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82" r:id="rId3"/>
    <p:sldId id="281"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AD45"/>
    <a:srgbClr val="E7C606"/>
    <a:srgbClr val="7A0809"/>
    <a:srgbClr val="140000"/>
    <a:srgbClr val="2E0000"/>
    <a:srgbClr val="8B161C"/>
    <a:srgbClr val="FF0000"/>
    <a:srgbClr val="FC611F"/>
    <a:srgbClr val="A2B042"/>
    <a:srgbClr val="7B9B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p:scale>
          <a:sx n="100" d="100"/>
          <a:sy n="100" d="100"/>
        </p:scale>
        <p:origin x="-792" y="-4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工作表1!$B$1</c:f>
              <c:strCache>
                <c:ptCount val="1"/>
                <c:pt idx="0">
                  <c:v>系列 1</c:v>
                </c:pt>
              </c:strCache>
            </c:strRef>
          </c:tx>
          <c:spPr>
            <a:solidFill>
              <a:srgbClr val="7A0809"/>
            </a:solidFill>
            <a:ln>
              <a:noFill/>
            </a:ln>
            <a:effectLst/>
          </c:spPr>
          <c:invertIfNegative val="0"/>
          <c:cat>
            <c:strRef>
              <c:f>工作表1!$A$2:$A$5</c:f>
              <c:strCache>
                <c:ptCount val="4"/>
                <c:pt idx="0">
                  <c:v>类别 1</c:v>
                </c:pt>
                <c:pt idx="1">
                  <c:v>类别 2</c:v>
                </c:pt>
                <c:pt idx="2">
                  <c:v>类别 3</c:v>
                </c:pt>
                <c:pt idx="3">
                  <c:v>类别 4</c:v>
                </c:pt>
              </c:strCache>
            </c:strRef>
          </c:cat>
          <c:val>
            <c:numRef>
              <c:f>工作表1!$B$2:$B$5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51E-4441-A571-1D8CF17B37E6}"/>
            </c:ext>
          </c:extLst>
        </c:ser>
        <c:ser>
          <c:idx val="1"/>
          <c:order val="1"/>
          <c:tx>
            <c:strRef>
              <c:f>工作表1!$C$1</c:f>
              <c:strCache>
                <c:ptCount val="1"/>
                <c:pt idx="0">
                  <c:v>系列 2</c:v>
                </c:pt>
              </c:strCache>
            </c:strRef>
          </c:tx>
          <c:spPr>
            <a:solidFill>
              <a:srgbClr val="E7C606"/>
            </a:solidFill>
            <a:ln>
              <a:noFill/>
            </a:ln>
            <a:effectLst/>
          </c:spPr>
          <c:invertIfNegative val="0"/>
          <c:cat>
            <c:strRef>
              <c:f>工作表1!$A$2:$A$5</c:f>
              <c:strCache>
                <c:ptCount val="4"/>
                <c:pt idx="0">
                  <c:v>类别 1</c:v>
                </c:pt>
                <c:pt idx="1">
                  <c:v>类别 2</c:v>
                </c:pt>
                <c:pt idx="2">
                  <c:v>类别 3</c:v>
                </c:pt>
                <c:pt idx="3">
                  <c:v>类别 4</c:v>
                </c:pt>
              </c:strCache>
            </c:strRef>
          </c:cat>
          <c:val>
            <c:numRef>
              <c:f>工作表1!$C$2:$C$5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51E-4441-A571-1D8CF17B37E6}"/>
            </c:ext>
          </c:extLst>
        </c:ser>
        <c:ser>
          <c:idx val="2"/>
          <c:order val="2"/>
          <c:tx>
            <c:strRef>
              <c:f>工作表1!$D$1</c:f>
              <c:strCache>
                <c:ptCount val="1"/>
                <c:pt idx="0">
                  <c:v>系列 3</c:v>
                </c:pt>
              </c:strCache>
            </c:strRef>
          </c:tx>
          <c:spPr>
            <a:solidFill>
              <a:srgbClr val="7DAD45"/>
            </a:solidFill>
            <a:ln>
              <a:noFill/>
            </a:ln>
            <a:effectLst/>
          </c:spPr>
          <c:invertIfNegative val="0"/>
          <c:cat>
            <c:strRef>
              <c:f>工作表1!$A$2:$A$5</c:f>
              <c:strCache>
                <c:ptCount val="4"/>
                <c:pt idx="0">
                  <c:v>类别 1</c:v>
                </c:pt>
                <c:pt idx="1">
                  <c:v>类别 2</c:v>
                </c:pt>
                <c:pt idx="2">
                  <c:v>类别 3</c:v>
                </c:pt>
                <c:pt idx="3">
                  <c:v>类别 4</c:v>
                </c:pt>
              </c:strCache>
            </c:strRef>
          </c:cat>
          <c:val>
            <c:numRef>
              <c:f>工作表1!$D$2:$D$5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51E-4441-A571-1D8CF17B37E6}"/>
            </c:ext>
          </c:extLst>
        </c:ser>
        <c:dLbls>
          <c:showLegendKey val="0"/>
          <c:showVal val="0"/>
          <c:showCatName val="0"/>
          <c:showSerName val="0"/>
          <c:showPercent val="0"/>
          <c:showBubbleSize val="0"/>
        </c:dLbls>
        <c:gapWidth val="39"/>
        <c:overlap val="100"/>
        <c:serLines>
          <c:spPr>
            <a:ln w="6350" cap="flat" cmpd="sng" algn="ctr">
              <a:solidFill>
                <a:schemeClr val="bg1">
                  <a:alpha val="50000"/>
                </a:schemeClr>
              </a:solidFill>
              <a:prstDash val="sysDash"/>
              <a:round/>
            </a:ln>
            <a:effectLst/>
          </c:spPr>
        </c:serLines>
        <c:axId val="533746432"/>
        <c:axId val="533749120"/>
      </c:barChart>
      <c:catAx>
        <c:axId val="53374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icrosoft YaHei" charset="0"/>
                <a:ea typeface="Microsoft YaHei" charset="0"/>
                <a:cs typeface="Microsoft YaHei" charset="0"/>
              </a:defRPr>
            </a:pPr>
            <a:endParaRPr lang="zh-CN"/>
          </a:p>
        </c:txPr>
        <c:crossAx val="533749120"/>
        <c:crosses val="autoZero"/>
        <c:auto val="1"/>
        <c:lblAlgn val="ctr"/>
        <c:lblOffset val="100"/>
        <c:noMultiLvlLbl val="0"/>
      </c:catAx>
      <c:valAx>
        <c:axId val="5337491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icrosoft YaHei" charset="0"/>
                <a:ea typeface="Microsoft YaHei" charset="0"/>
                <a:cs typeface="Microsoft YaHei" charset="0"/>
              </a:defRPr>
            </a:pPr>
            <a:endParaRPr lang="zh-CN"/>
          </a:p>
        </c:txPr>
        <c:crossAx val="533746432"/>
        <c:crosses val="autoZero"/>
        <c:crossBetween val="between"/>
      </c:valAx>
      <c:spPr>
        <a:noFill/>
        <a:ln>
          <a:noFill/>
        </a:ln>
        <a:effectLst/>
      </c:spPr>
    </c:plotArea>
    <c:legend>
      <c:legendPos val="b"/>
      <c:layout>
        <c:manualLayout>
          <c:xMode val="edge"/>
          <c:yMode val="edge"/>
          <c:x val="0.33301507804401298"/>
          <c:y val="0.93391481842768798"/>
          <c:w val="0.34678709288505699"/>
          <c:h val="6.329844311629720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icrosoft YaHei" charset="0"/>
              <a:ea typeface="Microsoft YaHei" charset="0"/>
              <a:cs typeface="Microsoft YaHei" charset="0"/>
            </a:defRPr>
          </a:pPr>
          <a:endParaRPr lang="zh-CN"/>
        </a:p>
      </c:txPr>
    </c:legend>
    <c:plotVisOnly val="1"/>
    <c:dispBlanksAs val="gap"/>
    <c:showDLblsOverMax val="0"/>
  </c:chart>
  <c:spPr>
    <a:noFill/>
    <a:ln>
      <a:noFill/>
    </a:ln>
    <a:effectLst/>
  </c:spPr>
  <c:txPr>
    <a:bodyPr/>
    <a:lstStyle/>
    <a:p>
      <a:pPr>
        <a:defRPr>
          <a:solidFill>
            <a:schemeClr val="bg1"/>
          </a:solidFill>
          <a:latin typeface="Microsoft YaHei" charset="0"/>
          <a:ea typeface="Microsoft YaHei" charset="0"/>
          <a:cs typeface="Microsoft YaHei"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21869-FDA3-4BD2-86A7-F72C2C5F369F}" type="datetimeFigureOut">
              <a:rPr lang="zh-CN" altLang="en-US" smtClean="0"/>
              <a:t>2018/3/15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560D7-5DD8-4BAD-A65B-D8B626E1F325}" type="slidenum">
              <a:rPr lang="zh-CN" altLang="en-US" smtClean="0"/>
              <a:t>‹#›</a:t>
            </a:fld>
            <a:endParaRPr lang="zh-CN" altLang="en-US"/>
          </a:p>
        </p:txBody>
      </p:sp>
    </p:spTree>
    <p:extLst>
      <p:ext uri="{BB962C8B-B14F-4D97-AF65-F5344CB8AC3E}">
        <p14:creationId xmlns:p14="http://schemas.microsoft.com/office/powerpoint/2010/main" val="963713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E560D7-5DD8-4BAD-A65B-D8B626E1F325}" type="slidenum">
              <a:rPr lang="zh-CN" altLang="en-US" smtClean="0"/>
              <a:t>1</a:t>
            </a:fld>
            <a:endParaRPr lang="zh-CN" altLang="en-US"/>
          </a:p>
        </p:txBody>
      </p:sp>
    </p:spTree>
    <p:extLst>
      <p:ext uri="{BB962C8B-B14F-4D97-AF65-F5344CB8AC3E}">
        <p14:creationId xmlns:p14="http://schemas.microsoft.com/office/powerpoint/2010/main" val="3486002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09997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09867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59641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532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11416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98974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03506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72284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042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06074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7055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3947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C8B73C2E-9A51-4E81-8195-B66945192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572" y="0"/>
            <a:ext cx="13060092" cy="6966857"/>
          </a:xfrm>
          <a:prstGeom prst="rect">
            <a:avLst/>
          </a:prstGeom>
        </p:spPr>
      </p:pic>
      <p:pic>
        <p:nvPicPr>
          <p:cNvPr id="5" name="图片 4">
            <a:extLst>
              <a:ext uri="{FF2B5EF4-FFF2-40B4-BE49-F238E27FC236}">
                <a16:creationId xmlns:a16="http://schemas.microsoft.com/office/drawing/2014/main" xmlns="" id="{3E012103-3221-4E3E-BA53-5A7F590D05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8882" y="1034041"/>
            <a:ext cx="6902578" cy="1234440"/>
          </a:xfrm>
          <a:prstGeom prst="rect">
            <a:avLst/>
          </a:prstGeom>
        </p:spPr>
      </p:pic>
    </p:spTree>
    <p:extLst>
      <p:ext uri="{BB962C8B-B14F-4D97-AF65-F5344CB8AC3E}">
        <p14:creationId xmlns:p14="http://schemas.microsoft.com/office/powerpoint/2010/main" val="84693839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AutoShape 291">
            <a:extLst>
              <a:ext uri="{FF2B5EF4-FFF2-40B4-BE49-F238E27FC236}">
                <a16:creationId xmlns:a16="http://schemas.microsoft.com/office/drawing/2014/main" xmlns="" id="{9F359DA8-77EA-437E-99FA-F1192F133394}"/>
              </a:ext>
            </a:extLst>
          </p:cNvPr>
          <p:cNvSpPr>
            <a:spLocks noChangeArrowheads="1"/>
          </p:cNvSpPr>
          <p:nvPr/>
        </p:nvSpPr>
        <p:spPr bwMode="auto">
          <a:xfrm flipV="1">
            <a:off x="7607300" y="3074194"/>
            <a:ext cx="5181600" cy="1295400"/>
          </a:xfrm>
          <a:prstGeom prst="parallelogram">
            <a:avLst>
              <a:gd name="adj" fmla="val 55130"/>
            </a:avLst>
          </a:prstGeom>
          <a:solidFill>
            <a:srgbClr val="E7C606"/>
          </a:solidFill>
          <a:ln>
            <a:noFill/>
          </a:ln>
          <a:effectLst/>
          <a:extLst/>
        </p:spPr>
        <p:txBody>
          <a:bodyPr wrap="none" anchor="ctr"/>
          <a:lstStyle/>
          <a:p>
            <a:pPr algn="ctr" eaLnBrk="0" fontAlgn="ctr" hangingPunct="0">
              <a:spcBef>
                <a:spcPct val="0"/>
              </a:spcBef>
              <a:spcAft>
                <a:spcPct val="0"/>
              </a:spcAft>
              <a:buClr>
                <a:srgbClr val="FF0000"/>
              </a:buClr>
              <a:buSzPct val="70000"/>
            </a:pPr>
            <a:endParaRPr lang="zh-CN" altLang="en-US" sz="1866">
              <a:solidFill>
                <a:schemeClr val="bg1"/>
              </a:solidFill>
              <a:latin typeface="微软雅黑" pitchFamily="34" charset="-122"/>
              <a:ea typeface="微软雅黑" pitchFamily="34" charset="-122"/>
            </a:endParaRPr>
          </a:p>
        </p:txBody>
      </p:sp>
      <p:sp>
        <p:nvSpPr>
          <p:cNvPr id="118" name="AutoShape 292">
            <a:extLst>
              <a:ext uri="{FF2B5EF4-FFF2-40B4-BE49-F238E27FC236}">
                <a16:creationId xmlns:a16="http://schemas.microsoft.com/office/drawing/2014/main" xmlns="" id="{1ABCC1C0-F4B6-4C8B-8EDC-B266847C7283}"/>
              </a:ext>
            </a:extLst>
          </p:cNvPr>
          <p:cNvSpPr>
            <a:spLocks noChangeArrowheads="1"/>
          </p:cNvSpPr>
          <p:nvPr/>
        </p:nvSpPr>
        <p:spPr bwMode="auto">
          <a:xfrm flipV="1">
            <a:off x="-774700" y="3074194"/>
            <a:ext cx="5181600" cy="1295400"/>
          </a:xfrm>
          <a:prstGeom prst="parallelogram">
            <a:avLst>
              <a:gd name="adj" fmla="val 55130"/>
            </a:avLst>
          </a:prstGeom>
          <a:solidFill>
            <a:srgbClr val="7DAD45"/>
          </a:solidFill>
          <a:ln>
            <a:noFill/>
          </a:ln>
          <a:effectLst/>
          <a:extLst/>
        </p:spPr>
        <p:txBody>
          <a:bodyPr wrap="none" anchor="ctr"/>
          <a:lstStyle/>
          <a:p>
            <a:pPr algn="ctr" eaLnBrk="0" fontAlgn="ctr" hangingPunct="0">
              <a:spcBef>
                <a:spcPct val="0"/>
              </a:spcBef>
              <a:spcAft>
                <a:spcPct val="0"/>
              </a:spcAft>
              <a:buClr>
                <a:srgbClr val="FF0000"/>
              </a:buClr>
              <a:buSzPct val="70000"/>
            </a:pPr>
            <a:endParaRPr lang="zh-CN" altLang="en-US" sz="1866">
              <a:solidFill>
                <a:schemeClr val="bg1"/>
              </a:solidFill>
              <a:latin typeface="微软雅黑" pitchFamily="34" charset="-122"/>
              <a:ea typeface="微软雅黑" pitchFamily="34" charset="-122"/>
            </a:endParaRPr>
          </a:p>
        </p:txBody>
      </p:sp>
      <p:sp>
        <p:nvSpPr>
          <p:cNvPr id="119" name="WordArt 293">
            <a:extLst>
              <a:ext uri="{FF2B5EF4-FFF2-40B4-BE49-F238E27FC236}">
                <a16:creationId xmlns:a16="http://schemas.microsoft.com/office/drawing/2014/main" xmlns="" id="{672A779C-4C34-4BA2-B146-5280F09E39BB}"/>
              </a:ext>
            </a:extLst>
          </p:cNvPr>
          <p:cNvSpPr>
            <a:spLocks noChangeArrowheads="1" noChangeShapeType="1" noTextEdit="1"/>
          </p:cNvSpPr>
          <p:nvPr/>
        </p:nvSpPr>
        <p:spPr bwMode="auto">
          <a:xfrm>
            <a:off x="1968500" y="3298031"/>
            <a:ext cx="1143000" cy="533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zh-CN" altLang="en-US" sz="3600" kern="10">
                <a:solidFill>
                  <a:schemeClr val="bg1"/>
                </a:solidFill>
                <a:effectLst>
                  <a:outerShdw dist="35921" dir="2700000" algn="ctr" rotWithShape="0">
                    <a:srgbClr val="000000">
                      <a:alpha val="80000"/>
                    </a:srgbClr>
                  </a:outerShdw>
                </a:effectLst>
                <a:latin typeface="方正大黑简体"/>
                <a:ea typeface="微软雅黑" pitchFamily="34" charset="-122"/>
              </a:rPr>
              <a:t>目录</a:t>
            </a:r>
          </a:p>
        </p:txBody>
      </p:sp>
      <p:sp>
        <p:nvSpPr>
          <p:cNvPr id="120" name="WordArt 294">
            <a:extLst>
              <a:ext uri="{FF2B5EF4-FFF2-40B4-BE49-F238E27FC236}">
                <a16:creationId xmlns:a16="http://schemas.microsoft.com/office/drawing/2014/main" xmlns="" id="{65A7B6BB-2A7C-4EA1-BE68-15A2C7E40F39}"/>
              </a:ext>
            </a:extLst>
          </p:cNvPr>
          <p:cNvSpPr>
            <a:spLocks noChangeArrowheads="1" noChangeShapeType="1" noTextEdit="1"/>
          </p:cNvSpPr>
          <p:nvPr/>
        </p:nvSpPr>
        <p:spPr bwMode="auto">
          <a:xfrm>
            <a:off x="2044700" y="3902869"/>
            <a:ext cx="1143000" cy="152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en-US" altLang="zh-CN" sz="3600" kern="10">
                <a:solidFill>
                  <a:schemeClr val="bg1"/>
                </a:solidFill>
                <a:effectLst>
                  <a:outerShdw dist="35921" dir="2700000" algn="ctr" rotWithShape="0">
                    <a:srgbClr val="000000">
                      <a:alpha val="80000"/>
                    </a:srgbClr>
                  </a:outerShdw>
                </a:effectLst>
                <a:latin typeface="方正大黑简体"/>
                <a:ea typeface="微软雅黑" pitchFamily="34" charset="-122"/>
              </a:rPr>
              <a:t>MU  LU   </a:t>
            </a:r>
            <a:endParaRPr lang="zh-CN" altLang="en-US" sz="3600" kern="10">
              <a:solidFill>
                <a:schemeClr val="bg1"/>
              </a:solidFill>
              <a:effectLst>
                <a:outerShdw dist="35921" dir="2700000" algn="ctr" rotWithShape="0">
                  <a:srgbClr val="000000">
                    <a:alpha val="80000"/>
                  </a:srgbClr>
                </a:outerShdw>
              </a:effectLst>
              <a:latin typeface="方正大黑简体"/>
              <a:ea typeface="微软雅黑" pitchFamily="34" charset="-122"/>
            </a:endParaRPr>
          </a:p>
        </p:txBody>
      </p:sp>
      <p:sp>
        <p:nvSpPr>
          <p:cNvPr id="121" name="WordArt 20">
            <a:extLst>
              <a:ext uri="{FF2B5EF4-FFF2-40B4-BE49-F238E27FC236}">
                <a16:creationId xmlns:a16="http://schemas.microsoft.com/office/drawing/2014/main" xmlns="" id="{6DA835E7-378C-494F-B7C3-A50F4767AB80}"/>
              </a:ext>
            </a:extLst>
          </p:cNvPr>
          <p:cNvSpPr>
            <a:spLocks noChangeArrowheads="1" noChangeShapeType="1" noTextEdit="1"/>
          </p:cNvSpPr>
          <p:nvPr/>
        </p:nvSpPr>
        <p:spPr bwMode="auto">
          <a:xfrm>
            <a:off x="3873500" y="2536031"/>
            <a:ext cx="228600" cy="457200"/>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en-US" altLang="zh-CN" sz="3600" b="1" kern="10">
                <a:solidFill>
                  <a:schemeClr val="bg1"/>
                </a:solidFill>
                <a:latin typeface="Arial"/>
                <a:ea typeface="微软雅黑" pitchFamily="34" charset="-122"/>
                <a:cs typeface="Arial"/>
              </a:rPr>
              <a:t>1</a:t>
            </a:r>
            <a:endParaRPr lang="zh-CN" altLang="en-US" sz="3600" b="1" kern="10">
              <a:solidFill>
                <a:schemeClr val="bg1"/>
              </a:solidFill>
              <a:latin typeface="Arial"/>
              <a:ea typeface="微软雅黑" pitchFamily="34" charset="-122"/>
              <a:cs typeface="Arial"/>
            </a:endParaRPr>
          </a:p>
        </p:txBody>
      </p:sp>
      <p:sp>
        <p:nvSpPr>
          <p:cNvPr id="122" name="Rectangle 22">
            <a:extLst>
              <a:ext uri="{FF2B5EF4-FFF2-40B4-BE49-F238E27FC236}">
                <a16:creationId xmlns:a16="http://schemas.microsoft.com/office/drawing/2014/main" xmlns="" id="{0916DBA3-81F7-4C19-ACFD-2F0BA91BABA2}"/>
              </a:ext>
            </a:extLst>
          </p:cNvPr>
          <p:cNvSpPr>
            <a:spLocks noChangeArrowheads="1"/>
          </p:cNvSpPr>
          <p:nvPr/>
        </p:nvSpPr>
        <p:spPr bwMode="auto">
          <a:xfrm>
            <a:off x="4330700" y="2464595"/>
            <a:ext cx="29718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0"/>
              </a:spcBef>
              <a:spcAft>
                <a:spcPct val="0"/>
              </a:spcAft>
            </a:pPr>
            <a:r>
              <a:rPr lang="zh-CN" altLang="en-US" sz="1600" b="1">
                <a:solidFill>
                  <a:schemeClr val="bg1"/>
                </a:solidFill>
                <a:latin typeface="Arial" charset="0"/>
                <a:ea typeface="微软雅黑" pitchFamily="34" charset="-122"/>
              </a:rPr>
              <a:t>点击添相目录文字内容</a:t>
            </a:r>
            <a:endParaRPr lang="zh-CN" altLang="en-US" sz="1200">
              <a:solidFill>
                <a:schemeClr val="bg1"/>
              </a:solidFill>
              <a:latin typeface="Arial" charset="0"/>
              <a:ea typeface="微软雅黑" pitchFamily="34" charset="-122"/>
            </a:endParaRPr>
          </a:p>
          <a:p>
            <a:pPr fontAlgn="base">
              <a:lnSpc>
                <a:spcPct val="120000"/>
              </a:lnSpc>
              <a:spcBef>
                <a:spcPct val="0"/>
              </a:spcBef>
              <a:spcAft>
                <a:spcPct val="0"/>
              </a:spcAft>
            </a:pPr>
            <a:r>
              <a:rPr lang="zh-CN" altLang="en-US" sz="1200">
                <a:solidFill>
                  <a:schemeClr val="bg1"/>
                </a:solidFill>
                <a:latin typeface="Arial" charset="0"/>
                <a:ea typeface="微软雅黑" pitchFamily="34" charset="-122"/>
              </a:rPr>
              <a:t>单击此处添加文字单击此处添加文字</a:t>
            </a:r>
          </a:p>
        </p:txBody>
      </p:sp>
      <p:sp>
        <p:nvSpPr>
          <p:cNvPr id="123" name="WordArt 20">
            <a:extLst>
              <a:ext uri="{FF2B5EF4-FFF2-40B4-BE49-F238E27FC236}">
                <a16:creationId xmlns:a16="http://schemas.microsoft.com/office/drawing/2014/main" xmlns="" id="{A4520D2E-ABF3-485C-942D-2AC7DCEB667B}"/>
              </a:ext>
            </a:extLst>
          </p:cNvPr>
          <p:cNvSpPr>
            <a:spLocks noChangeArrowheads="1" noChangeShapeType="1" noTextEdit="1"/>
          </p:cNvSpPr>
          <p:nvPr/>
        </p:nvSpPr>
        <p:spPr bwMode="auto">
          <a:xfrm>
            <a:off x="4178300" y="3221831"/>
            <a:ext cx="304800" cy="457200"/>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en-US" altLang="zh-CN" sz="3600" b="1" kern="10">
                <a:solidFill>
                  <a:schemeClr val="bg1"/>
                </a:solidFill>
                <a:latin typeface="Arial"/>
                <a:ea typeface="微软雅黑" pitchFamily="34" charset="-122"/>
                <a:cs typeface="Arial"/>
              </a:rPr>
              <a:t>2</a:t>
            </a:r>
            <a:endParaRPr lang="zh-CN" altLang="en-US" sz="3600" b="1" kern="10">
              <a:solidFill>
                <a:schemeClr val="bg1"/>
              </a:solidFill>
              <a:latin typeface="Arial"/>
              <a:ea typeface="微软雅黑" pitchFamily="34" charset="-122"/>
              <a:cs typeface="Arial"/>
            </a:endParaRPr>
          </a:p>
        </p:txBody>
      </p:sp>
      <p:sp>
        <p:nvSpPr>
          <p:cNvPr id="124" name="Rectangle 22">
            <a:extLst>
              <a:ext uri="{FF2B5EF4-FFF2-40B4-BE49-F238E27FC236}">
                <a16:creationId xmlns:a16="http://schemas.microsoft.com/office/drawing/2014/main" xmlns="" id="{3117B946-274B-4361-BF40-5617B0221BDF}"/>
              </a:ext>
            </a:extLst>
          </p:cNvPr>
          <p:cNvSpPr>
            <a:spLocks noChangeArrowheads="1"/>
          </p:cNvSpPr>
          <p:nvPr/>
        </p:nvSpPr>
        <p:spPr bwMode="auto">
          <a:xfrm>
            <a:off x="4635500" y="3150395"/>
            <a:ext cx="2971800"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0"/>
              </a:spcBef>
              <a:spcAft>
                <a:spcPct val="0"/>
              </a:spcAft>
            </a:pPr>
            <a:r>
              <a:rPr lang="zh-CN" altLang="en-US" sz="1600" b="1">
                <a:solidFill>
                  <a:schemeClr val="bg1"/>
                </a:solidFill>
                <a:latin typeface="Arial" charset="0"/>
                <a:ea typeface="微软雅黑" pitchFamily="34" charset="-122"/>
              </a:rPr>
              <a:t>点击添相目录文字内容</a:t>
            </a:r>
            <a:endParaRPr lang="zh-CN" altLang="en-US" sz="1200">
              <a:solidFill>
                <a:schemeClr val="bg1"/>
              </a:solidFill>
              <a:latin typeface="Arial" charset="0"/>
              <a:ea typeface="微软雅黑" pitchFamily="34" charset="-122"/>
            </a:endParaRPr>
          </a:p>
          <a:p>
            <a:pPr fontAlgn="base">
              <a:lnSpc>
                <a:spcPct val="120000"/>
              </a:lnSpc>
              <a:spcBef>
                <a:spcPct val="0"/>
              </a:spcBef>
              <a:spcAft>
                <a:spcPct val="0"/>
              </a:spcAft>
            </a:pPr>
            <a:r>
              <a:rPr lang="zh-CN" altLang="en-US" sz="1200">
                <a:solidFill>
                  <a:schemeClr val="bg1"/>
                </a:solidFill>
                <a:latin typeface="Arial" charset="0"/>
                <a:ea typeface="微软雅黑" pitchFamily="34" charset="-122"/>
              </a:rPr>
              <a:t>单击此处添加文字单击此处添加文字</a:t>
            </a:r>
          </a:p>
        </p:txBody>
      </p:sp>
      <p:sp>
        <p:nvSpPr>
          <p:cNvPr id="125" name="WordArt 20">
            <a:extLst>
              <a:ext uri="{FF2B5EF4-FFF2-40B4-BE49-F238E27FC236}">
                <a16:creationId xmlns:a16="http://schemas.microsoft.com/office/drawing/2014/main" xmlns="" id="{FBA71048-108F-49E8-92BD-3E454A3F61E5}"/>
              </a:ext>
            </a:extLst>
          </p:cNvPr>
          <p:cNvSpPr>
            <a:spLocks noChangeArrowheads="1" noChangeShapeType="1" noTextEdit="1"/>
          </p:cNvSpPr>
          <p:nvPr/>
        </p:nvSpPr>
        <p:spPr bwMode="auto">
          <a:xfrm>
            <a:off x="4559300" y="3902869"/>
            <a:ext cx="304800" cy="457200"/>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en-US" altLang="zh-CN" sz="3600" b="1" kern="10">
                <a:solidFill>
                  <a:schemeClr val="bg1"/>
                </a:solidFill>
                <a:latin typeface="Arial"/>
                <a:ea typeface="微软雅黑" pitchFamily="34" charset="-122"/>
                <a:cs typeface="Arial"/>
              </a:rPr>
              <a:t>3</a:t>
            </a:r>
            <a:endParaRPr lang="zh-CN" altLang="en-US" sz="3600" b="1" kern="10">
              <a:solidFill>
                <a:schemeClr val="bg1"/>
              </a:solidFill>
              <a:latin typeface="Arial"/>
              <a:ea typeface="微软雅黑" pitchFamily="34" charset="-122"/>
              <a:cs typeface="Arial"/>
            </a:endParaRPr>
          </a:p>
        </p:txBody>
      </p:sp>
      <p:sp>
        <p:nvSpPr>
          <p:cNvPr id="126" name="Rectangle 22">
            <a:extLst>
              <a:ext uri="{FF2B5EF4-FFF2-40B4-BE49-F238E27FC236}">
                <a16:creationId xmlns:a16="http://schemas.microsoft.com/office/drawing/2014/main" xmlns="" id="{63E05E2D-9747-4F59-A789-DE5909118D4B}"/>
              </a:ext>
            </a:extLst>
          </p:cNvPr>
          <p:cNvSpPr>
            <a:spLocks noChangeArrowheads="1"/>
          </p:cNvSpPr>
          <p:nvPr/>
        </p:nvSpPr>
        <p:spPr bwMode="auto">
          <a:xfrm>
            <a:off x="5016500" y="3831431"/>
            <a:ext cx="2971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0"/>
              </a:spcBef>
              <a:spcAft>
                <a:spcPct val="0"/>
              </a:spcAft>
            </a:pPr>
            <a:r>
              <a:rPr lang="zh-CN" altLang="en-US" sz="1600" b="1">
                <a:solidFill>
                  <a:schemeClr val="bg1"/>
                </a:solidFill>
                <a:latin typeface="Arial" charset="0"/>
                <a:ea typeface="微软雅黑" pitchFamily="34" charset="-122"/>
              </a:rPr>
              <a:t>点击添相目录文字内容</a:t>
            </a:r>
            <a:endParaRPr lang="zh-CN" altLang="en-US" sz="1200">
              <a:solidFill>
                <a:schemeClr val="bg1"/>
              </a:solidFill>
              <a:latin typeface="Arial" charset="0"/>
              <a:ea typeface="微软雅黑" pitchFamily="34" charset="-122"/>
            </a:endParaRPr>
          </a:p>
          <a:p>
            <a:pPr fontAlgn="base">
              <a:lnSpc>
                <a:spcPct val="120000"/>
              </a:lnSpc>
              <a:spcBef>
                <a:spcPct val="0"/>
              </a:spcBef>
              <a:spcAft>
                <a:spcPct val="0"/>
              </a:spcAft>
            </a:pPr>
            <a:r>
              <a:rPr lang="zh-CN" altLang="en-US" sz="1200">
                <a:solidFill>
                  <a:schemeClr val="bg1"/>
                </a:solidFill>
                <a:latin typeface="Arial" charset="0"/>
                <a:ea typeface="微软雅黑" pitchFamily="34" charset="-122"/>
              </a:rPr>
              <a:t>单击此处添加文字单击此处添加文字</a:t>
            </a:r>
          </a:p>
        </p:txBody>
      </p:sp>
      <p:sp>
        <p:nvSpPr>
          <p:cNvPr id="127" name="WordArt 20">
            <a:extLst>
              <a:ext uri="{FF2B5EF4-FFF2-40B4-BE49-F238E27FC236}">
                <a16:creationId xmlns:a16="http://schemas.microsoft.com/office/drawing/2014/main" xmlns="" id="{6BD2898F-8F61-4E27-9067-7222095B0DD8}"/>
              </a:ext>
            </a:extLst>
          </p:cNvPr>
          <p:cNvSpPr>
            <a:spLocks noChangeArrowheads="1" noChangeShapeType="1" noTextEdit="1"/>
          </p:cNvSpPr>
          <p:nvPr/>
        </p:nvSpPr>
        <p:spPr bwMode="auto">
          <a:xfrm>
            <a:off x="4940300" y="4598194"/>
            <a:ext cx="304800" cy="457200"/>
          </a:xfrm>
          <a:prstGeom prst="rect">
            <a:avLst/>
          </a:prstGeom>
          <a:extLst>
            <a:ext uri="{91240B29-F687-4F45-9708-019B960494DF}">
              <a14:hiddenLine xmlns:a14="http://schemas.microsoft.com/office/drawing/2010/main" w="3175">
                <a:solidFill>
                  <a:srgbClr val="0875F8"/>
                </a:solidFill>
                <a:round/>
                <a:headEnd/>
                <a:tailEnd/>
              </a14:hiddenLine>
            </a:ext>
          </a:extLst>
        </p:spPr>
        <p:txBody>
          <a:bodyPr wrap="none" fromWordArt="1">
            <a:prstTxWarp prst="textPlain">
              <a:avLst>
                <a:gd name="adj" fmla="val 50000"/>
              </a:avLst>
            </a:prstTxWarp>
          </a:bodyPr>
          <a:lstStyle/>
          <a:p>
            <a:pPr algn="ctr" eaLnBrk="0" fontAlgn="ctr" hangingPunct="0">
              <a:spcBef>
                <a:spcPct val="0"/>
              </a:spcBef>
              <a:spcAft>
                <a:spcPct val="0"/>
              </a:spcAft>
              <a:buClr>
                <a:srgbClr val="FF0000"/>
              </a:buClr>
              <a:buSzPct val="70000"/>
            </a:pPr>
            <a:r>
              <a:rPr lang="en-US" altLang="zh-CN" sz="3600" b="1" kern="10">
                <a:solidFill>
                  <a:schemeClr val="bg1"/>
                </a:solidFill>
                <a:latin typeface="Arial"/>
                <a:ea typeface="微软雅黑" pitchFamily="34" charset="-122"/>
                <a:cs typeface="Arial"/>
              </a:rPr>
              <a:t>4</a:t>
            </a:r>
            <a:endParaRPr lang="zh-CN" altLang="en-US" sz="3600" b="1" kern="10">
              <a:solidFill>
                <a:schemeClr val="bg1"/>
              </a:solidFill>
              <a:latin typeface="Arial"/>
              <a:ea typeface="微软雅黑" pitchFamily="34" charset="-122"/>
              <a:cs typeface="Arial"/>
            </a:endParaRPr>
          </a:p>
        </p:txBody>
      </p:sp>
      <p:sp>
        <p:nvSpPr>
          <p:cNvPr id="128" name="Rectangle 22">
            <a:extLst>
              <a:ext uri="{FF2B5EF4-FFF2-40B4-BE49-F238E27FC236}">
                <a16:creationId xmlns:a16="http://schemas.microsoft.com/office/drawing/2014/main" xmlns="" id="{538C0207-252E-4975-AD68-175076D0E4BD}"/>
              </a:ext>
            </a:extLst>
          </p:cNvPr>
          <p:cNvSpPr>
            <a:spLocks noChangeArrowheads="1"/>
          </p:cNvSpPr>
          <p:nvPr/>
        </p:nvSpPr>
        <p:spPr bwMode="auto">
          <a:xfrm>
            <a:off x="5473700" y="4526756"/>
            <a:ext cx="29718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spcBef>
                <a:spcPct val="0"/>
              </a:spcBef>
              <a:spcAft>
                <a:spcPct val="0"/>
              </a:spcAft>
            </a:pPr>
            <a:r>
              <a:rPr lang="zh-CN" altLang="en-US" sz="1600" b="1">
                <a:solidFill>
                  <a:schemeClr val="bg1"/>
                </a:solidFill>
                <a:latin typeface="Arial" charset="0"/>
                <a:ea typeface="微软雅黑" pitchFamily="34" charset="-122"/>
              </a:rPr>
              <a:t>点击添相目录文字内容</a:t>
            </a:r>
            <a:endParaRPr lang="zh-CN" altLang="en-US" sz="1200">
              <a:solidFill>
                <a:schemeClr val="bg1"/>
              </a:solidFill>
              <a:latin typeface="Arial" charset="0"/>
              <a:ea typeface="微软雅黑" pitchFamily="34" charset="-122"/>
            </a:endParaRPr>
          </a:p>
          <a:p>
            <a:pPr fontAlgn="base">
              <a:lnSpc>
                <a:spcPct val="120000"/>
              </a:lnSpc>
              <a:spcBef>
                <a:spcPct val="0"/>
              </a:spcBef>
              <a:spcAft>
                <a:spcPct val="0"/>
              </a:spcAft>
            </a:pPr>
            <a:r>
              <a:rPr lang="zh-CN" altLang="en-US" sz="1200">
                <a:solidFill>
                  <a:schemeClr val="bg1"/>
                </a:solidFill>
                <a:latin typeface="Arial" charset="0"/>
                <a:ea typeface="微软雅黑" pitchFamily="34" charset="-122"/>
              </a:rPr>
              <a:t>单击此处添加文字单击此处添加文字</a:t>
            </a:r>
          </a:p>
        </p:txBody>
      </p:sp>
    </p:spTree>
    <p:extLst>
      <p:ext uri="{BB962C8B-B14F-4D97-AF65-F5344CB8AC3E}">
        <p14:creationId xmlns:p14="http://schemas.microsoft.com/office/powerpoint/2010/main" val="33324407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fill="hold"/>
                                        <p:tgtEl>
                                          <p:spTgt spid="118"/>
                                        </p:tgtEl>
                                        <p:attrNameLst>
                                          <p:attrName>ppt_x</p:attrName>
                                        </p:attrNameLst>
                                      </p:cBhvr>
                                      <p:tavLst>
                                        <p:tav tm="0">
                                          <p:val>
                                            <p:strVal val="0-#ppt_w/2"/>
                                          </p:val>
                                        </p:tav>
                                        <p:tav tm="100000">
                                          <p:val>
                                            <p:strVal val="#ppt_x"/>
                                          </p:val>
                                        </p:tav>
                                      </p:tavLst>
                                    </p:anim>
                                    <p:anim calcmode="lin" valueType="num">
                                      <p:cBhvr additive="base">
                                        <p:cTn id="8" dur="500" fill="hold"/>
                                        <p:tgtEl>
                                          <p:spTgt spid="11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7"/>
                                        </p:tgtEl>
                                        <p:attrNameLst>
                                          <p:attrName>style.visibility</p:attrName>
                                        </p:attrNameLst>
                                      </p:cBhvr>
                                      <p:to>
                                        <p:strVal val="visible"/>
                                      </p:to>
                                    </p:set>
                                    <p:anim calcmode="lin" valueType="num">
                                      <p:cBhvr additive="base">
                                        <p:cTn id="11" dur="500" fill="hold"/>
                                        <p:tgtEl>
                                          <p:spTgt spid="117"/>
                                        </p:tgtEl>
                                        <p:attrNameLst>
                                          <p:attrName>ppt_x</p:attrName>
                                        </p:attrNameLst>
                                      </p:cBhvr>
                                      <p:tavLst>
                                        <p:tav tm="0">
                                          <p:val>
                                            <p:strVal val="1+#ppt_w/2"/>
                                          </p:val>
                                        </p:tav>
                                        <p:tav tm="100000">
                                          <p:val>
                                            <p:strVal val="#ppt_x"/>
                                          </p:val>
                                        </p:tav>
                                      </p:tavLst>
                                    </p:anim>
                                    <p:anim calcmode="lin" valueType="num">
                                      <p:cBhvr additive="base">
                                        <p:cTn id="12" dur="500" fill="hold"/>
                                        <p:tgtEl>
                                          <p:spTgt spid="11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34" presetClass="entr" presetSubtype="0" fill="hold" grpId="0" nodeType="afterEffect">
                                  <p:stCondLst>
                                    <p:cond delay="0"/>
                                  </p:stCondLst>
                                  <p:childTnLst>
                                    <p:set>
                                      <p:cBhvr>
                                        <p:cTn id="15" dur="1" fill="hold">
                                          <p:stCondLst>
                                            <p:cond delay="0"/>
                                          </p:stCondLst>
                                        </p:cTn>
                                        <p:tgtEl>
                                          <p:spTgt spid="119"/>
                                        </p:tgtEl>
                                        <p:attrNameLst>
                                          <p:attrName>style.visibility</p:attrName>
                                        </p:attrNameLst>
                                      </p:cBhvr>
                                      <p:to>
                                        <p:strVal val="visible"/>
                                      </p:to>
                                    </p:set>
                                    <p:anim from="(-#ppt_w/2)" to="(#ppt_x)" calcmode="lin" valueType="num">
                                      <p:cBhvr>
                                        <p:cTn id="16" dur="600" fill="hold">
                                          <p:stCondLst>
                                            <p:cond delay="0"/>
                                          </p:stCondLst>
                                        </p:cTn>
                                        <p:tgtEl>
                                          <p:spTgt spid="119"/>
                                        </p:tgtEl>
                                        <p:attrNameLst>
                                          <p:attrName>ppt_x</p:attrName>
                                        </p:attrNameLst>
                                      </p:cBhvr>
                                    </p:anim>
                                    <p:anim from="0" to="-1.0" calcmode="lin" valueType="num">
                                      <p:cBhvr>
                                        <p:cTn id="17" dur="200" decel="50000" autoRev="1" fill="hold">
                                          <p:stCondLst>
                                            <p:cond delay="600"/>
                                          </p:stCondLst>
                                        </p:cTn>
                                        <p:tgtEl>
                                          <p:spTgt spid="119"/>
                                        </p:tgtEl>
                                        <p:attrNameLst>
                                          <p:attrName>xshear</p:attrName>
                                        </p:attrNameLst>
                                      </p:cBhvr>
                                    </p:anim>
                                    <p:animScale>
                                      <p:cBhvr>
                                        <p:cTn id="18" dur="200" decel="100000" autoRev="1" fill="hold">
                                          <p:stCondLst>
                                            <p:cond delay="600"/>
                                          </p:stCondLst>
                                        </p:cTn>
                                        <p:tgtEl>
                                          <p:spTgt spid="119"/>
                                        </p:tgtEl>
                                      </p:cBhvr>
                                      <p:from x="100000" y="100000"/>
                                      <p:to x="80000" y="100000"/>
                                    </p:animScale>
                                    <p:anim by="(#ppt_h/3+#ppt_w*0.1)" calcmode="lin" valueType="num">
                                      <p:cBhvr additive="sum">
                                        <p:cTn id="19" dur="200" decel="100000" autoRev="1" fill="hold">
                                          <p:stCondLst>
                                            <p:cond delay="600"/>
                                          </p:stCondLst>
                                        </p:cTn>
                                        <p:tgtEl>
                                          <p:spTgt spid="119"/>
                                        </p:tgtEl>
                                        <p:attrNameLst>
                                          <p:attrName>ppt_x</p:attrName>
                                        </p:attrNameLst>
                                      </p:cBhvr>
                                    </p:anim>
                                  </p:childTnLst>
                                </p:cTn>
                              </p:par>
                              <p:par>
                                <p:cTn id="20" presetID="34" presetClass="entr" presetSubtype="0"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 from="(-#ppt_w/2)" to="(#ppt_x)" calcmode="lin" valueType="num">
                                      <p:cBhvr>
                                        <p:cTn id="22" dur="600" fill="hold">
                                          <p:stCondLst>
                                            <p:cond delay="0"/>
                                          </p:stCondLst>
                                        </p:cTn>
                                        <p:tgtEl>
                                          <p:spTgt spid="120"/>
                                        </p:tgtEl>
                                        <p:attrNameLst>
                                          <p:attrName>ppt_x</p:attrName>
                                        </p:attrNameLst>
                                      </p:cBhvr>
                                    </p:anim>
                                    <p:anim from="0" to="-1.0" calcmode="lin" valueType="num">
                                      <p:cBhvr>
                                        <p:cTn id="23" dur="200" decel="50000" autoRev="1" fill="hold">
                                          <p:stCondLst>
                                            <p:cond delay="600"/>
                                          </p:stCondLst>
                                        </p:cTn>
                                        <p:tgtEl>
                                          <p:spTgt spid="120"/>
                                        </p:tgtEl>
                                        <p:attrNameLst>
                                          <p:attrName>xshear</p:attrName>
                                        </p:attrNameLst>
                                      </p:cBhvr>
                                    </p:anim>
                                    <p:animScale>
                                      <p:cBhvr>
                                        <p:cTn id="24" dur="200" decel="100000" autoRev="1" fill="hold">
                                          <p:stCondLst>
                                            <p:cond delay="600"/>
                                          </p:stCondLst>
                                        </p:cTn>
                                        <p:tgtEl>
                                          <p:spTgt spid="120"/>
                                        </p:tgtEl>
                                      </p:cBhvr>
                                      <p:from x="100000" y="100000"/>
                                      <p:to x="80000" y="100000"/>
                                    </p:animScale>
                                    <p:anim by="(#ppt_h/3+#ppt_w*0.1)" calcmode="lin" valueType="num">
                                      <p:cBhvr additive="sum">
                                        <p:cTn id="25" dur="200" decel="100000" autoRev="1" fill="hold">
                                          <p:stCondLst>
                                            <p:cond delay="600"/>
                                          </p:stCondLst>
                                        </p:cTn>
                                        <p:tgtEl>
                                          <p:spTgt spid="120"/>
                                        </p:tgtEl>
                                        <p:attrNameLst>
                                          <p:attrName>ppt_x</p:attrName>
                                        </p:attrNameLst>
                                      </p:cBhvr>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121"/>
                                        </p:tgtEl>
                                        <p:attrNameLst>
                                          <p:attrName>style.visibility</p:attrName>
                                        </p:attrNameLst>
                                      </p:cBhvr>
                                      <p:to>
                                        <p:strVal val="visible"/>
                                      </p:to>
                                    </p:set>
                                    <p:anim calcmode="lin" valueType="num">
                                      <p:cBhvr>
                                        <p:cTn id="29" dur="500" fill="hold"/>
                                        <p:tgtEl>
                                          <p:spTgt spid="121"/>
                                        </p:tgtEl>
                                        <p:attrNameLst>
                                          <p:attrName>ppt_w</p:attrName>
                                        </p:attrNameLst>
                                      </p:cBhvr>
                                      <p:tavLst>
                                        <p:tav tm="0">
                                          <p:val>
                                            <p:fltVal val="0"/>
                                          </p:val>
                                        </p:tav>
                                        <p:tav tm="100000">
                                          <p:val>
                                            <p:strVal val="#ppt_w"/>
                                          </p:val>
                                        </p:tav>
                                      </p:tavLst>
                                    </p:anim>
                                    <p:anim calcmode="lin" valueType="num">
                                      <p:cBhvr>
                                        <p:cTn id="30" dur="500" fill="hold"/>
                                        <p:tgtEl>
                                          <p:spTgt spid="121"/>
                                        </p:tgtEl>
                                        <p:attrNameLst>
                                          <p:attrName>ppt_h</p:attrName>
                                        </p:attrNameLst>
                                      </p:cBhvr>
                                      <p:tavLst>
                                        <p:tav tm="0">
                                          <p:val>
                                            <p:fltVal val="0"/>
                                          </p:val>
                                        </p:tav>
                                        <p:tav tm="100000">
                                          <p:val>
                                            <p:strVal val="#ppt_h"/>
                                          </p:val>
                                        </p:tav>
                                      </p:tavLst>
                                    </p:anim>
                                    <p:anim calcmode="lin" valueType="num">
                                      <p:cBhvr>
                                        <p:cTn id="31" dur="500" fill="hold"/>
                                        <p:tgtEl>
                                          <p:spTgt spid="121"/>
                                        </p:tgtEl>
                                        <p:attrNameLst>
                                          <p:attrName>style.rotation</p:attrName>
                                        </p:attrNameLst>
                                      </p:cBhvr>
                                      <p:tavLst>
                                        <p:tav tm="0">
                                          <p:val>
                                            <p:fltVal val="360"/>
                                          </p:val>
                                        </p:tav>
                                        <p:tav tm="100000">
                                          <p:val>
                                            <p:fltVal val="0"/>
                                          </p:val>
                                        </p:tav>
                                      </p:tavLst>
                                    </p:anim>
                                    <p:animEffect transition="in" filter="fade">
                                      <p:cBhvr>
                                        <p:cTn id="32" dur="500"/>
                                        <p:tgtEl>
                                          <p:spTgt spid="121"/>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122"/>
                                        </p:tgtEl>
                                        <p:attrNameLst>
                                          <p:attrName>style.visibility</p:attrName>
                                        </p:attrNameLst>
                                      </p:cBhvr>
                                      <p:to>
                                        <p:strVal val="visible"/>
                                      </p:to>
                                    </p:set>
                                    <p:animEffect transition="in" filter="fade">
                                      <p:cBhvr>
                                        <p:cTn id="35" dur="1000"/>
                                        <p:tgtEl>
                                          <p:spTgt spid="122"/>
                                        </p:tgtEl>
                                      </p:cBhvr>
                                    </p:animEffect>
                                    <p:anim calcmode="lin" valueType="num">
                                      <p:cBhvr>
                                        <p:cTn id="36" dur="1000" fill="hold"/>
                                        <p:tgtEl>
                                          <p:spTgt spid="122"/>
                                        </p:tgtEl>
                                        <p:attrNameLst>
                                          <p:attrName>ppt_x</p:attrName>
                                        </p:attrNameLst>
                                      </p:cBhvr>
                                      <p:tavLst>
                                        <p:tav tm="0">
                                          <p:val>
                                            <p:strVal val="#ppt_x"/>
                                          </p:val>
                                        </p:tav>
                                        <p:tav tm="100000">
                                          <p:val>
                                            <p:strVal val="#ppt_x"/>
                                          </p:val>
                                        </p:tav>
                                      </p:tavLst>
                                    </p:anim>
                                    <p:anim calcmode="lin" valueType="num">
                                      <p:cBhvr>
                                        <p:cTn id="37" dur="1000" fill="hold"/>
                                        <p:tgtEl>
                                          <p:spTgt spid="122"/>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49" presetClass="entr" presetSubtype="0" decel="100000" fill="hold" grpId="0" nodeType="afterEffect">
                                  <p:stCondLst>
                                    <p:cond delay="0"/>
                                  </p:stCondLst>
                                  <p:childTnLst>
                                    <p:set>
                                      <p:cBhvr>
                                        <p:cTn id="40" dur="1" fill="hold">
                                          <p:stCondLst>
                                            <p:cond delay="0"/>
                                          </p:stCondLst>
                                        </p:cTn>
                                        <p:tgtEl>
                                          <p:spTgt spid="123"/>
                                        </p:tgtEl>
                                        <p:attrNameLst>
                                          <p:attrName>style.visibility</p:attrName>
                                        </p:attrNameLst>
                                      </p:cBhvr>
                                      <p:to>
                                        <p:strVal val="visible"/>
                                      </p:to>
                                    </p:set>
                                    <p:anim calcmode="lin" valueType="num">
                                      <p:cBhvr>
                                        <p:cTn id="41" dur="500" fill="hold"/>
                                        <p:tgtEl>
                                          <p:spTgt spid="123"/>
                                        </p:tgtEl>
                                        <p:attrNameLst>
                                          <p:attrName>ppt_w</p:attrName>
                                        </p:attrNameLst>
                                      </p:cBhvr>
                                      <p:tavLst>
                                        <p:tav tm="0">
                                          <p:val>
                                            <p:fltVal val="0"/>
                                          </p:val>
                                        </p:tav>
                                        <p:tav tm="100000">
                                          <p:val>
                                            <p:strVal val="#ppt_w"/>
                                          </p:val>
                                        </p:tav>
                                      </p:tavLst>
                                    </p:anim>
                                    <p:anim calcmode="lin" valueType="num">
                                      <p:cBhvr>
                                        <p:cTn id="42" dur="500" fill="hold"/>
                                        <p:tgtEl>
                                          <p:spTgt spid="123"/>
                                        </p:tgtEl>
                                        <p:attrNameLst>
                                          <p:attrName>ppt_h</p:attrName>
                                        </p:attrNameLst>
                                      </p:cBhvr>
                                      <p:tavLst>
                                        <p:tav tm="0">
                                          <p:val>
                                            <p:fltVal val="0"/>
                                          </p:val>
                                        </p:tav>
                                        <p:tav tm="100000">
                                          <p:val>
                                            <p:strVal val="#ppt_h"/>
                                          </p:val>
                                        </p:tav>
                                      </p:tavLst>
                                    </p:anim>
                                    <p:anim calcmode="lin" valueType="num">
                                      <p:cBhvr>
                                        <p:cTn id="43" dur="500" fill="hold"/>
                                        <p:tgtEl>
                                          <p:spTgt spid="123"/>
                                        </p:tgtEl>
                                        <p:attrNameLst>
                                          <p:attrName>style.rotation</p:attrName>
                                        </p:attrNameLst>
                                      </p:cBhvr>
                                      <p:tavLst>
                                        <p:tav tm="0">
                                          <p:val>
                                            <p:fltVal val="360"/>
                                          </p:val>
                                        </p:tav>
                                        <p:tav tm="100000">
                                          <p:val>
                                            <p:fltVal val="0"/>
                                          </p:val>
                                        </p:tav>
                                      </p:tavLst>
                                    </p:anim>
                                    <p:animEffect transition="in" filter="fade">
                                      <p:cBhvr>
                                        <p:cTn id="44" dur="500"/>
                                        <p:tgtEl>
                                          <p:spTgt spid="123"/>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fade">
                                      <p:cBhvr>
                                        <p:cTn id="47" dur="1000"/>
                                        <p:tgtEl>
                                          <p:spTgt spid="124"/>
                                        </p:tgtEl>
                                      </p:cBhvr>
                                    </p:animEffect>
                                    <p:anim calcmode="lin" valueType="num">
                                      <p:cBhvr>
                                        <p:cTn id="48" dur="1000" fill="hold"/>
                                        <p:tgtEl>
                                          <p:spTgt spid="124"/>
                                        </p:tgtEl>
                                        <p:attrNameLst>
                                          <p:attrName>ppt_x</p:attrName>
                                        </p:attrNameLst>
                                      </p:cBhvr>
                                      <p:tavLst>
                                        <p:tav tm="0">
                                          <p:val>
                                            <p:strVal val="#ppt_x"/>
                                          </p:val>
                                        </p:tav>
                                        <p:tav tm="100000">
                                          <p:val>
                                            <p:strVal val="#ppt_x"/>
                                          </p:val>
                                        </p:tav>
                                      </p:tavLst>
                                    </p:anim>
                                    <p:anim calcmode="lin" valueType="num">
                                      <p:cBhvr>
                                        <p:cTn id="49" dur="1000" fill="hold"/>
                                        <p:tgtEl>
                                          <p:spTgt spid="124"/>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9" presetClass="entr" presetSubtype="0" decel="100000" fill="hold" grpId="0" nodeType="afterEffect">
                                  <p:stCondLst>
                                    <p:cond delay="0"/>
                                  </p:stCondLst>
                                  <p:childTnLst>
                                    <p:set>
                                      <p:cBhvr>
                                        <p:cTn id="52" dur="1" fill="hold">
                                          <p:stCondLst>
                                            <p:cond delay="0"/>
                                          </p:stCondLst>
                                        </p:cTn>
                                        <p:tgtEl>
                                          <p:spTgt spid="125"/>
                                        </p:tgtEl>
                                        <p:attrNameLst>
                                          <p:attrName>style.visibility</p:attrName>
                                        </p:attrNameLst>
                                      </p:cBhvr>
                                      <p:to>
                                        <p:strVal val="visible"/>
                                      </p:to>
                                    </p:set>
                                    <p:anim calcmode="lin" valueType="num">
                                      <p:cBhvr>
                                        <p:cTn id="53" dur="500" fill="hold"/>
                                        <p:tgtEl>
                                          <p:spTgt spid="125"/>
                                        </p:tgtEl>
                                        <p:attrNameLst>
                                          <p:attrName>ppt_w</p:attrName>
                                        </p:attrNameLst>
                                      </p:cBhvr>
                                      <p:tavLst>
                                        <p:tav tm="0">
                                          <p:val>
                                            <p:fltVal val="0"/>
                                          </p:val>
                                        </p:tav>
                                        <p:tav tm="100000">
                                          <p:val>
                                            <p:strVal val="#ppt_w"/>
                                          </p:val>
                                        </p:tav>
                                      </p:tavLst>
                                    </p:anim>
                                    <p:anim calcmode="lin" valueType="num">
                                      <p:cBhvr>
                                        <p:cTn id="54" dur="500" fill="hold"/>
                                        <p:tgtEl>
                                          <p:spTgt spid="125"/>
                                        </p:tgtEl>
                                        <p:attrNameLst>
                                          <p:attrName>ppt_h</p:attrName>
                                        </p:attrNameLst>
                                      </p:cBhvr>
                                      <p:tavLst>
                                        <p:tav tm="0">
                                          <p:val>
                                            <p:fltVal val="0"/>
                                          </p:val>
                                        </p:tav>
                                        <p:tav tm="100000">
                                          <p:val>
                                            <p:strVal val="#ppt_h"/>
                                          </p:val>
                                        </p:tav>
                                      </p:tavLst>
                                    </p:anim>
                                    <p:anim calcmode="lin" valueType="num">
                                      <p:cBhvr>
                                        <p:cTn id="55" dur="500" fill="hold"/>
                                        <p:tgtEl>
                                          <p:spTgt spid="125"/>
                                        </p:tgtEl>
                                        <p:attrNameLst>
                                          <p:attrName>style.rotation</p:attrName>
                                        </p:attrNameLst>
                                      </p:cBhvr>
                                      <p:tavLst>
                                        <p:tav tm="0">
                                          <p:val>
                                            <p:fltVal val="360"/>
                                          </p:val>
                                        </p:tav>
                                        <p:tav tm="100000">
                                          <p:val>
                                            <p:fltVal val="0"/>
                                          </p:val>
                                        </p:tav>
                                      </p:tavLst>
                                    </p:anim>
                                    <p:animEffect transition="in" filter="fade">
                                      <p:cBhvr>
                                        <p:cTn id="56" dur="500"/>
                                        <p:tgtEl>
                                          <p:spTgt spid="125"/>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26"/>
                                        </p:tgtEl>
                                        <p:attrNameLst>
                                          <p:attrName>style.visibility</p:attrName>
                                        </p:attrNameLst>
                                      </p:cBhvr>
                                      <p:to>
                                        <p:strVal val="visible"/>
                                      </p:to>
                                    </p:set>
                                    <p:animEffect transition="in" filter="fade">
                                      <p:cBhvr>
                                        <p:cTn id="59" dur="1000"/>
                                        <p:tgtEl>
                                          <p:spTgt spid="126"/>
                                        </p:tgtEl>
                                      </p:cBhvr>
                                    </p:animEffect>
                                    <p:anim calcmode="lin" valueType="num">
                                      <p:cBhvr>
                                        <p:cTn id="60" dur="1000" fill="hold"/>
                                        <p:tgtEl>
                                          <p:spTgt spid="126"/>
                                        </p:tgtEl>
                                        <p:attrNameLst>
                                          <p:attrName>ppt_x</p:attrName>
                                        </p:attrNameLst>
                                      </p:cBhvr>
                                      <p:tavLst>
                                        <p:tav tm="0">
                                          <p:val>
                                            <p:strVal val="#ppt_x"/>
                                          </p:val>
                                        </p:tav>
                                        <p:tav tm="100000">
                                          <p:val>
                                            <p:strVal val="#ppt_x"/>
                                          </p:val>
                                        </p:tav>
                                      </p:tavLst>
                                    </p:anim>
                                    <p:anim calcmode="lin" valueType="num">
                                      <p:cBhvr>
                                        <p:cTn id="61" dur="1000" fill="hold"/>
                                        <p:tgtEl>
                                          <p:spTgt spid="126"/>
                                        </p:tgtEl>
                                        <p:attrNameLst>
                                          <p:attrName>ppt_y</p:attrName>
                                        </p:attrNameLst>
                                      </p:cBhvr>
                                      <p:tavLst>
                                        <p:tav tm="0">
                                          <p:val>
                                            <p:strVal val="#ppt_y+.1"/>
                                          </p:val>
                                        </p:tav>
                                        <p:tav tm="100000">
                                          <p:val>
                                            <p:strVal val="#ppt_y"/>
                                          </p:val>
                                        </p:tav>
                                      </p:tavLst>
                                    </p:anim>
                                  </p:childTnLst>
                                </p:cTn>
                              </p:par>
                            </p:childTnLst>
                          </p:cTn>
                        </p:par>
                        <p:par>
                          <p:cTn id="62" fill="hold">
                            <p:stCondLst>
                              <p:cond delay="4500"/>
                            </p:stCondLst>
                            <p:childTnLst>
                              <p:par>
                                <p:cTn id="63" presetID="49" presetClass="entr" presetSubtype="0" decel="100000" fill="hold" grpId="0" nodeType="afterEffect">
                                  <p:stCondLst>
                                    <p:cond delay="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ppt_w</p:attrName>
                                        </p:attrNameLst>
                                      </p:cBhvr>
                                      <p:tavLst>
                                        <p:tav tm="0">
                                          <p:val>
                                            <p:fltVal val="0"/>
                                          </p:val>
                                        </p:tav>
                                        <p:tav tm="100000">
                                          <p:val>
                                            <p:strVal val="#ppt_w"/>
                                          </p:val>
                                        </p:tav>
                                      </p:tavLst>
                                    </p:anim>
                                    <p:anim calcmode="lin" valueType="num">
                                      <p:cBhvr>
                                        <p:cTn id="66" dur="500" fill="hold"/>
                                        <p:tgtEl>
                                          <p:spTgt spid="127"/>
                                        </p:tgtEl>
                                        <p:attrNameLst>
                                          <p:attrName>ppt_h</p:attrName>
                                        </p:attrNameLst>
                                      </p:cBhvr>
                                      <p:tavLst>
                                        <p:tav tm="0">
                                          <p:val>
                                            <p:fltVal val="0"/>
                                          </p:val>
                                        </p:tav>
                                        <p:tav tm="100000">
                                          <p:val>
                                            <p:strVal val="#ppt_h"/>
                                          </p:val>
                                        </p:tav>
                                      </p:tavLst>
                                    </p:anim>
                                    <p:anim calcmode="lin" valueType="num">
                                      <p:cBhvr>
                                        <p:cTn id="67" dur="500" fill="hold"/>
                                        <p:tgtEl>
                                          <p:spTgt spid="127"/>
                                        </p:tgtEl>
                                        <p:attrNameLst>
                                          <p:attrName>style.rotation</p:attrName>
                                        </p:attrNameLst>
                                      </p:cBhvr>
                                      <p:tavLst>
                                        <p:tav tm="0">
                                          <p:val>
                                            <p:fltVal val="360"/>
                                          </p:val>
                                        </p:tav>
                                        <p:tav tm="100000">
                                          <p:val>
                                            <p:fltVal val="0"/>
                                          </p:val>
                                        </p:tav>
                                      </p:tavLst>
                                    </p:anim>
                                    <p:animEffect transition="in" filter="fade">
                                      <p:cBhvr>
                                        <p:cTn id="68" dur="500"/>
                                        <p:tgtEl>
                                          <p:spTgt spid="127"/>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128"/>
                                        </p:tgtEl>
                                        <p:attrNameLst>
                                          <p:attrName>style.visibility</p:attrName>
                                        </p:attrNameLst>
                                      </p:cBhvr>
                                      <p:to>
                                        <p:strVal val="visible"/>
                                      </p:to>
                                    </p:set>
                                    <p:animEffect transition="in" filter="fade">
                                      <p:cBhvr>
                                        <p:cTn id="71" dur="1000"/>
                                        <p:tgtEl>
                                          <p:spTgt spid="128"/>
                                        </p:tgtEl>
                                      </p:cBhvr>
                                    </p:animEffect>
                                    <p:anim calcmode="lin" valueType="num">
                                      <p:cBhvr>
                                        <p:cTn id="72" dur="1000" fill="hold"/>
                                        <p:tgtEl>
                                          <p:spTgt spid="128"/>
                                        </p:tgtEl>
                                        <p:attrNameLst>
                                          <p:attrName>ppt_x</p:attrName>
                                        </p:attrNameLst>
                                      </p:cBhvr>
                                      <p:tavLst>
                                        <p:tav tm="0">
                                          <p:val>
                                            <p:strVal val="#ppt_x"/>
                                          </p:val>
                                        </p:tav>
                                        <p:tav tm="100000">
                                          <p:val>
                                            <p:strVal val="#ppt_x"/>
                                          </p:val>
                                        </p:tav>
                                      </p:tavLst>
                                    </p:anim>
                                    <p:anim calcmode="lin" valueType="num">
                                      <p:cBhvr>
                                        <p:cTn id="73"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animBg="1"/>
      <p:bldP spid="118" grpId="0" animBg="1"/>
      <p:bldP spid="119" grpId="0"/>
      <p:bldP spid="120" grpId="0"/>
      <p:bldP spid="121" grpId="0"/>
      <p:bldP spid="122" grpId="0"/>
      <p:bldP spid="123" grpId="0"/>
      <p:bldP spid="124" grpId="0"/>
      <p:bldP spid="125" grpId="0"/>
      <p:bldP spid="126" grpId="0"/>
      <p:bldP spid="127" grpId="0"/>
      <p:bldP spid="1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4">
            <a:extLst>
              <a:ext uri="{FF2B5EF4-FFF2-40B4-BE49-F238E27FC236}">
                <a16:creationId xmlns:a16="http://schemas.microsoft.com/office/drawing/2014/main" xmlns="" id="{80D1C162-E0B7-4291-A3A4-A5F42B0730A2}"/>
              </a:ext>
            </a:extLst>
          </p:cNvPr>
          <p:cNvSpPr/>
          <p:nvPr/>
        </p:nvSpPr>
        <p:spPr>
          <a:xfrm rot="2866791">
            <a:off x="-2949585" y="-215147"/>
            <a:ext cx="9425608" cy="3071899"/>
          </a:xfrm>
          <a:custGeom>
            <a:avLst/>
            <a:gdLst>
              <a:gd name="connsiteX0" fmla="*/ 0 w 3790658"/>
              <a:gd name="connsiteY0" fmla="*/ 0 h 1235413"/>
              <a:gd name="connsiteX1" fmla="*/ 2935084 w 3790658"/>
              <a:gd name="connsiteY1" fmla="*/ 0 h 1235413"/>
              <a:gd name="connsiteX2" fmla="*/ 3136042 w 3790658"/>
              <a:gd name="connsiteY2" fmla="*/ 0 h 1235413"/>
              <a:gd name="connsiteX3" fmla="*/ 3790658 w 3790658"/>
              <a:gd name="connsiteY3" fmla="*/ 0 h 1235413"/>
              <a:gd name="connsiteX4" fmla="*/ 3336999 w 3790658"/>
              <a:gd name="connsiteY4" fmla="*/ 617707 h 1235413"/>
              <a:gd name="connsiteX5" fmla="*/ 3790658 w 3790658"/>
              <a:gd name="connsiteY5" fmla="*/ 1235413 h 1235413"/>
              <a:gd name="connsiteX6" fmla="*/ 3136042 w 3790658"/>
              <a:gd name="connsiteY6" fmla="*/ 1235413 h 1235413"/>
              <a:gd name="connsiteX7" fmla="*/ 2935084 w 3790658"/>
              <a:gd name="connsiteY7" fmla="*/ 1235413 h 1235413"/>
              <a:gd name="connsiteX8" fmla="*/ 0 w 3790658"/>
              <a:gd name="connsiteY8" fmla="*/ 1235413 h 123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58" h="1235413">
                <a:moveTo>
                  <a:pt x="0" y="0"/>
                </a:moveTo>
                <a:lnTo>
                  <a:pt x="2935084" y="0"/>
                </a:lnTo>
                <a:lnTo>
                  <a:pt x="3136042" y="0"/>
                </a:lnTo>
                <a:lnTo>
                  <a:pt x="3790658" y="0"/>
                </a:lnTo>
                <a:lnTo>
                  <a:pt x="3336999" y="617707"/>
                </a:lnTo>
                <a:lnTo>
                  <a:pt x="3790658" y="1235413"/>
                </a:lnTo>
                <a:lnTo>
                  <a:pt x="3136042" y="1235413"/>
                </a:lnTo>
                <a:lnTo>
                  <a:pt x="2935084" y="1235413"/>
                </a:lnTo>
                <a:lnTo>
                  <a:pt x="0" y="1235413"/>
                </a:lnTo>
                <a:close/>
              </a:path>
            </a:pathLst>
          </a:custGeom>
          <a:solidFill>
            <a:srgbClr val="7DAD45"/>
          </a:solidFill>
          <a:ln w="6350" cap="flat" cmpd="sng" algn="ctr">
            <a:noFill/>
            <a:prstDash val="solid"/>
            <a:miter lim="800000"/>
          </a:ln>
          <a:effectLst/>
        </p:spPr>
        <p:txBody>
          <a:bodyPr wrap="square" rtlCol="0" anchor="ctr">
            <a:noAutofit/>
          </a:bodyPr>
          <a:lstStyle/>
          <a:p>
            <a:pPr marL="0" marR="0" lvl="0" indent="0" algn="ctr" defTabSz="91437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srgbClr val="E7C606"/>
              </a:solidFill>
              <a:effectLst/>
              <a:uLnTx/>
              <a:uFillTx/>
              <a:latin typeface="Century Gothic"/>
              <a:ea typeface="微软雅黑"/>
              <a:cs typeface="+mn-cs"/>
            </a:endParaRPr>
          </a:p>
        </p:txBody>
      </p:sp>
      <p:sp>
        <p:nvSpPr>
          <p:cNvPr id="3" name="文本框 2">
            <a:extLst>
              <a:ext uri="{FF2B5EF4-FFF2-40B4-BE49-F238E27FC236}">
                <a16:creationId xmlns:a16="http://schemas.microsoft.com/office/drawing/2014/main" xmlns="" id="{48ED9BF0-D2C5-44A6-BD74-B147E147FC48}"/>
              </a:ext>
            </a:extLst>
          </p:cNvPr>
          <p:cNvSpPr txBox="1"/>
          <p:nvPr/>
        </p:nvSpPr>
        <p:spPr>
          <a:xfrm>
            <a:off x="1047294" y="-246743"/>
            <a:ext cx="4015843" cy="4195444"/>
          </a:xfrm>
          <a:prstGeom prst="rect">
            <a:avLst/>
          </a:prstGeom>
          <a:noFill/>
          <a:effectLst>
            <a:outerShdw blurRad="50800" dist="38100" dir="2700000" algn="tl" rotWithShape="0">
              <a:prstClr val="black">
                <a:alpha val="40000"/>
              </a:prstClr>
            </a:outerShdw>
          </a:effectLst>
        </p:spPr>
        <p:txBody>
          <a:bodyPr wrap="none" rtlCol="0">
            <a:spAutoFit/>
          </a:bodyPr>
          <a:lstStyle/>
          <a:p>
            <a:pPr defTabSz="914370"/>
            <a:r>
              <a:rPr kumimoji="1" lang="en-US" altLang="zh-CN" sz="26666" b="1" dirty="0">
                <a:solidFill>
                  <a:srgbClr val="FFFFFF"/>
                </a:solidFill>
                <a:latin typeface="Century Gothic"/>
                <a:ea typeface="微软雅黑"/>
              </a:rPr>
              <a:t>01</a:t>
            </a:r>
            <a:endParaRPr kumimoji="1" lang="zh-CN" altLang="en-US" sz="26666" b="1" dirty="0">
              <a:solidFill>
                <a:srgbClr val="FFFFFF"/>
              </a:solidFill>
              <a:latin typeface="Century Gothic"/>
              <a:ea typeface="微软雅黑"/>
            </a:endParaRPr>
          </a:p>
        </p:txBody>
      </p:sp>
      <p:sp>
        <p:nvSpPr>
          <p:cNvPr id="4" name="文本框 3">
            <a:extLst>
              <a:ext uri="{FF2B5EF4-FFF2-40B4-BE49-F238E27FC236}">
                <a16:creationId xmlns:a16="http://schemas.microsoft.com/office/drawing/2014/main" xmlns="" id="{522D76C4-8626-4A79-8451-D4FC064D460E}"/>
              </a:ext>
            </a:extLst>
          </p:cNvPr>
          <p:cNvSpPr txBox="1"/>
          <p:nvPr/>
        </p:nvSpPr>
        <p:spPr>
          <a:xfrm>
            <a:off x="6824308" y="3506267"/>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sp>
        <p:nvSpPr>
          <p:cNvPr id="5" name="文本框 4">
            <a:extLst>
              <a:ext uri="{FF2B5EF4-FFF2-40B4-BE49-F238E27FC236}">
                <a16:creationId xmlns:a16="http://schemas.microsoft.com/office/drawing/2014/main" xmlns="" id="{5E780AC8-A163-4DCD-8D49-52C062AB9B0C}"/>
              </a:ext>
            </a:extLst>
          </p:cNvPr>
          <p:cNvSpPr txBox="1"/>
          <p:nvPr/>
        </p:nvSpPr>
        <p:spPr>
          <a:xfrm>
            <a:off x="5400114" y="4684050"/>
            <a:ext cx="4346791" cy="1159035"/>
          </a:xfrm>
          <a:prstGeom prst="rect">
            <a:avLst/>
          </a:prstGeom>
          <a:noFill/>
        </p:spPr>
        <p:txBody>
          <a:bodyPr wrap="square" rtlCol="0">
            <a:spAutoFit/>
          </a:bodyPr>
          <a:lstStyle/>
          <a:p>
            <a:pPr algn="r" defTabSz="914370">
              <a:lnSpc>
                <a:spcPct val="130000"/>
              </a:lnSpc>
            </a:pPr>
            <a:r>
              <a:rPr lang="zh-CN" altLang="zh-CN" sz="1333" dirty="0">
                <a:solidFill>
                  <a:srgbClr val="FFFFFF"/>
                </a:solidFill>
                <a:latin typeface="微软雅黑" pitchFamily="34" charset="-122"/>
                <a:ea typeface="微软雅黑" pitchFamily="34" charset="-122"/>
              </a:rPr>
              <a:t>点击此处添加文本信息。</a:t>
            </a:r>
          </a:p>
          <a:p>
            <a:pPr algn="r" defTabSz="914370">
              <a:lnSpc>
                <a:spcPct val="130000"/>
              </a:lnSpc>
            </a:pPr>
            <a:r>
              <a:rPr lang="zh-CN" altLang="zh-CN" sz="1333" dirty="0">
                <a:solidFill>
                  <a:srgbClr val="FFFFFF"/>
                </a:solidFill>
                <a:latin typeface="微软雅黑" pitchFamily="34" charset="-122"/>
                <a:ea typeface="微软雅黑" pitchFamily="34" charset="-122"/>
              </a:rPr>
              <a:t>标题数字等都可以通过点击和重新输入进行更改，顶部</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开始</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面板中可以对字体、字号、颜色、行距等进行修改。建议正文</a:t>
            </a:r>
            <a:r>
              <a:rPr lang="en-US" altLang="zh-CN" sz="1333" dirty="0">
                <a:solidFill>
                  <a:srgbClr val="FFFFFF"/>
                </a:solidFill>
                <a:latin typeface="微软雅黑" pitchFamily="34" charset="-122"/>
                <a:ea typeface="微软雅黑" pitchFamily="34" charset="-122"/>
              </a:rPr>
              <a:t>10</a:t>
            </a:r>
            <a:r>
              <a:rPr lang="zh-CN" altLang="zh-CN" sz="1333" dirty="0">
                <a:solidFill>
                  <a:srgbClr val="FFFFFF"/>
                </a:solidFill>
                <a:latin typeface="微软雅黑" pitchFamily="34" charset="-122"/>
                <a:ea typeface="微软雅黑" pitchFamily="34" charset="-122"/>
              </a:rPr>
              <a:t>号字，</a:t>
            </a:r>
            <a:r>
              <a:rPr lang="en-US" altLang="zh-CN" sz="1333" dirty="0">
                <a:solidFill>
                  <a:srgbClr val="FFFFFF"/>
                </a:solidFill>
                <a:latin typeface="微软雅黑" pitchFamily="34" charset="-122"/>
                <a:ea typeface="微软雅黑" pitchFamily="34" charset="-122"/>
              </a:rPr>
              <a:t>1.3</a:t>
            </a:r>
            <a:r>
              <a:rPr lang="zh-CN" altLang="zh-CN" sz="1333" dirty="0">
                <a:solidFill>
                  <a:srgbClr val="FFFFFF"/>
                </a:solidFill>
                <a:latin typeface="微软雅黑" pitchFamily="34" charset="-122"/>
                <a:ea typeface="微软雅黑" pitchFamily="34" charset="-122"/>
              </a:rPr>
              <a:t>倍字间距。</a:t>
            </a:r>
          </a:p>
        </p:txBody>
      </p:sp>
    </p:spTree>
    <p:extLst>
      <p:ext uri="{BB962C8B-B14F-4D97-AF65-F5344CB8AC3E}">
        <p14:creationId xmlns:p14="http://schemas.microsoft.com/office/powerpoint/2010/main" val="1941800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7">
            <a:extLst>
              <a:ext uri="{FF2B5EF4-FFF2-40B4-BE49-F238E27FC236}">
                <a16:creationId xmlns:a16="http://schemas.microsoft.com/office/drawing/2014/main" xmlns="" id="{DA9F3E7F-74FC-4275-95E6-D83535634A67}"/>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60" name="直接连接符 59">
            <a:extLst>
              <a:ext uri="{FF2B5EF4-FFF2-40B4-BE49-F238E27FC236}">
                <a16:creationId xmlns:a16="http://schemas.microsoft.com/office/drawing/2014/main" xmlns="" id="{4191C755-F0D5-4A84-ABA0-3857B686DA4E}"/>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文本框 60">
            <a:extLst>
              <a:ext uri="{FF2B5EF4-FFF2-40B4-BE49-F238E27FC236}">
                <a16:creationId xmlns:a16="http://schemas.microsoft.com/office/drawing/2014/main" xmlns="" id="{AC03AEE2-CCB2-4215-83B8-21F09381BA6E}"/>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63" name="文本框 62">
            <a:extLst>
              <a:ext uri="{FF2B5EF4-FFF2-40B4-BE49-F238E27FC236}">
                <a16:creationId xmlns:a16="http://schemas.microsoft.com/office/drawing/2014/main" xmlns="" id="{CC8AEFA1-1B61-47D1-8D01-3EB8323611C9}"/>
              </a:ext>
            </a:extLst>
          </p:cNvPr>
          <p:cNvSpPr txBox="1"/>
          <p:nvPr/>
        </p:nvSpPr>
        <p:spPr>
          <a:xfrm>
            <a:off x="1010746" y="4576721"/>
            <a:ext cx="226741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64" name="矩形 63">
            <a:extLst>
              <a:ext uri="{FF2B5EF4-FFF2-40B4-BE49-F238E27FC236}">
                <a16:creationId xmlns:a16="http://schemas.microsoft.com/office/drawing/2014/main" xmlns="" id="{AFB8DD20-7AAF-4F4B-903A-795D97109F0D}"/>
              </a:ext>
            </a:extLst>
          </p:cNvPr>
          <p:cNvSpPr/>
          <p:nvPr/>
        </p:nvSpPr>
        <p:spPr>
          <a:xfrm>
            <a:off x="1231482" y="4043874"/>
            <a:ext cx="1723549" cy="492443"/>
          </a:xfrm>
          <a:prstGeom prst="rect">
            <a:avLst/>
          </a:prstGeom>
        </p:spPr>
        <p:txBody>
          <a:bodyPr wrap="none">
            <a:spAutoFit/>
          </a:bodyPr>
          <a:lstStyle/>
          <a:p>
            <a:pPr algn="ctr">
              <a:lnSpc>
                <a:spcPct val="130000"/>
              </a:lnSpc>
            </a:pPr>
            <a:r>
              <a:rPr lang="zh-CN" altLang="en-US" sz="2000" b="1" dirty="0">
                <a:solidFill>
                  <a:srgbClr val="7DAD45"/>
                </a:solidFill>
                <a:latin typeface="Century Gothic"/>
                <a:ea typeface="Microsoft YaHei" charset="0"/>
                <a:cs typeface="Microsoft YaHei" charset="0"/>
              </a:rPr>
              <a:t>添加您的标题</a:t>
            </a:r>
            <a:endParaRPr lang="en-US" altLang="zh-CN" sz="2000" b="1" dirty="0">
              <a:solidFill>
                <a:srgbClr val="7DAD45"/>
              </a:solidFill>
              <a:latin typeface="Century Gothic"/>
              <a:ea typeface="Microsoft YaHei" charset="0"/>
              <a:cs typeface="Microsoft YaHei" charset="0"/>
            </a:endParaRPr>
          </a:p>
        </p:txBody>
      </p:sp>
      <p:sp>
        <p:nvSpPr>
          <p:cNvPr id="66" name="文本框 65">
            <a:extLst>
              <a:ext uri="{FF2B5EF4-FFF2-40B4-BE49-F238E27FC236}">
                <a16:creationId xmlns:a16="http://schemas.microsoft.com/office/drawing/2014/main" xmlns="" id="{0F6731EE-0BD9-4100-BCF9-5CC4267F6125}"/>
              </a:ext>
            </a:extLst>
          </p:cNvPr>
          <p:cNvSpPr txBox="1"/>
          <p:nvPr/>
        </p:nvSpPr>
        <p:spPr>
          <a:xfrm>
            <a:off x="3629804" y="4576721"/>
            <a:ext cx="226741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67" name="矩形 66">
            <a:extLst>
              <a:ext uri="{FF2B5EF4-FFF2-40B4-BE49-F238E27FC236}">
                <a16:creationId xmlns:a16="http://schemas.microsoft.com/office/drawing/2014/main" xmlns="" id="{E31FADD0-1F79-4EA6-A7BC-7DF38725E3E8}"/>
              </a:ext>
            </a:extLst>
          </p:cNvPr>
          <p:cNvSpPr/>
          <p:nvPr/>
        </p:nvSpPr>
        <p:spPr>
          <a:xfrm>
            <a:off x="3850539" y="4043874"/>
            <a:ext cx="1723549" cy="452432"/>
          </a:xfrm>
          <a:prstGeom prst="rect">
            <a:avLst/>
          </a:prstGeom>
        </p:spPr>
        <p:txBody>
          <a:bodyPr wrap="none">
            <a:spAutoFit/>
          </a:bodyPr>
          <a:lstStyle/>
          <a:p>
            <a:pPr algn="ctr">
              <a:lnSpc>
                <a:spcPct val="130000"/>
              </a:lnSpc>
            </a:pPr>
            <a:r>
              <a:rPr lang="zh-CN" altLang="en-US" sz="2000" b="1" dirty="0">
                <a:solidFill>
                  <a:srgbClr val="7DAD45"/>
                </a:solidFill>
                <a:latin typeface="Century Gothic"/>
                <a:ea typeface="Microsoft YaHei" charset="0"/>
                <a:cs typeface="Microsoft YaHei" charset="0"/>
              </a:rPr>
              <a:t>添加您的标题</a:t>
            </a:r>
            <a:endParaRPr lang="en-US" altLang="zh-CN" sz="2000" b="1" dirty="0">
              <a:solidFill>
                <a:srgbClr val="7DAD45"/>
              </a:solidFill>
              <a:latin typeface="Century Gothic"/>
              <a:ea typeface="Microsoft YaHei" charset="0"/>
              <a:cs typeface="Microsoft YaHei" charset="0"/>
            </a:endParaRPr>
          </a:p>
        </p:txBody>
      </p:sp>
      <p:sp>
        <p:nvSpPr>
          <p:cNvPr id="69" name="文本框 68">
            <a:extLst>
              <a:ext uri="{FF2B5EF4-FFF2-40B4-BE49-F238E27FC236}">
                <a16:creationId xmlns:a16="http://schemas.microsoft.com/office/drawing/2014/main" xmlns="" id="{78E0CAF7-F648-4B2F-9898-EE287EB51380}"/>
              </a:ext>
            </a:extLst>
          </p:cNvPr>
          <p:cNvSpPr txBox="1"/>
          <p:nvPr/>
        </p:nvSpPr>
        <p:spPr>
          <a:xfrm>
            <a:off x="6248861" y="4576721"/>
            <a:ext cx="226741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70" name="矩形 69">
            <a:extLst>
              <a:ext uri="{FF2B5EF4-FFF2-40B4-BE49-F238E27FC236}">
                <a16:creationId xmlns:a16="http://schemas.microsoft.com/office/drawing/2014/main" xmlns="" id="{E2B96576-EAAC-4DF6-AECF-B95612DEA629}"/>
              </a:ext>
            </a:extLst>
          </p:cNvPr>
          <p:cNvSpPr/>
          <p:nvPr/>
        </p:nvSpPr>
        <p:spPr>
          <a:xfrm>
            <a:off x="6469596" y="4043874"/>
            <a:ext cx="1723549" cy="452432"/>
          </a:xfrm>
          <a:prstGeom prst="rect">
            <a:avLst/>
          </a:prstGeom>
        </p:spPr>
        <p:txBody>
          <a:bodyPr wrap="none">
            <a:spAutoFit/>
          </a:bodyPr>
          <a:lstStyle/>
          <a:p>
            <a:pPr algn="ctr">
              <a:lnSpc>
                <a:spcPct val="130000"/>
              </a:lnSpc>
            </a:pPr>
            <a:r>
              <a:rPr lang="zh-CN" altLang="en-US" sz="2000" b="1" dirty="0">
                <a:solidFill>
                  <a:srgbClr val="E7C606"/>
                </a:solidFill>
                <a:latin typeface="Century Gothic"/>
                <a:ea typeface="Microsoft YaHei" charset="0"/>
                <a:cs typeface="Microsoft YaHei" charset="0"/>
              </a:rPr>
              <a:t>添加您的标题</a:t>
            </a:r>
            <a:endParaRPr lang="en-US" altLang="zh-CN" sz="2000" b="1" dirty="0">
              <a:solidFill>
                <a:srgbClr val="E7C606"/>
              </a:solidFill>
              <a:latin typeface="Century Gothic"/>
              <a:ea typeface="Microsoft YaHei" charset="0"/>
              <a:cs typeface="Microsoft YaHei" charset="0"/>
            </a:endParaRPr>
          </a:p>
        </p:txBody>
      </p:sp>
      <p:sp>
        <p:nvSpPr>
          <p:cNvPr id="72" name="文本框 71">
            <a:extLst>
              <a:ext uri="{FF2B5EF4-FFF2-40B4-BE49-F238E27FC236}">
                <a16:creationId xmlns:a16="http://schemas.microsoft.com/office/drawing/2014/main" xmlns="" id="{1E890609-531B-4962-B564-76C60D131E53}"/>
              </a:ext>
            </a:extLst>
          </p:cNvPr>
          <p:cNvSpPr txBox="1"/>
          <p:nvPr/>
        </p:nvSpPr>
        <p:spPr>
          <a:xfrm>
            <a:off x="8866303" y="4576721"/>
            <a:ext cx="226741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73" name="矩形 72">
            <a:extLst>
              <a:ext uri="{FF2B5EF4-FFF2-40B4-BE49-F238E27FC236}">
                <a16:creationId xmlns:a16="http://schemas.microsoft.com/office/drawing/2014/main" xmlns="" id="{132897FB-1344-476F-B1E1-FEDF29331584}"/>
              </a:ext>
            </a:extLst>
          </p:cNvPr>
          <p:cNvSpPr/>
          <p:nvPr/>
        </p:nvSpPr>
        <p:spPr>
          <a:xfrm>
            <a:off x="9087038" y="4043874"/>
            <a:ext cx="1723549" cy="452432"/>
          </a:xfrm>
          <a:prstGeom prst="rect">
            <a:avLst/>
          </a:prstGeom>
        </p:spPr>
        <p:txBody>
          <a:bodyPr wrap="none">
            <a:spAutoFit/>
          </a:bodyPr>
          <a:lstStyle/>
          <a:p>
            <a:pPr algn="ctr">
              <a:lnSpc>
                <a:spcPct val="130000"/>
              </a:lnSpc>
            </a:pPr>
            <a:r>
              <a:rPr lang="zh-CN" altLang="en-US" sz="2000" b="1" dirty="0">
                <a:solidFill>
                  <a:srgbClr val="E7C606"/>
                </a:solidFill>
                <a:latin typeface="Century Gothic"/>
                <a:ea typeface="Microsoft YaHei" charset="0"/>
                <a:cs typeface="Microsoft YaHei" charset="0"/>
              </a:rPr>
              <a:t>添加您的标题</a:t>
            </a:r>
            <a:endParaRPr lang="en-US" altLang="zh-CN" sz="2000" b="1" dirty="0">
              <a:solidFill>
                <a:srgbClr val="E7C606"/>
              </a:solidFill>
              <a:latin typeface="Century Gothic"/>
              <a:ea typeface="Microsoft YaHei" charset="0"/>
              <a:cs typeface="Microsoft YaHei" charset="0"/>
            </a:endParaRPr>
          </a:p>
        </p:txBody>
      </p:sp>
      <p:grpSp>
        <p:nvGrpSpPr>
          <p:cNvPr id="75" name="组 32">
            <a:extLst>
              <a:ext uri="{FF2B5EF4-FFF2-40B4-BE49-F238E27FC236}">
                <a16:creationId xmlns:a16="http://schemas.microsoft.com/office/drawing/2014/main" xmlns="" id="{05CC4E1B-7755-4593-A215-72976772643C}"/>
              </a:ext>
            </a:extLst>
          </p:cNvPr>
          <p:cNvGrpSpPr/>
          <p:nvPr/>
        </p:nvGrpSpPr>
        <p:grpSpPr>
          <a:xfrm>
            <a:off x="8998063" y="1697368"/>
            <a:ext cx="2007124" cy="2007124"/>
            <a:chOff x="8998063" y="1580137"/>
            <a:chExt cx="2007124" cy="2007124"/>
          </a:xfrm>
        </p:grpSpPr>
        <p:sp>
          <p:nvSpPr>
            <p:cNvPr id="77" name="椭圆 76">
              <a:extLst>
                <a:ext uri="{FF2B5EF4-FFF2-40B4-BE49-F238E27FC236}">
                  <a16:creationId xmlns:a16="http://schemas.microsoft.com/office/drawing/2014/main" xmlns="" id="{42DB8D48-AB61-4C49-9464-04DBD0D5CB6F}"/>
                </a:ext>
              </a:extLst>
            </p:cNvPr>
            <p:cNvSpPr/>
            <p:nvPr/>
          </p:nvSpPr>
          <p:spPr>
            <a:xfrm>
              <a:off x="8998063" y="1580137"/>
              <a:ext cx="2007124" cy="2007124"/>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78" name="椭圆 77">
              <a:extLst>
                <a:ext uri="{FF2B5EF4-FFF2-40B4-BE49-F238E27FC236}">
                  <a16:creationId xmlns:a16="http://schemas.microsoft.com/office/drawing/2014/main" xmlns="" id="{A37B829C-811E-4F49-95AD-235577498FE5}"/>
                </a:ext>
              </a:extLst>
            </p:cNvPr>
            <p:cNvSpPr/>
            <p:nvPr/>
          </p:nvSpPr>
          <p:spPr>
            <a:xfrm>
              <a:off x="9076235" y="1658309"/>
              <a:ext cx="1850780" cy="1850780"/>
            </a:xfrm>
            <a:prstGeom prst="ellipse">
              <a:avLst/>
            </a:prstGeom>
            <a:noFill/>
            <a:ln w="1270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grpSp>
      <p:sp>
        <p:nvSpPr>
          <p:cNvPr id="76" name="Freeform 363">
            <a:extLst>
              <a:ext uri="{FF2B5EF4-FFF2-40B4-BE49-F238E27FC236}">
                <a16:creationId xmlns:a16="http://schemas.microsoft.com/office/drawing/2014/main" xmlns="" id="{DF13FE0A-4BFE-4A96-8DCF-5F7657217DED}"/>
              </a:ext>
            </a:extLst>
          </p:cNvPr>
          <p:cNvSpPr>
            <a:spLocks noEditPoints="1"/>
          </p:cNvSpPr>
          <p:nvPr/>
        </p:nvSpPr>
        <p:spPr bwMode="auto">
          <a:xfrm>
            <a:off x="9671625" y="2351502"/>
            <a:ext cx="660400" cy="657990"/>
          </a:xfrm>
          <a:custGeom>
            <a:avLst/>
            <a:gdLst>
              <a:gd name="T0" fmla="*/ 145 w 274"/>
              <a:gd name="T1" fmla="*/ 262 h 273"/>
              <a:gd name="T2" fmla="*/ 189 w 274"/>
              <a:gd name="T3" fmla="*/ 204 h 273"/>
              <a:gd name="T4" fmla="*/ 263 w 274"/>
              <a:gd name="T5" fmla="*/ 204 h 273"/>
              <a:gd name="T6" fmla="*/ 216 w 274"/>
              <a:gd name="T7" fmla="*/ 217 h 273"/>
              <a:gd name="T8" fmla="*/ 104 w 274"/>
              <a:gd name="T9" fmla="*/ 199 h 273"/>
              <a:gd name="T10" fmla="*/ 55 w 274"/>
              <a:gd name="T11" fmla="*/ 186 h 273"/>
              <a:gd name="T12" fmla="*/ 14 w 274"/>
              <a:gd name="T13" fmla="*/ 168 h 273"/>
              <a:gd name="T14" fmla="*/ 44 w 274"/>
              <a:gd name="T15" fmla="*/ 207 h 273"/>
              <a:gd name="T16" fmla="*/ 45 w 274"/>
              <a:gd name="T17" fmla="*/ 217 h 273"/>
              <a:gd name="T18" fmla="*/ 95 w 274"/>
              <a:gd name="T19" fmla="*/ 254 h 273"/>
              <a:gd name="T20" fmla="*/ 86 w 274"/>
              <a:gd name="T21" fmla="*/ 232 h 273"/>
              <a:gd name="T22" fmla="*/ 114 w 274"/>
              <a:gd name="T23" fmla="*/ 255 h 273"/>
              <a:gd name="T24" fmla="*/ 131 w 274"/>
              <a:gd name="T25" fmla="*/ 196 h 273"/>
              <a:gd name="T26" fmla="*/ 110 w 274"/>
              <a:gd name="T27" fmla="*/ 189 h 273"/>
              <a:gd name="T28" fmla="*/ 132 w 274"/>
              <a:gd name="T29" fmla="*/ 145 h 273"/>
              <a:gd name="T30" fmla="*/ 74 w 274"/>
              <a:gd name="T31" fmla="*/ 145 h 273"/>
              <a:gd name="T32" fmla="*/ 67 w 274"/>
              <a:gd name="T33" fmla="*/ 166 h 273"/>
              <a:gd name="T34" fmla="*/ 205 w 274"/>
              <a:gd name="T35" fmla="*/ 111 h 273"/>
              <a:gd name="T36" fmla="*/ 192 w 274"/>
              <a:gd name="T37" fmla="*/ 159 h 273"/>
              <a:gd name="T38" fmla="*/ 150 w 274"/>
              <a:gd name="T39" fmla="*/ 59 h 273"/>
              <a:gd name="T40" fmla="*/ 114 w 274"/>
              <a:gd name="T41" fmla="*/ 94 h 273"/>
              <a:gd name="T42" fmla="*/ 57 w 274"/>
              <a:gd name="T43" fmla="*/ 42 h 273"/>
              <a:gd name="T44" fmla="*/ 9 w 274"/>
              <a:gd name="T45" fmla="*/ 55 h 273"/>
              <a:gd name="T46" fmla="*/ 178 w 274"/>
              <a:gd name="T47" fmla="*/ 23 h 273"/>
              <a:gd name="T48" fmla="*/ 230 w 274"/>
              <a:gd name="T49" fmla="*/ 57 h 273"/>
              <a:gd name="T50" fmla="*/ 137 w 274"/>
              <a:gd name="T51" fmla="*/ 0 h 273"/>
              <a:gd name="T52" fmla="*/ 271 w 274"/>
              <a:gd name="T53" fmla="*/ 108 h 273"/>
              <a:gd name="T54" fmla="*/ 257 w 274"/>
              <a:gd name="T55" fmla="*/ 189 h 273"/>
              <a:gd name="T56" fmla="*/ 260 w 274"/>
              <a:gd name="T57" fmla="*/ 142 h 273"/>
              <a:gd name="T58" fmla="*/ 238 w 274"/>
              <a:gd name="T59" fmla="*/ 133 h 273"/>
              <a:gd name="T60" fmla="*/ 261 w 274"/>
              <a:gd name="T61" fmla="*/ 105 h 273"/>
              <a:gd name="T62" fmla="*/ 206 w 274"/>
              <a:gd name="T63" fmla="*/ 76 h 273"/>
              <a:gd name="T64" fmla="*/ 206 w 274"/>
              <a:gd name="T65" fmla="*/ 103 h 273"/>
              <a:gd name="T66" fmla="*/ 193 w 274"/>
              <a:gd name="T67" fmla="*/ 82 h 273"/>
              <a:gd name="T68" fmla="*/ 169 w 274"/>
              <a:gd name="T69" fmla="*/ 79 h 273"/>
              <a:gd name="T70" fmla="*/ 189 w 274"/>
              <a:gd name="T71" fmla="*/ 66 h 273"/>
              <a:gd name="T72" fmla="*/ 142 w 274"/>
              <a:gd name="T73" fmla="*/ 13 h 273"/>
              <a:gd name="T74" fmla="*/ 136 w 274"/>
              <a:gd name="T75" fmla="*/ 50 h 273"/>
              <a:gd name="T76" fmla="*/ 127 w 274"/>
              <a:gd name="T77" fmla="*/ 11 h 273"/>
              <a:gd name="T78" fmla="*/ 86 w 274"/>
              <a:gd name="T79" fmla="*/ 71 h 273"/>
              <a:gd name="T80" fmla="*/ 104 w 274"/>
              <a:gd name="T81" fmla="*/ 83 h 273"/>
              <a:gd name="T82" fmla="*/ 76 w 274"/>
              <a:gd name="T83" fmla="*/ 105 h 273"/>
              <a:gd name="T84" fmla="*/ 132 w 274"/>
              <a:gd name="T85" fmla="*/ 130 h 273"/>
              <a:gd name="T86" fmla="*/ 140 w 274"/>
              <a:gd name="T87" fmla="*/ 113 h 273"/>
              <a:gd name="T88" fmla="*/ 146 w 274"/>
              <a:gd name="T89" fmla="*/ 131 h 273"/>
              <a:gd name="T90" fmla="*/ 171 w 274"/>
              <a:gd name="T91" fmla="*/ 140 h 273"/>
              <a:gd name="T92" fmla="*/ 142 w 274"/>
              <a:gd name="T93" fmla="*/ 182 h 273"/>
              <a:gd name="T94" fmla="*/ 193 w 274"/>
              <a:gd name="T95" fmla="*/ 191 h 273"/>
              <a:gd name="T96" fmla="*/ 206 w 274"/>
              <a:gd name="T97" fmla="*/ 170 h 273"/>
              <a:gd name="T98" fmla="*/ 206 w 274"/>
              <a:gd name="T99" fmla="*/ 196 h 273"/>
              <a:gd name="T100" fmla="*/ 209 w 274"/>
              <a:gd name="T101" fmla="*/ 207 h 273"/>
              <a:gd name="T102" fmla="*/ 179 w 274"/>
              <a:gd name="T103" fmla="*/ 249 h 273"/>
              <a:gd name="T104" fmla="*/ 212 w 274"/>
              <a:gd name="T105" fmla="*/ 239 h 273"/>
              <a:gd name="T106" fmla="*/ 219 w 274"/>
              <a:gd name="T107" fmla="*/ 246 h 273"/>
              <a:gd name="T108" fmla="*/ 31 w 274"/>
              <a:gd name="T109" fmla="*/ 222 h 273"/>
              <a:gd name="T110" fmla="*/ 14 w 274"/>
              <a:gd name="T111" fmla="*/ 82 h 273"/>
              <a:gd name="T112" fmla="*/ 11 w 274"/>
              <a:gd name="T113" fmla="*/ 130 h 273"/>
              <a:gd name="T114" fmla="*/ 67 w 274"/>
              <a:gd name="T115" fmla="*/ 103 h 273"/>
              <a:gd name="T116" fmla="*/ 63 w 274"/>
              <a:gd name="T117" fmla="*/ 74 h 273"/>
              <a:gd name="T118" fmla="*/ 72 w 274"/>
              <a:gd name="T119" fmla="*/ 67 h 273"/>
              <a:gd name="T120" fmla="*/ 95 w 274"/>
              <a:gd name="T121" fmla="*/ 19 h 273"/>
              <a:gd name="T122" fmla="*/ 58 w 274"/>
              <a:gd name="T123" fmla="*/ 33 h 273"/>
              <a:gd name="T124" fmla="*/ 109 w 274"/>
              <a:gd name="T125" fmla="*/ 4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273">
                <a:moveTo>
                  <a:pt x="146" y="196"/>
                </a:moveTo>
                <a:lnTo>
                  <a:pt x="143" y="196"/>
                </a:lnTo>
                <a:lnTo>
                  <a:pt x="142" y="198"/>
                </a:lnTo>
                <a:lnTo>
                  <a:pt x="142" y="200"/>
                </a:lnTo>
                <a:lnTo>
                  <a:pt x="142" y="258"/>
                </a:lnTo>
                <a:lnTo>
                  <a:pt x="142" y="260"/>
                </a:lnTo>
                <a:lnTo>
                  <a:pt x="145" y="262"/>
                </a:lnTo>
                <a:lnTo>
                  <a:pt x="147" y="262"/>
                </a:lnTo>
                <a:lnTo>
                  <a:pt x="159" y="255"/>
                </a:lnTo>
                <a:lnTo>
                  <a:pt x="169" y="245"/>
                </a:lnTo>
                <a:lnTo>
                  <a:pt x="178" y="234"/>
                </a:lnTo>
                <a:lnTo>
                  <a:pt x="184" y="219"/>
                </a:lnTo>
                <a:lnTo>
                  <a:pt x="189" y="207"/>
                </a:lnTo>
                <a:lnTo>
                  <a:pt x="189" y="204"/>
                </a:lnTo>
                <a:lnTo>
                  <a:pt x="189" y="203"/>
                </a:lnTo>
                <a:lnTo>
                  <a:pt x="187" y="202"/>
                </a:lnTo>
                <a:lnTo>
                  <a:pt x="168" y="198"/>
                </a:lnTo>
                <a:lnTo>
                  <a:pt x="146" y="196"/>
                </a:lnTo>
                <a:close/>
                <a:moveTo>
                  <a:pt x="242" y="191"/>
                </a:moveTo>
                <a:lnTo>
                  <a:pt x="254" y="195"/>
                </a:lnTo>
                <a:lnTo>
                  <a:pt x="263" y="204"/>
                </a:lnTo>
                <a:lnTo>
                  <a:pt x="267" y="217"/>
                </a:lnTo>
                <a:lnTo>
                  <a:pt x="263" y="230"/>
                </a:lnTo>
                <a:lnTo>
                  <a:pt x="254" y="239"/>
                </a:lnTo>
                <a:lnTo>
                  <a:pt x="242" y="242"/>
                </a:lnTo>
                <a:lnTo>
                  <a:pt x="229" y="239"/>
                </a:lnTo>
                <a:lnTo>
                  <a:pt x="219" y="230"/>
                </a:lnTo>
                <a:lnTo>
                  <a:pt x="216" y="217"/>
                </a:lnTo>
                <a:lnTo>
                  <a:pt x="219" y="204"/>
                </a:lnTo>
                <a:lnTo>
                  <a:pt x="229" y="195"/>
                </a:lnTo>
                <a:lnTo>
                  <a:pt x="242" y="191"/>
                </a:lnTo>
                <a:close/>
                <a:moveTo>
                  <a:pt x="78" y="173"/>
                </a:moveTo>
                <a:lnTo>
                  <a:pt x="91" y="177"/>
                </a:lnTo>
                <a:lnTo>
                  <a:pt x="100" y="186"/>
                </a:lnTo>
                <a:lnTo>
                  <a:pt x="104" y="199"/>
                </a:lnTo>
                <a:lnTo>
                  <a:pt x="100" y="212"/>
                </a:lnTo>
                <a:lnTo>
                  <a:pt x="91" y="222"/>
                </a:lnTo>
                <a:lnTo>
                  <a:pt x="78" y="225"/>
                </a:lnTo>
                <a:lnTo>
                  <a:pt x="65" y="222"/>
                </a:lnTo>
                <a:lnTo>
                  <a:pt x="55" y="212"/>
                </a:lnTo>
                <a:lnTo>
                  <a:pt x="53" y="199"/>
                </a:lnTo>
                <a:lnTo>
                  <a:pt x="55" y="186"/>
                </a:lnTo>
                <a:lnTo>
                  <a:pt x="65" y="177"/>
                </a:lnTo>
                <a:lnTo>
                  <a:pt x="78" y="173"/>
                </a:lnTo>
                <a:close/>
                <a:moveTo>
                  <a:pt x="14" y="142"/>
                </a:moveTo>
                <a:lnTo>
                  <a:pt x="12" y="142"/>
                </a:lnTo>
                <a:lnTo>
                  <a:pt x="11" y="144"/>
                </a:lnTo>
                <a:lnTo>
                  <a:pt x="11" y="145"/>
                </a:lnTo>
                <a:lnTo>
                  <a:pt x="14" y="168"/>
                </a:lnTo>
                <a:lnTo>
                  <a:pt x="22" y="189"/>
                </a:lnTo>
                <a:lnTo>
                  <a:pt x="32" y="208"/>
                </a:lnTo>
                <a:lnTo>
                  <a:pt x="34" y="209"/>
                </a:lnTo>
                <a:lnTo>
                  <a:pt x="36" y="211"/>
                </a:lnTo>
                <a:lnTo>
                  <a:pt x="37" y="209"/>
                </a:lnTo>
                <a:lnTo>
                  <a:pt x="42" y="207"/>
                </a:lnTo>
                <a:lnTo>
                  <a:pt x="44" y="207"/>
                </a:lnTo>
                <a:lnTo>
                  <a:pt x="45" y="207"/>
                </a:lnTo>
                <a:lnTo>
                  <a:pt x="46" y="208"/>
                </a:lnTo>
                <a:lnTo>
                  <a:pt x="48" y="211"/>
                </a:lnTo>
                <a:lnTo>
                  <a:pt x="48" y="212"/>
                </a:lnTo>
                <a:lnTo>
                  <a:pt x="48" y="214"/>
                </a:lnTo>
                <a:lnTo>
                  <a:pt x="46" y="216"/>
                </a:lnTo>
                <a:lnTo>
                  <a:pt x="45" y="217"/>
                </a:lnTo>
                <a:lnTo>
                  <a:pt x="42" y="218"/>
                </a:lnTo>
                <a:lnTo>
                  <a:pt x="42" y="221"/>
                </a:lnTo>
                <a:lnTo>
                  <a:pt x="44" y="222"/>
                </a:lnTo>
                <a:lnTo>
                  <a:pt x="65" y="241"/>
                </a:lnTo>
                <a:lnTo>
                  <a:pt x="91" y="255"/>
                </a:lnTo>
                <a:lnTo>
                  <a:pt x="94" y="255"/>
                </a:lnTo>
                <a:lnTo>
                  <a:pt x="95" y="254"/>
                </a:lnTo>
                <a:lnTo>
                  <a:pt x="96" y="253"/>
                </a:lnTo>
                <a:lnTo>
                  <a:pt x="96" y="251"/>
                </a:lnTo>
                <a:lnTo>
                  <a:pt x="95" y="249"/>
                </a:lnTo>
                <a:lnTo>
                  <a:pt x="91" y="242"/>
                </a:lnTo>
                <a:lnTo>
                  <a:pt x="86" y="235"/>
                </a:lnTo>
                <a:lnTo>
                  <a:pt x="86" y="234"/>
                </a:lnTo>
                <a:lnTo>
                  <a:pt x="86" y="232"/>
                </a:lnTo>
                <a:lnTo>
                  <a:pt x="87" y="231"/>
                </a:lnTo>
                <a:lnTo>
                  <a:pt x="90" y="230"/>
                </a:lnTo>
                <a:lnTo>
                  <a:pt x="91" y="228"/>
                </a:lnTo>
                <a:lnTo>
                  <a:pt x="94" y="230"/>
                </a:lnTo>
                <a:lnTo>
                  <a:pt x="95" y="231"/>
                </a:lnTo>
                <a:lnTo>
                  <a:pt x="104" y="244"/>
                </a:lnTo>
                <a:lnTo>
                  <a:pt x="114" y="255"/>
                </a:lnTo>
                <a:lnTo>
                  <a:pt x="127" y="262"/>
                </a:lnTo>
                <a:lnTo>
                  <a:pt x="129" y="262"/>
                </a:lnTo>
                <a:lnTo>
                  <a:pt x="132" y="260"/>
                </a:lnTo>
                <a:lnTo>
                  <a:pt x="132" y="258"/>
                </a:lnTo>
                <a:lnTo>
                  <a:pt x="132" y="200"/>
                </a:lnTo>
                <a:lnTo>
                  <a:pt x="132" y="198"/>
                </a:lnTo>
                <a:lnTo>
                  <a:pt x="131" y="196"/>
                </a:lnTo>
                <a:lnTo>
                  <a:pt x="128" y="196"/>
                </a:lnTo>
                <a:lnTo>
                  <a:pt x="114" y="198"/>
                </a:lnTo>
                <a:lnTo>
                  <a:pt x="111" y="196"/>
                </a:lnTo>
                <a:lnTo>
                  <a:pt x="110" y="195"/>
                </a:lnTo>
                <a:lnTo>
                  <a:pt x="109" y="194"/>
                </a:lnTo>
                <a:lnTo>
                  <a:pt x="109" y="191"/>
                </a:lnTo>
                <a:lnTo>
                  <a:pt x="110" y="189"/>
                </a:lnTo>
                <a:lnTo>
                  <a:pt x="111" y="189"/>
                </a:lnTo>
                <a:lnTo>
                  <a:pt x="113" y="188"/>
                </a:lnTo>
                <a:lnTo>
                  <a:pt x="128" y="186"/>
                </a:lnTo>
                <a:lnTo>
                  <a:pt x="131" y="186"/>
                </a:lnTo>
                <a:lnTo>
                  <a:pt x="132" y="185"/>
                </a:lnTo>
                <a:lnTo>
                  <a:pt x="132" y="182"/>
                </a:lnTo>
                <a:lnTo>
                  <a:pt x="132" y="145"/>
                </a:lnTo>
                <a:lnTo>
                  <a:pt x="132" y="143"/>
                </a:lnTo>
                <a:lnTo>
                  <a:pt x="131" y="142"/>
                </a:lnTo>
                <a:lnTo>
                  <a:pt x="128" y="142"/>
                </a:lnTo>
                <a:lnTo>
                  <a:pt x="78" y="142"/>
                </a:lnTo>
                <a:lnTo>
                  <a:pt x="76" y="142"/>
                </a:lnTo>
                <a:lnTo>
                  <a:pt x="74" y="143"/>
                </a:lnTo>
                <a:lnTo>
                  <a:pt x="74" y="145"/>
                </a:lnTo>
                <a:lnTo>
                  <a:pt x="76" y="163"/>
                </a:lnTo>
                <a:lnTo>
                  <a:pt x="74" y="166"/>
                </a:lnTo>
                <a:lnTo>
                  <a:pt x="73" y="167"/>
                </a:lnTo>
                <a:lnTo>
                  <a:pt x="72" y="168"/>
                </a:lnTo>
                <a:lnTo>
                  <a:pt x="69" y="168"/>
                </a:lnTo>
                <a:lnTo>
                  <a:pt x="68" y="167"/>
                </a:lnTo>
                <a:lnTo>
                  <a:pt x="67" y="166"/>
                </a:lnTo>
                <a:lnTo>
                  <a:pt x="65" y="165"/>
                </a:lnTo>
                <a:lnTo>
                  <a:pt x="64" y="145"/>
                </a:lnTo>
                <a:lnTo>
                  <a:pt x="64" y="143"/>
                </a:lnTo>
                <a:lnTo>
                  <a:pt x="63" y="142"/>
                </a:lnTo>
                <a:lnTo>
                  <a:pt x="60" y="142"/>
                </a:lnTo>
                <a:lnTo>
                  <a:pt x="14" y="142"/>
                </a:lnTo>
                <a:close/>
                <a:moveTo>
                  <a:pt x="205" y="111"/>
                </a:moveTo>
                <a:lnTo>
                  <a:pt x="217" y="115"/>
                </a:lnTo>
                <a:lnTo>
                  <a:pt x="226" y="124"/>
                </a:lnTo>
                <a:lnTo>
                  <a:pt x="230" y="136"/>
                </a:lnTo>
                <a:lnTo>
                  <a:pt x="226" y="149"/>
                </a:lnTo>
                <a:lnTo>
                  <a:pt x="217" y="159"/>
                </a:lnTo>
                <a:lnTo>
                  <a:pt x="205" y="162"/>
                </a:lnTo>
                <a:lnTo>
                  <a:pt x="192" y="159"/>
                </a:lnTo>
                <a:lnTo>
                  <a:pt x="183" y="149"/>
                </a:lnTo>
                <a:lnTo>
                  <a:pt x="179" y="136"/>
                </a:lnTo>
                <a:lnTo>
                  <a:pt x="183" y="124"/>
                </a:lnTo>
                <a:lnTo>
                  <a:pt x="192" y="115"/>
                </a:lnTo>
                <a:lnTo>
                  <a:pt x="205" y="111"/>
                </a:lnTo>
                <a:close/>
                <a:moveTo>
                  <a:pt x="137" y="56"/>
                </a:moveTo>
                <a:lnTo>
                  <a:pt x="150" y="59"/>
                </a:lnTo>
                <a:lnTo>
                  <a:pt x="159" y="69"/>
                </a:lnTo>
                <a:lnTo>
                  <a:pt x="163" y="82"/>
                </a:lnTo>
                <a:lnTo>
                  <a:pt x="159" y="94"/>
                </a:lnTo>
                <a:lnTo>
                  <a:pt x="150" y="103"/>
                </a:lnTo>
                <a:lnTo>
                  <a:pt x="137" y="107"/>
                </a:lnTo>
                <a:lnTo>
                  <a:pt x="124" y="103"/>
                </a:lnTo>
                <a:lnTo>
                  <a:pt x="114" y="94"/>
                </a:lnTo>
                <a:lnTo>
                  <a:pt x="111" y="82"/>
                </a:lnTo>
                <a:lnTo>
                  <a:pt x="114" y="69"/>
                </a:lnTo>
                <a:lnTo>
                  <a:pt x="124" y="59"/>
                </a:lnTo>
                <a:lnTo>
                  <a:pt x="137" y="56"/>
                </a:lnTo>
                <a:close/>
                <a:moveTo>
                  <a:pt x="35" y="29"/>
                </a:moveTo>
                <a:lnTo>
                  <a:pt x="48" y="33"/>
                </a:lnTo>
                <a:lnTo>
                  <a:pt x="57" y="42"/>
                </a:lnTo>
                <a:lnTo>
                  <a:pt x="60" y="55"/>
                </a:lnTo>
                <a:lnTo>
                  <a:pt x="57" y="67"/>
                </a:lnTo>
                <a:lnTo>
                  <a:pt x="48" y="76"/>
                </a:lnTo>
                <a:lnTo>
                  <a:pt x="35" y="80"/>
                </a:lnTo>
                <a:lnTo>
                  <a:pt x="22" y="76"/>
                </a:lnTo>
                <a:lnTo>
                  <a:pt x="13" y="67"/>
                </a:lnTo>
                <a:lnTo>
                  <a:pt x="9" y="55"/>
                </a:lnTo>
                <a:lnTo>
                  <a:pt x="13" y="42"/>
                </a:lnTo>
                <a:lnTo>
                  <a:pt x="22" y="33"/>
                </a:lnTo>
                <a:lnTo>
                  <a:pt x="35" y="29"/>
                </a:lnTo>
                <a:close/>
                <a:moveTo>
                  <a:pt x="182" y="18"/>
                </a:moveTo>
                <a:lnTo>
                  <a:pt x="179" y="19"/>
                </a:lnTo>
                <a:lnTo>
                  <a:pt x="178" y="20"/>
                </a:lnTo>
                <a:lnTo>
                  <a:pt x="178" y="23"/>
                </a:lnTo>
                <a:lnTo>
                  <a:pt x="179" y="24"/>
                </a:lnTo>
                <a:lnTo>
                  <a:pt x="191" y="43"/>
                </a:lnTo>
                <a:lnTo>
                  <a:pt x="200" y="65"/>
                </a:lnTo>
                <a:lnTo>
                  <a:pt x="201" y="66"/>
                </a:lnTo>
                <a:lnTo>
                  <a:pt x="202" y="67"/>
                </a:lnTo>
                <a:lnTo>
                  <a:pt x="205" y="67"/>
                </a:lnTo>
                <a:lnTo>
                  <a:pt x="230" y="57"/>
                </a:lnTo>
                <a:lnTo>
                  <a:pt x="232" y="55"/>
                </a:lnTo>
                <a:lnTo>
                  <a:pt x="232" y="53"/>
                </a:lnTo>
                <a:lnTo>
                  <a:pt x="230" y="51"/>
                </a:lnTo>
                <a:lnTo>
                  <a:pt x="209" y="32"/>
                </a:lnTo>
                <a:lnTo>
                  <a:pt x="183" y="18"/>
                </a:lnTo>
                <a:lnTo>
                  <a:pt x="182" y="18"/>
                </a:lnTo>
                <a:close/>
                <a:moveTo>
                  <a:pt x="137" y="0"/>
                </a:moveTo>
                <a:lnTo>
                  <a:pt x="164" y="2"/>
                </a:lnTo>
                <a:lnTo>
                  <a:pt x="189" y="10"/>
                </a:lnTo>
                <a:lnTo>
                  <a:pt x="212" y="23"/>
                </a:lnTo>
                <a:lnTo>
                  <a:pt x="233" y="39"/>
                </a:lnTo>
                <a:lnTo>
                  <a:pt x="249" y="59"/>
                </a:lnTo>
                <a:lnTo>
                  <a:pt x="262" y="83"/>
                </a:lnTo>
                <a:lnTo>
                  <a:pt x="271" y="108"/>
                </a:lnTo>
                <a:lnTo>
                  <a:pt x="274" y="136"/>
                </a:lnTo>
                <a:lnTo>
                  <a:pt x="271" y="163"/>
                </a:lnTo>
                <a:lnTo>
                  <a:pt x="263" y="188"/>
                </a:lnTo>
                <a:lnTo>
                  <a:pt x="263" y="189"/>
                </a:lnTo>
                <a:lnTo>
                  <a:pt x="262" y="190"/>
                </a:lnTo>
                <a:lnTo>
                  <a:pt x="260" y="190"/>
                </a:lnTo>
                <a:lnTo>
                  <a:pt x="257" y="189"/>
                </a:lnTo>
                <a:lnTo>
                  <a:pt x="254" y="186"/>
                </a:lnTo>
                <a:lnTo>
                  <a:pt x="254" y="184"/>
                </a:lnTo>
                <a:lnTo>
                  <a:pt x="261" y="166"/>
                </a:lnTo>
                <a:lnTo>
                  <a:pt x="263" y="145"/>
                </a:lnTo>
                <a:lnTo>
                  <a:pt x="263" y="144"/>
                </a:lnTo>
                <a:lnTo>
                  <a:pt x="262" y="142"/>
                </a:lnTo>
                <a:lnTo>
                  <a:pt x="260" y="142"/>
                </a:lnTo>
                <a:lnTo>
                  <a:pt x="240" y="142"/>
                </a:lnTo>
                <a:lnTo>
                  <a:pt x="239" y="142"/>
                </a:lnTo>
                <a:lnTo>
                  <a:pt x="238" y="140"/>
                </a:lnTo>
                <a:lnTo>
                  <a:pt x="237" y="139"/>
                </a:lnTo>
                <a:lnTo>
                  <a:pt x="237" y="136"/>
                </a:lnTo>
                <a:lnTo>
                  <a:pt x="237" y="135"/>
                </a:lnTo>
                <a:lnTo>
                  <a:pt x="238" y="133"/>
                </a:lnTo>
                <a:lnTo>
                  <a:pt x="239" y="133"/>
                </a:lnTo>
                <a:lnTo>
                  <a:pt x="240" y="131"/>
                </a:lnTo>
                <a:lnTo>
                  <a:pt x="260" y="131"/>
                </a:lnTo>
                <a:lnTo>
                  <a:pt x="262" y="131"/>
                </a:lnTo>
                <a:lnTo>
                  <a:pt x="263" y="130"/>
                </a:lnTo>
                <a:lnTo>
                  <a:pt x="263" y="127"/>
                </a:lnTo>
                <a:lnTo>
                  <a:pt x="261" y="105"/>
                </a:lnTo>
                <a:lnTo>
                  <a:pt x="253" y="84"/>
                </a:lnTo>
                <a:lnTo>
                  <a:pt x="242" y="65"/>
                </a:lnTo>
                <a:lnTo>
                  <a:pt x="240" y="64"/>
                </a:lnTo>
                <a:lnTo>
                  <a:pt x="239" y="64"/>
                </a:lnTo>
                <a:lnTo>
                  <a:pt x="237" y="64"/>
                </a:lnTo>
                <a:lnTo>
                  <a:pt x="223" y="71"/>
                </a:lnTo>
                <a:lnTo>
                  <a:pt x="206" y="76"/>
                </a:lnTo>
                <a:lnTo>
                  <a:pt x="205" y="78"/>
                </a:lnTo>
                <a:lnTo>
                  <a:pt x="203" y="79"/>
                </a:lnTo>
                <a:lnTo>
                  <a:pt x="203" y="82"/>
                </a:lnTo>
                <a:lnTo>
                  <a:pt x="206" y="90"/>
                </a:lnTo>
                <a:lnTo>
                  <a:pt x="207" y="101"/>
                </a:lnTo>
                <a:lnTo>
                  <a:pt x="207" y="102"/>
                </a:lnTo>
                <a:lnTo>
                  <a:pt x="206" y="103"/>
                </a:lnTo>
                <a:lnTo>
                  <a:pt x="205" y="105"/>
                </a:lnTo>
                <a:lnTo>
                  <a:pt x="203" y="105"/>
                </a:lnTo>
                <a:lnTo>
                  <a:pt x="201" y="105"/>
                </a:lnTo>
                <a:lnTo>
                  <a:pt x="198" y="103"/>
                </a:lnTo>
                <a:lnTo>
                  <a:pt x="198" y="102"/>
                </a:lnTo>
                <a:lnTo>
                  <a:pt x="194" y="84"/>
                </a:lnTo>
                <a:lnTo>
                  <a:pt x="193" y="82"/>
                </a:lnTo>
                <a:lnTo>
                  <a:pt x="192" y="82"/>
                </a:lnTo>
                <a:lnTo>
                  <a:pt x="191" y="82"/>
                </a:lnTo>
                <a:lnTo>
                  <a:pt x="173" y="84"/>
                </a:lnTo>
                <a:lnTo>
                  <a:pt x="171" y="84"/>
                </a:lnTo>
                <a:lnTo>
                  <a:pt x="170" y="83"/>
                </a:lnTo>
                <a:lnTo>
                  <a:pt x="169" y="82"/>
                </a:lnTo>
                <a:lnTo>
                  <a:pt x="169" y="79"/>
                </a:lnTo>
                <a:lnTo>
                  <a:pt x="169" y="78"/>
                </a:lnTo>
                <a:lnTo>
                  <a:pt x="170" y="75"/>
                </a:lnTo>
                <a:lnTo>
                  <a:pt x="171" y="74"/>
                </a:lnTo>
                <a:lnTo>
                  <a:pt x="187" y="71"/>
                </a:lnTo>
                <a:lnTo>
                  <a:pt x="189" y="71"/>
                </a:lnTo>
                <a:lnTo>
                  <a:pt x="189" y="69"/>
                </a:lnTo>
                <a:lnTo>
                  <a:pt x="189" y="66"/>
                </a:lnTo>
                <a:lnTo>
                  <a:pt x="184" y="53"/>
                </a:lnTo>
                <a:lnTo>
                  <a:pt x="178" y="41"/>
                </a:lnTo>
                <a:lnTo>
                  <a:pt x="169" y="28"/>
                </a:lnTo>
                <a:lnTo>
                  <a:pt x="159" y="18"/>
                </a:lnTo>
                <a:lnTo>
                  <a:pt x="147" y="11"/>
                </a:lnTo>
                <a:lnTo>
                  <a:pt x="145" y="11"/>
                </a:lnTo>
                <a:lnTo>
                  <a:pt x="142" y="13"/>
                </a:lnTo>
                <a:lnTo>
                  <a:pt x="142" y="15"/>
                </a:lnTo>
                <a:lnTo>
                  <a:pt x="142" y="46"/>
                </a:lnTo>
                <a:lnTo>
                  <a:pt x="142" y="47"/>
                </a:lnTo>
                <a:lnTo>
                  <a:pt x="141" y="48"/>
                </a:lnTo>
                <a:lnTo>
                  <a:pt x="140" y="50"/>
                </a:lnTo>
                <a:lnTo>
                  <a:pt x="137" y="50"/>
                </a:lnTo>
                <a:lnTo>
                  <a:pt x="136" y="50"/>
                </a:lnTo>
                <a:lnTo>
                  <a:pt x="133" y="48"/>
                </a:lnTo>
                <a:lnTo>
                  <a:pt x="133" y="47"/>
                </a:lnTo>
                <a:lnTo>
                  <a:pt x="132" y="46"/>
                </a:lnTo>
                <a:lnTo>
                  <a:pt x="132" y="15"/>
                </a:lnTo>
                <a:lnTo>
                  <a:pt x="132" y="13"/>
                </a:lnTo>
                <a:lnTo>
                  <a:pt x="129" y="11"/>
                </a:lnTo>
                <a:lnTo>
                  <a:pt x="127" y="11"/>
                </a:lnTo>
                <a:lnTo>
                  <a:pt x="115" y="18"/>
                </a:lnTo>
                <a:lnTo>
                  <a:pt x="105" y="28"/>
                </a:lnTo>
                <a:lnTo>
                  <a:pt x="96" y="41"/>
                </a:lnTo>
                <a:lnTo>
                  <a:pt x="90" y="53"/>
                </a:lnTo>
                <a:lnTo>
                  <a:pt x="85" y="66"/>
                </a:lnTo>
                <a:lnTo>
                  <a:pt x="85" y="69"/>
                </a:lnTo>
                <a:lnTo>
                  <a:pt x="86" y="71"/>
                </a:lnTo>
                <a:lnTo>
                  <a:pt x="87" y="71"/>
                </a:lnTo>
                <a:lnTo>
                  <a:pt x="101" y="74"/>
                </a:lnTo>
                <a:lnTo>
                  <a:pt x="104" y="75"/>
                </a:lnTo>
                <a:lnTo>
                  <a:pt x="104" y="78"/>
                </a:lnTo>
                <a:lnTo>
                  <a:pt x="105" y="79"/>
                </a:lnTo>
                <a:lnTo>
                  <a:pt x="104" y="82"/>
                </a:lnTo>
                <a:lnTo>
                  <a:pt x="104" y="83"/>
                </a:lnTo>
                <a:lnTo>
                  <a:pt x="101" y="84"/>
                </a:lnTo>
                <a:lnTo>
                  <a:pt x="100" y="84"/>
                </a:lnTo>
                <a:lnTo>
                  <a:pt x="85" y="82"/>
                </a:lnTo>
                <a:lnTo>
                  <a:pt x="82" y="82"/>
                </a:lnTo>
                <a:lnTo>
                  <a:pt x="81" y="82"/>
                </a:lnTo>
                <a:lnTo>
                  <a:pt x="80" y="84"/>
                </a:lnTo>
                <a:lnTo>
                  <a:pt x="76" y="105"/>
                </a:lnTo>
                <a:lnTo>
                  <a:pt x="74" y="127"/>
                </a:lnTo>
                <a:lnTo>
                  <a:pt x="74" y="130"/>
                </a:lnTo>
                <a:lnTo>
                  <a:pt x="76" y="131"/>
                </a:lnTo>
                <a:lnTo>
                  <a:pt x="78" y="131"/>
                </a:lnTo>
                <a:lnTo>
                  <a:pt x="128" y="131"/>
                </a:lnTo>
                <a:lnTo>
                  <a:pt x="131" y="131"/>
                </a:lnTo>
                <a:lnTo>
                  <a:pt x="132" y="130"/>
                </a:lnTo>
                <a:lnTo>
                  <a:pt x="132" y="127"/>
                </a:lnTo>
                <a:lnTo>
                  <a:pt x="132" y="117"/>
                </a:lnTo>
                <a:lnTo>
                  <a:pt x="133" y="116"/>
                </a:lnTo>
                <a:lnTo>
                  <a:pt x="133" y="115"/>
                </a:lnTo>
                <a:lnTo>
                  <a:pt x="136" y="113"/>
                </a:lnTo>
                <a:lnTo>
                  <a:pt x="137" y="113"/>
                </a:lnTo>
                <a:lnTo>
                  <a:pt x="140" y="113"/>
                </a:lnTo>
                <a:lnTo>
                  <a:pt x="141" y="115"/>
                </a:lnTo>
                <a:lnTo>
                  <a:pt x="142" y="116"/>
                </a:lnTo>
                <a:lnTo>
                  <a:pt x="142" y="117"/>
                </a:lnTo>
                <a:lnTo>
                  <a:pt x="142" y="127"/>
                </a:lnTo>
                <a:lnTo>
                  <a:pt x="142" y="130"/>
                </a:lnTo>
                <a:lnTo>
                  <a:pt x="143" y="131"/>
                </a:lnTo>
                <a:lnTo>
                  <a:pt x="146" y="131"/>
                </a:lnTo>
                <a:lnTo>
                  <a:pt x="169" y="131"/>
                </a:lnTo>
                <a:lnTo>
                  <a:pt x="170" y="133"/>
                </a:lnTo>
                <a:lnTo>
                  <a:pt x="171" y="133"/>
                </a:lnTo>
                <a:lnTo>
                  <a:pt x="173" y="135"/>
                </a:lnTo>
                <a:lnTo>
                  <a:pt x="173" y="136"/>
                </a:lnTo>
                <a:lnTo>
                  <a:pt x="173" y="139"/>
                </a:lnTo>
                <a:lnTo>
                  <a:pt x="171" y="140"/>
                </a:lnTo>
                <a:lnTo>
                  <a:pt x="170" y="142"/>
                </a:lnTo>
                <a:lnTo>
                  <a:pt x="169" y="142"/>
                </a:lnTo>
                <a:lnTo>
                  <a:pt x="146" y="142"/>
                </a:lnTo>
                <a:lnTo>
                  <a:pt x="143" y="142"/>
                </a:lnTo>
                <a:lnTo>
                  <a:pt x="142" y="143"/>
                </a:lnTo>
                <a:lnTo>
                  <a:pt x="142" y="145"/>
                </a:lnTo>
                <a:lnTo>
                  <a:pt x="142" y="182"/>
                </a:lnTo>
                <a:lnTo>
                  <a:pt x="142" y="185"/>
                </a:lnTo>
                <a:lnTo>
                  <a:pt x="143" y="186"/>
                </a:lnTo>
                <a:lnTo>
                  <a:pt x="146" y="186"/>
                </a:lnTo>
                <a:lnTo>
                  <a:pt x="169" y="189"/>
                </a:lnTo>
                <a:lnTo>
                  <a:pt x="191" y="193"/>
                </a:lnTo>
                <a:lnTo>
                  <a:pt x="192" y="193"/>
                </a:lnTo>
                <a:lnTo>
                  <a:pt x="193" y="191"/>
                </a:lnTo>
                <a:lnTo>
                  <a:pt x="194" y="189"/>
                </a:lnTo>
                <a:lnTo>
                  <a:pt x="198" y="172"/>
                </a:lnTo>
                <a:lnTo>
                  <a:pt x="198" y="170"/>
                </a:lnTo>
                <a:lnTo>
                  <a:pt x="201" y="170"/>
                </a:lnTo>
                <a:lnTo>
                  <a:pt x="202" y="168"/>
                </a:lnTo>
                <a:lnTo>
                  <a:pt x="205" y="170"/>
                </a:lnTo>
                <a:lnTo>
                  <a:pt x="206" y="170"/>
                </a:lnTo>
                <a:lnTo>
                  <a:pt x="207" y="172"/>
                </a:lnTo>
                <a:lnTo>
                  <a:pt x="207" y="173"/>
                </a:lnTo>
                <a:lnTo>
                  <a:pt x="206" y="182"/>
                </a:lnTo>
                <a:lnTo>
                  <a:pt x="203" y="191"/>
                </a:lnTo>
                <a:lnTo>
                  <a:pt x="203" y="194"/>
                </a:lnTo>
                <a:lnTo>
                  <a:pt x="205" y="195"/>
                </a:lnTo>
                <a:lnTo>
                  <a:pt x="206" y="196"/>
                </a:lnTo>
                <a:lnTo>
                  <a:pt x="209" y="198"/>
                </a:lnTo>
                <a:lnTo>
                  <a:pt x="211" y="198"/>
                </a:lnTo>
                <a:lnTo>
                  <a:pt x="212" y="200"/>
                </a:lnTo>
                <a:lnTo>
                  <a:pt x="212" y="202"/>
                </a:lnTo>
                <a:lnTo>
                  <a:pt x="212" y="204"/>
                </a:lnTo>
                <a:lnTo>
                  <a:pt x="211" y="205"/>
                </a:lnTo>
                <a:lnTo>
                  <a:pt x="209" y="207"/>
                </a:lnTo>
                <a:lnTo>
                  <a:pt x="207" y="207"/>
                </a:lnTo>
                <a:lnTo>
                  <a:pt x="205" y="205"/>
                </a:lnTo>
                <a:lnTo>
                  <a:pt x="202" y="205"/>
                </a:lnTo>
                <a:lnTo>
                  <a:pt x="201" y="207"/>
                </a:lnTo>
                <a:lnTo>
                  <a:pt x="200" y="208"/>
                </a:lnTo>
                <a:lnTo>
                  <a:pt x="191" y="230"/>
                </a:lnTo>
                <a:lnTo>
                  <a:pt x="179" y="249"/>
                </a:lnTo>
                <a:lnTo>
                  <a:pt x="178" y="251"/>
                </a:lnTo>
                <a:lnTo>
                  <a:pt x="178" y="253"/>
                </a:lnTo>
                <a:lnTo>
                  <a:pt x="179" y="254"/>
                </a:lnTo>
                <a:lnTo>
                  <a:pt x="182" y="255"/>
                </a:lnTo>
                <a:lnTo>
                  <a:pt x="183" y="255"/>
                </a:lnTo>
                <a:lnTo>
                  <a:pt x="198" y="248"/>
                </a:lnTo>
                <a:lnTo>
                  <a:pt x="212" y="239"/>
                </a:lnTo>
                <a:lnTo>
                  <a:pt x="215" y="237"/>
                </a:lnTo>
                <a:lnTo>
                  <a:pt x="217" y="239"/>
                </a:lnTo>
                <a:lnTo>
                  <a:pt x="219" y="240"/>
                </a:lnTo>
                <a:lnTo>
                  <a:pt x="220" y="241"/>
                </a:lnTo>
                <a:lnTo>
                  <a:pt x="220" y="244"/>
                </a:lnTo>
                <a:lnTo>
                  <a:pt x="220" y="245"/>
                </a:lnTo>
                <a:lnTo>
                  <a:pt x="219" y="246"/>
                </a:lnTo>
                <a:lnTo>
                  <a:pt x="194" y="260"/>
                </a:lnTo>
                <a:lnTo>
                  <a:pt x="166" y="271"/>
                </a:lnTo>
                <a:lnTo>
                  <a:pt x="137" y="273"/>
                </a:lnTo>
                <a:lnTo>
                  <a:pt x="106" y="269"/>
                </a:lnTo>
                <a:lnTo>
                  <a:pt x="77" y="259"/>
                </a:lnTo>
                <a:lnTo>
                  <a:pt x="51" y="244"/>
                </a:lnTo>
                <a:lnTo>
                  <a:pt x="31" y="222"/>
                </a:lnTo>
                <a:lnTo>
                  <a:pt x="14" y="196"/>
                </a:lnTo>
                <a:lnTo>
                  <a:pt x="4" y="168"/>
                </a:lnTo>
                <a:lnTo>
                  <a:pt x="0" y="136"/>
                </a:lnTo>
                <a:lnTo>
                  <a:pt x="3" y="108"/>
                </a:lnTo>
                <a:lnTo>
                  <a:pt x="12" y="83"/>
                </a:lnTo>
                <a:lnTo>
                  <a:pt x="12" y="82"/>
                </a:lnTo>
                <a:lnTo>
                  <a:pt x="14" y="82"/>
                </a:lnTo>
                <a:lnTo>
                  <a:pt x="16" y="82"/>
                </a:lnTo>
                <a:lnTo>
                  <a:pt x="18" y="83"/>
                </a:lnTo>
                <a:lnTo>
                  <a:pt x="21" y="84"/>
                </a:lnTo>
                <a:lnTo>
                  <a:pt x="19" y="88"/>
                </a:lnTo>
                <a:lnTo>
                  <a:pt x="13" y="107"/>
                </a:lnTo>
                <a:lnTo>
                  <a:pt x="11" y="127"/>
                </a:lnTo>
                <a:lnTo>
                  <a:pt x="11" y="130"/>
                </a:lnTo>
                <a:lnTo>
                  <a:pt x="12" y="131"/>
                </a:lnTo>
                <a:lnTo>
                  <a:pt x="14" y="131"/>
                </a:lnTo>
                <a:lnTo>
                  <a:pt x="60" y="131"/>
                </a:lnTo>
                <a:lnTo>
                  <a:pt x="63" y="131"/>
                </a:lnTo>
                <a:lnTo>
                  <a:pt x="64" y="130"/>
                </a:lnTo>
                <a:lnTo>
                  <a:pt x="64" y="127"/>
                </a:lnTo>
                <a:lnTo>
                  <a:pt x="67" y="103"/>
                </a:lnTo>
                <a:lnTo>
                  <a:pt x="71" y="82"/>
                </a:lnTo>
                <a:lnTo>
                  <a:pt x="71" y="79"/>
                </a:lnTo>
                <a:lnTo>
                  <a:pt x="69" y="78"/>
                </a:lnTo>
                <a:lnTo>
                  <a:pt x="68" y="76"/>
                </a:lnTo>
                <a:lnTo>
                  <a:pt x="65" y="76"/>
                </a:lnTo>
                <a:lnTo>
                  <a:pt x="64" y="75"/>
                </a:lnTo>
                <a:lnTo>
                  <a:pt x="63" y="74"/>
                </a:lnTo>
                <a:lnTo>
                  <a:pt x="63" y="71"/>
                </a:lnTo>
                <a:lnTo>
                  <a:pt x="63" y="70"/>
                </a:lnTo>
                <a:lnTo>
                  <a:pt x="64" y="67"/>
                </a:lnTo>
                <a:lnTo>
                  <a:pt x="67" y="66"/>
                </a:lnTo>
                <a:lnTo>
                  <a:pt x="68" y="66"/>
                </a:lnTo>
                <a:lnTo>
                  <a:pt x="71" y="67"/>
                </a:lnTo>
                <a:lnTo>
                  <a:pt x="72" y="67"/>
                </a:lnTo>
                <a:lnTo>
                  <a:pt x="74" y="66"/>
                </a:lnTo>
                <a:lnTo>
                  <a:pt x="76" y="65"/>
                </a:lnTo>
                <a:lnTo>
                  <a:pt x="83" y="43"/>
                </a:lnTo>
                <a:lnTo>
                  <a:pt x="95" y="24"/>
                </a:lnTo>
                <a:lnTo>
                  <a:pt x="96" y="23"/>
                </a:lnTo>
                <a:lnTo>
                  <a:pt x="96" y="20"/>
                </a:lnTo>
                <a:lnTo>
                  <a:pt x="95" y="19"/>
                </a:lnTo>
                <a:lnTo>
                  <a:pt x="94" y="18"/>
                </a:lnTo>
                <a:lnTo>
                  <a:pt x="91" y="18"/>
                </a:lnTo>
                <a:lnTo>
                  <a:pt x="77" y="25"/>
                </a:lnTo>
                <a:lnTo>
                  <a:pt x="63" y="33"/>
                </a:lnTo>
                <a:lnTo>
                  <a:pt x="62" y="34"/>
                </a:lnTo>
                <a:lnTo>
                  <a:pt x="60" y="34"/>
                </a:lnTo>
                <a:lnTo>
                  <a:pt x="58" y="33"/>
                </a:lnTo>
                <a:lnTo>
                  <a:pt x="58" y="32"/>
                </a:lnTo>
                <a:lnTo>
                  <a:pt x="57" y="30"/>
                </a:lnTo>
                <a:lnTo>
                  <a:pt x="57" y="28"/>
                </a:lnTo>
                <a:lnTo>
                  <a:pt x="57" y="27"/>
                </a:lnTo>
                <a:lnTo>
                  <a:pt x="58" y="25"/>
                </a:lnTo>
                <a:lnTo>
                  <a:pt x="82" y="11"/>
                </a:lnTo>
                <a:lnTo>
                  <a:pt x="109" y="4"/>
                </a:lnTo>
                <a:lnTo>
                  <a:pt x="13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grpSp>
        <p:nvGrpSpPr>
          <p:cNvPr id="80" name="组 7">
            <a:extLst>
              <a:ext uri="{FF2B5EF4-FFF2-40B4-BE49-F238E27FC236}">
                <a16:creationId xmlns:a16="http://schemas.microsoft.com/office/drawing/2014/main" xmlns="" id="{A76F90C1-35A5-416F-8807-BFAAD63389E1}"/>
              </a:ext>
            </a:extLst>
          </p:cNvPr>
          <p:cNvGrpSpPr/>
          <p:nvPr/>
        </p:nvGrpSpPr>
        <p:grpSpPr>
          <a:xfrm>
            <a:off x="6379006" y="1697368"/>
            <a:ext cx="2007124" cy="2007124"/>
            <a:chOff x="6379006" y="1580137"/>
            <a:chExt cx="2007124" cy="2007124"/>
          </a:xfrm>
        </p:grpSpPr>
        <p:sp>
          <p:nvSpPr>
            <p:cNvPr id="82" name="椭圆 81">
              <a:extLst>
                <a:ext uri="{FF2B5EF4-FFF2-40B4-BE49-F238E27FC236}">
                  <a16:creationId xmlns:a16="http://schemas.microsoft.com/office/drawing/2014/main" xmlns="" id="{4970B999-67B1-4109-A9B0-C54D97A3BE1D}"/>
                </a:ext>
              </a:extLst>
            </p:cNvPr>
            <p:cNvSpPr/>
            <p:nvPr/>
          </p:nvSpPr>
          <p:spPr>
            <a:xfrm>
              <a:off x="6379006" y="1580137"/>
              <a:ext cx="2007124" cy="2007124"/>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83" name="椭圆 82">
              <a:extLst>
                <a:ext uri="{FF2B5EF4-FFF2-40B4-BE49-F238E27FC236}">
                  <a16:creationId xmlns:a16="http://schemas.microsoft.com/office/drawing/2014/main" xmlns="" id="{26E52D75-1AF6-4589-8ECD-11D0364C0F2A}"/>
                </a:ext>
              </a:extLst>
            </p:cNvPr>
            <p:cNvSpPr/>
            <p:nvPr/>
          </p:nvSpPr>
          <p:spPr>
            <a:xfrm>
              <a:off x="6457178" y="1658309"/>
              <a:ext cx="1850780" cy="1850780"/>
            </a:xfrm>
            <a:prstGeom prst="ellipse">
              <a:avLst/>
            </a:prstGeom>
            <a:noFill/>
            <a:ln w="1270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grpSp>
      <p:sp>
        <p:nvSpPr>
          <p:cNvPr id="81" name="Freeform 463">
            <a:extLst>
              <a:ext uri="{FF2B5EF4-FFF2-40B4-BE49-F238E27FC236}">
                <a16:creationId xmlns:a16="http://schemas.microsoft.com/office/drawing/2014/main" xmlns="" id="{023AB0C9-F1F6-40BC-9278-ECEDB79C1352}"/>
              </a:ext>
            </a:extLst>
          </p:cNvPr>
          <p:cNvSpPr>
            <a:spLocks noEditPoints="1"/>
          </p:cNvSpPr>
          <p:nvPr/>
        </p:nvSpPr>
        <p:spPr bwMode="auto">
          <a:xfrm>
            <a:off x="6920141" y="2443420"/>
            <a:ext cx="949391" cy="538766"/>
          </a:xfrm>
          <a:custGeom>
            <a:avLst/>
            <a:gdLst>
              <a:gd name="T0" fmla="*/ 250 w 326"/>
              <a:gd name="T1" fmla="*/ 94 h 185"/>
              <a:gd name="T2" fmla="*/ 253 w 326"/>
              <a:gd name="T3" fmla="*/ 98 h 185"/>
              <a:gd name="T4" fmla="*/ 249 w 326"/>
              <a:gd name="T5" fmla="*/ 148 h 185"/>
              <a:gd name="T6" fmla="*/ 225 w 326"/>
              <a:gd name="T7" fmla="*/ 163 h 185"/>
              <a:gd name="T8" fmla="*/ 185 w 326"/>
              <a:gd name="T9" fmla="*/ 171 h 185"/>
              <a:gd name="T10" fmla="*/ 142 w 326"/>
              <a:gd name="T11" fmla="*/ 171 h 185"/>
              <a:gd name="T12" fmla="*/ 102 w 326"/>
              <a:gd name="T13" fmla="*/ 163 h 185"/>
              <a:gd name="T14" fmla="*/ 78 w 326"/>
              <a:gd name="T15" fmla="*/ 148 h 185"/>
              <a:gd name="T16" fmla="*/ 74 w 326"/>
              <a:gd name="T17" fmla="*/ 99 h 185"/>
              <a:gd name="T18" fmla="*/ 76 w 326"/>
              <a:gd name="T19" fmla="*/ 94 h 185"/>
              <a:gd name="T20" fmla="*/ 82 w 326"/>
              <a:gd name="T21" fmla="*/ 94 h 185"/>
              <a:gd name="T22" fmla="*/ 163 w 326"/>
              <a:gd name="T23" fmla="*/ 126 h 185"/>
              <a:gd name="T24" fmla="*/ 245 w 326"/>
              <a:gd name="T25" fmla="*/ 93 h 185"/>
              <a:gd name="T26" fmla="*/ 163 w 326"/>
              <a:gd name="T27" fmla="*/ 0 h 185"/>
              <a:gd name="T28" fmla="*/ 322 w 326"/>
              <a:gd name="T29" fmla="*/ 46 h 185"/>
              <a:gd name="T30" fmla="*/ 326 w 326"/>
              <a:gd name="T31" fmla="*/ 50 h 185"/>
              <a:gd name="T32" fmla="*/ 324 w 326"/>
              <a:gd name="T33" fmla="*/ 53 h 185"/>
              <a:gd name="T34" fmla="*/ 168 w 326"/>
              <a:gd name="T35" fmla="*/ 120 h 185"/>
              <a:gd name="T36" fmla="*/ 157 w 326"/>
              <a:gd name="T37" fmla="*/ 120 h 185"/>
              <a:gd name="T38" fmla="*/ 42 w 326"/>
              <a:gd name="T39" fmla="*/ 72 h 185"/>
              <a:gd name="T40" fmla="*/ 39 w 326"/>
              <a:gd name="T41" fmla="*/ 75 h 185"/>
              <a:gd name="T42" fmla="*/ 39 w 326"/>
              <a:gd name="T43" fmla="*/ 110 h 185"/>
              <a:gd name="T44" fmla="*/ 42 w 326"/>
              <a:gd name="T45" fmla="*/ 110 h 185"/>
              <a:gd name="T46" fmla="*/ 45 w 326"/>
              <a:gd name="T47" fmla="*/ 110 h 185"/>
              <a:gd name="T48" fmla="*/ 46 w 326"/>
              <a:gd name="T49" fmla="*/ 112 h 185"/>
              <a:gd name="T50" fmla="*/ 46 w 326"/>
              <a:gd name="T51" fmla="*/ 116 h 185"/>
              <a:gd name="T52" fmla="*/ 45 w 326"/>
              <a:gd name="T53" fmla="*/ 122 h 185"/>
              <a:gd name="T54" fmla="*/ 46 w 326"/>
              <a:gd name="T55" fmla="*/ 124 h 185"/>
              <a:gd name="T56" fmla="*/ 46 w 326"/>
              <a:gd name="T57" fmla="*/ 126 h 185"/>
              <a:gd name="T58" fmla="*/ 45 w 326"/>
              <a:gd name="T59" fmla="*/ 127 h 185"/>
              <a:gd name="T60" fmla="*/ 52 w 326"/>
              <a:gd name="T61" fmla="*/ 149 h 185"/>
              <a:gd name="T62" fmla="*/ 50 w 326"/>
              <a:gd name="T63" fmla="*/ 171 h 185"/>
              <a:gd name="T64" fmla="*/ 42 w 326"/>
              <a:gd name="T65" fmla="*/ 181 h 185"/>
              <a:gd name="T66" fmla="*/ 42 w 326"/>
              <a:gd name="T67" fmla="*/ 175 h 185"/>
              <a:gd name="T68" fmla="*/ 42 w 326"/>
              <a:gd name="T69" fmla="*/ 171 h 185"/>
              <a:gd name="T70" fmla="*/ 41 w 326"/>
              <a:gd name="T71" fmla="*/ 172 h 185"/>
              <a:gd name="T72" fmla="*/ 39 w 326"/>
              <a:gd name="T73" fmla="*/ 179 h 185"/>
              <a:gd name="T74" fmla="*/ 36 w 326"/>
              <a:gd name="T75" fmla="*/ 185 h 185"/>
              <a:gd name="T76" fmla="*/ 34 w 326"/>
              <a:gd name="T77" fmla="*/ 185 h 185"/>
              <a:gd name="T78" fmla="*/ 33 w 326"/>
              <a:gd name="T79" fmla="*/ 170 h 185"/>
              <a:gd name="T80" fmla="*/ 32 w 326"/>
              <a:gd name="T81" fmla="*/ 167 h 185"/>
              <a:gd name="T82" fmla="*/ 32 w 326"/>
              <a:gd name="T83" fmla="*/ 171 h 185"/>
              <a:gd name="T84" fmla="*/ 30 w 326"/>
              <a:gd name="T85" fmla="*/ 179 h 185"/>
              <a:gd name="T86" fmla="*/ 30 w 326"/>
              <a:gd name="T87" fmla="*/ 179 h 185"/>
              <a:gd name="T88" fmla="*/ 29 w 326"/>
              <a:gd name="T89" fmla="*/ 172 h 185"/>
              <a:gd name="T90" fmla="*/ 28 w 326"/>
              <a:gd name="T91" fmla="*/ 172 h 185"/>
              <a:gd name="T92" fmla="*/ 28 w 326"/>
              <a:gd name="T93" fmla="*/ 180 h 185"/>
              <a:gd name="T94" fmla="*/ 28 w 326"/>
              <a:gd name="T95" fmla="*/ 181 h 185"/>
              <a:gd name="T96" fmla="*/ 16 w 326"/>
              <a:gd name="T97" fmla="*/ 157 h 185"/>
              <a:gd name="T98" fmla="*/ 25 w 326"/>
              <a:gd name="T99" fmla="*/ 127 h 185"/>
              <a:gd name="T100" fmla="*/ 24 w 326"/>
              <a:gd name="T101" fmla="*/ 126 h 185"/>
              <a:gd name="T102" fmla="*/ 24 w 326"/>
              <a:gd name="T103" fmla="*/ 122 h 185"/>
              <a:gd name="T104" fmla="*/ 27 w 326"/>
              <a:gd name="T105" fmla="*/ 121 h 185"/>
              <a:gd name="T106" fmla="*/ 25 w 326"/>
              <a:gd name="T107" fmla="*/ 116 h 185"/>
              <a:gd name="T108" fmla="*/ 25 w 326"/>
              <a:gd name="T109" fmla="*/ 112 h 185"/>
              <a:gd name="T110" fmla="*/ 28 w 326"/>
              <a:gd name="T111" fmla="*/ 108 h 185"/>
              <a:gd name="T112" fmla="*/ 30 w 326"/>
              <a:gd name="T113" fmla="*/ 110 h 185"/>
              <a:gd name="T114" fmla="*/ 33 w 326"/>
              <a:gd name="T115" fmla="*/ 108 h 185"/>
              <a:gd name="T116" fmla="*/ 32 w 326"/>
              <a:gd name="T117" fmla="*/ 67 h 185"/>
              <a:gd name="T118" fmla="*/ 2 w 326"/>
              <a:gd name="T119" fmla="*/ 55 h 185"/>
              <a:gd name="T120" fmla="*/ 0 w 326"/>
              <a:gd name="T121" fmla="*/ 52 h 185"/>
              <a:gd name="T122" fmla="*/ 1 w 326"/>
              <a:gd name="T123" fmla="*/ 47 h 185"/>
              <a:gd name="T124" fmla="*/ 159 w 326"/>
              <a:gd name="T12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185">
                <a:moveTo>
                  <a:pt x="248" y="93"/>
                </a:moveTo>
                <a:lnTo>
                  <a:pt x="250" y="94"/>
                </a:lnTo>
                <a:lnTo>
                  <a:pt x="251" y="95"/>
                </a:lnTo>
                <a:lnTo>
                  <a:pt x="253" y="98"/>
                </a:lnTo>
                <a:lnTo>
                  <a:pt x="253" y="138"/>
                </a:lnTo>
                <a:lnTo>
                  <a:pt x="249" y="148"/>
                </a:lnTo>
                <a:lnTo>
                  <a:pt x="239" y="157"/>
                </a:lnTo>
                <a:lnTo>
                  <a:pt x="225" y="163"/>
                </a:lnTo>
                <a:lnTo>
                  <a:pt x="207" y="168"/>
                </a:lnTo>
                <a:lnTo>
                  <a:pt x="185" y="171"/>
                </a:lnTo>
                <a:lnTo>
                  <a:pt x="163" y="172"/>
                </a:lnTo>
                <a:lnTo>
                  <a:pt x="142" y="171"/>
                </a:lnTo>
                <a:lnTo>
                  <a:pt x="120" y="168"/>
                </a:lnTo>
                <a:lnTo>
                  <a:pt x="102" y="163"/>
                </a:lnTo>
                <a:lnTo>
                  <a:pt x="87" y="157"/>
                </a:lnTo>
                <a:lnTo>
                  <a:pt x="78" y="148"/>
                </a:lnTo>
                <a:lnTo>
                  <a:pt x="74" y="138"/>
                </a:lnTo>
                <a:lnTo>
                  <a:pt x="74" y="99"/>
                </a:lnTo>
                <a:lnTo>
                  <a:pt x="75" y="97"/>
                </a:lnTo>
                <a:lnTo>
                  <a:pt x="76" y="94"/>
                </a:lnTo>
                <a:lnTo>
                  <a:pt x="79" y="93"/>
                </a:lnTo>
                <a:lnTo>
                  <a:pt x="82" y="94"/>
                </a:lnTo>
                <a:lnTo>
                  <a:pt x="158" y="125"/>
                </a:lnTo>
                <a:lnTo>
                  <a:pt x="163" y="126"/>
                </a:lnTo>
                <a:lnTo>
                  <a:pt x="168" y="125"/>
                </a:lnTo>
                <a:lnTo>
                  <a:pt x="245" y="93"/>
                </a:lnTo>
                <a:lnTo>
                  <a:pt x="248" y="93"/>
                </a:lnTo>
                <a:close/>
                <a:moveTo>
                  <a:pt x="163" y="0"/>
                </a:moveTo>
                <a:lnTo>
                  <a:pt x="167" y="0"/>
                </a:lnTo>
                <a:lnTo>
                  <a:pt x="322" y="46"/>
                </a:lnTo>
                <a:lnTo>
                  <a:pt x="324" y="47"/>
                </a:lnTo>
                <a:lnTo>
                  <a:pt x="326" y="50"/>
                </a:lnTo>
                <a:lnTo>
                  <a:pt x="326" y="52"/>
                </a:lnTo>
                <a:lnTo>
                  <a:pt x="324" y="53"/>
                </a:lnTo>
                <a:lnTo>
                  <a:pt x="323" y="55"/>
                </a:lnTo>
                <a:lnTo>
                  <a:pt x="168" y="120"/>
                </a:lnTo>
                <a:lnTo>
                  <a:pt x="163" y="121"/>
                </a:lnTo>
                <a:lnTo>
                  <a:pt x="157" y="120"/>
                </a:lnTo>
                <a:lnTo>
                  <a:pt x="43" y="72"/>
                </a:lnTo>
                <a:lnTo>
                  <a:pt x="42" y="72"/>
                </a:lnTo>
                <a:lnTo>
                  <a:pt x="39" y="74"/>
                </a:lnTo>
                <a:lnTo>
                  <a:pt x="39" y="75"/>
                </a:lnTo>
                <a:lnTo>
                  <a:pt x="39" y="110"/>
                </a:lnTo>
                <a:lnTo>
                  <a:pt x="39" y="110"/>
                </a:lnTo>
                <a:lnTo>
                  <a:pt x="41" y="111"/>
                </a:lnTo>
                <a:lnTo>
                  <a:pt x="42" y="110"/>
                </a:lnTo>
                <a:lnTo>
                  <a:pt x="43" y="110"/>
                </a:lnTo>
                <a:lnTo>
                  <a:pt x="45" y="110"/>
                </a:lnTo>
                <a:lnTo>
                  <a:pt x="45" y="111"/>
                </a:lnTo>
                <a:lnTo>
                  <a:pt x="46" y="112"/>
                </a:lnTo>
                <a:lnTo>
                  <a:pt x="46" y="115"/>
                </a:lnTo>
                <a:lnTo>
                  <a:pt x="46" y="116"/>
                </a:lnTo>
                <a:lnTo>
                  <a:pt x="46" y="120"/>
                </a:lnTo>
                <a:lnTo>
                  <a:pt x="45" y="122"/>
                </a:lnTo>
                <a:lnTo>
                  <a:pt x="45" y="124"/>
                </a:lnTo>
                <a:lnTo>
                  <a:pt x="46" y="124"/>
                </a:lnTo>
                <a:lnTo>
                  <a:pt x="47" y="125"/>
                </a:lnTo>
                <a:lnTo>
                  <a:pt x="46" y="126"/>
                </a:lnTo>
                <a:lnTo>
                  <a:pt x="45" y="127"/>
                </a:lnTo>
                <a:lnTo>
                  <a:pt x="45" y="127"/>
                </a:lnTo>
                <a:lnTo>
                  <a:pt x="50" y="138"/>
                </a:lnTo>
                <a:lnTo>
                  <a:pt x="52" y="149"/>
                </a:lnTo>
                <a:lnTo>
                  <a:pt x="52" y="161"/>
                </a:lnTo>
                <a:lnTo>
                  <a:pt x="50" y="171"/>
                </a:lnTo>
                <a:lnTo>
                  <a:pt x="42" y="180"/>
                </a:lnTo>
                <a:lnTo>
                  <a:pt x="42" y="181"/>
                </a:lnTo>
                <a:lnTo>
                  <a:pt x="42" y="180"/>
                </a:lnTo>
                <a:lnTo>
                  <a:pt x="42" y="175"/>
                </a:lnTo>
                <a:lnTo>
                  <a:pt x="42" y="172"/>
                </a:lnTo>
                <a:lnTo>
                  <a:pt x="42" y="171"/>
                </a:lnTo>
                <a:lnTo>
                  <a:pt x="42" y="171"/>
                </a:lnTo>
                <a:lnTo>
                  <a:pt x="41" y="172"/>
                </a:lnTo>
                <a:lnTo>
                  <a:pt x="41" y="175"/>
                </a:lnTo>
                <a:lnTo>
                  <a:pt x="39" y="179"/>
                </a:lnTo>
                <a:lnTo>
                  <a:pt x="37" y="182"/>
                </a:lnTo>
                <a:lnTo>
                  <a:pt x="36" y="185"/>
                </a:lnTo>
                <a:lnTo>
                  <a:pt x="34" y="185"/>
                </a:lnTo>
                <a:lnTo>
                  <a:pt x="34" y="185"/>
                </a:lnTo>
                <a:lnTo>
                  <a:pt x="33" y="173"/>
                </a:lnTo>
                <a:lnTo>
                  <a:pt x="33" y="170"/>
                </a:lnTo>
                <a:lnTo>
                  <a:pt x="33" y="168"/>
                </a:lnTo>
                <a:lnTo>
                  <a:pt x="32" y="167"/>
                </a:lnTo>
                <a:lnTo>
                  <a:pt x="32" y="168"/>
                </a:lnTo>
                <a:lnTo>
                  <a:pt x="32" y="171"/>
                </a:lnTo>
                <a:lnTo>
                  <a:pt x="32" y="179"/>
                </a:lnTo>
                <a:lnTo>
                  <a:pt x="30" y="179"/>
                </a:lnTo>
                <a:lnTo>
                  <a:pt x="30" y="180"/>
                </a:lnTo>
                <a:lnTo>
                  <a:pt x="30" y="179"/>
                </a:lnTo>
                <a:lnTo>
                  <a:pt x="29" y="175"/>
                </a:lnTo>
                <a:lnTo>
                  <a:pt x="29" y="172"/>
                </a:lnTo>
                <a:lnTo>
                  <a:pt x="28" y="172"/>
                </a:lnTo>
                <a:lnTo>
                  <a:pt x="28" y="172"/>
                </a:lnTo>
                <a:lnTo>
                  <a:pt x="28" y="175"/>
                </a:lnTo>
                <a:lnTo>
                  <a:pt x="28" y="180"/>
                </a:lnTo>
                <a:lnTo>
                  <a:pt x="28" y="181"/>
                </a:lnTo>
                <a:lnTo>
                  <a:pt x="28" y="181"/>
                </a:lnTo>
                <a:lnTo>
                  <a:pt x="19" y="170"/>
                </a:lnTo>
                <a:lnTo>
                  <a:pt x="16" y="157"/>
                </a:lnTo>
                <a:lnTo>
                  <a:pt x="19" y="141"/>
                </a:lnTo>
                <a:lnTo>
                  <a:pt x="25" y="127"/>
                </a:lnTo>
                <a:lnTo>
                  <a:pt x="25" y="126"/>
                </a:lnTo>
                <a:lnTo>
                  <a:pt x="24" y="126"/>
                </a:lnTo>
                <a:lnTo>
                  <a:pt x="24" y="124"/>
                </a:lnTo>
                <a:lnTo>
                  <a:pt x="24" y="122"/>
                </a:lnTo>
                <a:lnTo>
                  <a:pt x="25" y="122"/>
                </a:lnTo>
                <a:lnTo>
                  <a:pt x="27" y="121"/>
                </a:lnTo>
                <a:lnTo>
                  <a:pt x="25" y="118"/>
                </a:lnTo>
                <a:lnTo>
                  <a:pt x="25" y="116"/>
                </a:lnTo>
                <a:lnTo>
                  <a:pt x="25" y="113"/>
                </a:lnTo>
                <a:lnTo>
                  <a:pt x="25" y="112"/>
                </a:lnTo>
                <a:lnTo>
                  <a:pt x="27" y="110"/>
                </a:lnTo>
                <a:lnTo>
                  <a:pt x="28" y="108"/>
                </a:lnTo>
                <a:lnTo>
                  <a:pt x="30" y="108"/>
                </a:lnTo>
                <a:lnTo>
                  <a:pt x="30" y="110"/>
                </a:lnTo>
                <a:lnTo>
                  <a:pt x="32" y="108"/>
                </a:lnTo>
                <a:lnTo>
                  <a:pt x="33" y="108"/>
                </a:lnTo>
                <a:lnTo>
                  <a:pt x="33" y="70"/>
                </a:lnTo>
                <a:lnTo>
                  <a:pt x="32" y="67"/>
                </a:lnTo>
                <a:lnTo>
                  <a:pt x="30" y="66"/>
                </a:lnTo>
                <a:lnTo>
                  <a:pt x="2" y="55"/>
                </a:lnTo>
                <a:lnTo>
                  <a:pt x="1" y="53"/>
                </a:lnTo>
                <a:lnTo>
                  <a:pt x="0" y="52"/>
                </a:lnTo>
                <a:lnTo>
                  <a:pt x="0" y="50"/>
                </a:lnTo>
                <a:lnTo>
                  <a:pt x="1" y="47"/>
                </a:lnTo>
                <a:lnTo>
                  <a:pt x="4" y="46"/>
                </a:lnTo>
                <a:lnTo>
                  <a:pt x="159" y="0"/>
                </a:lnTo>
                <a:lnTo>
                  <a:pt x="163"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grpSp>
        <p:nvGrpSpPr>
          <p:cNvPr id="85" name="组 3">
            <a:extLst>
              <a:ext uri="{FF2B5EF4-FFF2-40B4-BE49-F238E27FC236}">
                <a16:creationId xmlns:a16="http://schemas.microsoft.com/office/drawing/2014/main" xmlns="" id="{2A9D97A5-1DFC-41F2-91F1-C8F637E943F2}"/>
              </a:ext>
            </a:extLst>
          </p:cNvPr>
          <p:cNvGrpSpPr/>
          <p:nvPr/>
        </p:nvGrpSpPr>
        <p:grpSpPr>
          <a:xfrm>
            <a:off x="1140890" y="1697368"/>
            <a:ext cx="2007124" cy="2007124"/>
            <a:chOff x="1140890" y="1580137"/>
            <a:chExt cx="2007124" cy="2007124"/>
          </a:xfrm>
        </p:grpSpPr>
        <p:sp>
          <p:nvSpPr>
            <p:cNvPr id="87" name="椭圆 86">
              <a:extLst>
                <a:ext uri="{FF2B5EF4-FFF2-40B4-BE49-F238E27FC236}">
                  <a16:creationId xmlns:a16="http://schemas.microsoft.com/office/drawing/2014/main" xmlns="" id="{2DA1E3DA-2F2D-4DCE-B022-C1B3FE145DDF}"/>
                </a:ext>
              </a:extLst>
            </p:cNvPr>
            <p:cNvSpPr/>
            <p:nvPr/>
          </p:nvSpPr>
          <p:spPr>
            <a:xfrm>
              <a:off x="1140890" y="1580137"/>
              <a:ext cx="2007124" cy="2007124"/>
            </a:xfrm>
            <a:prstGeom prst="ellipse">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88" name="椭圆 87">
              <a:extLst>
                <a:ext uri="{FF2B5EF4-FFF2-40B4-BE49-F238E27FC236}">
                  <a16:creationId xmlns:a16="http://schemas.microsoft.com/office/drawing/2014/main" xmlns="" id="{B2143415-074E-470C-B0C9-632D48B34349}"/>
                </a:ext>
              </a:extLst>
            </p:cNvPr>
            <p:cNvSpPr/>
            <p:nvPr/>
          </p:nvSpPr>
          <p:spPr>
            <a:xfrm>
              <a:off x="1219062" y="1658309"/>
              <a:ext cx="1850780" cy="1850780"/>
            </a:xfrm>
            <a:prstGeom prst="ellipse">
              <a:avLst/>
            </a:prstGeom>
            <a:noFill/>
            <a:ln w="1270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grpSp>
      <p:sp>
        <p:nvSpPr>
          <p:cNvPr id="86" name="Freeform 345">
            <a:extLst>
              <a:ext uri="{FF2B5EF4-FFF2-40B4-BE49-F238E27FC236}">
                <a16:creationId xmlns:a16="http://schemas.microsoft.com/office/drawing/2014/main" xmlns="" id="{29754EA6-9FCA-44F3-BD4F-1B2C47FD8BF1}"/>
              </a:ext>
            </a:extLst>
          </p:cNvPr>
          <p:cNvSpPr>
            <a:spLocks noEditPoints="1"/>
          </p:cNvSpPr>
          <p:nvPr/>
        </p:nvSpPr>
        <p:spPr bwMode="auto">
          <a:xfrm>
            <a:off x="1895091" y="2265114"/>
            <a:ext cx="567886" cy="803779"/>
          </a:xfrm>
          <a:custGeom>
            <a:avLst/>
            <a:gdLst>
              <a:gd name="T0" fmla="*/ 190 w 195"/>
              <a:gd name="T1" fmla="*/ 163 h 276"/>
              <a:gd name="T2" fmla="*/ 195 w 195"/>
              <a:gd name="T3" fmla="*/ 174 h 276"/>
              <a:gd name="T4" fmla="*/ 192 w 195"/>
              <a:gd name="T5" fmla="*/ 180 h 276"/>
              <a:gd name="T6" fmla="*/ 105 w 195"/>
              <a:gd name="T7" fmla="*/ 212 h 276"/>
              <a:gd name="T8" fmla="*/ 98 w 195"/>
              <a:gd name="T9" fmla="*/ 202 h 276"/>
              <a:gd name="T10" fmla="*/ 101 w 195"/>
              <a:gd name="T11" fmla="*/ 195 h 276"/>
              <a:gd name="T12" fmla="*/ 187 w 195"/>
              <a:gd name="T13" fmla="*/ 160 h 276"/>
              <a:gd name="T14" fmla="*/ 20 w 195"/>
              <a:gd name="T15" fmla="*/ 147 h 276"/>
              <a:gd name="T16" fmla="*/ 15 w 195"/>
              <a:gd name="T17" fmla="*/ 157 h 276"/>
              <a:gd name="T18" fmla="*/ 20 w 195"/>
              <a:gd name="T19" fmla="*/ 168 h 276"/>
              <a:gd name="T20" fmla="*/ 32 w 195"/>
              <a:gd name="T21" fmla="*/ 169 h 276"/>
              <a:gd name="T22" fmla="*/ 40 w 195"/>
              <a:gd name="T23" fmla="*/ 161 h 276"/>
              <a:gd name="T24" fmla="*/ 37 w 195"/>
              <a:gd name="T25" fmla="*/ 150 h 276"/>
              <a:gd name="T26" fmla="*/ 27 w 195"/>
              <a:gd name="T27" fmla="*/ 145 h 276"/>
              <a:gd name="T28" fmla="*/ 102 w 195"/>
              <a:gd name="T29" fmla="*/ 2 h 276"/>
              <a:gd name="T30" fmla="*/ 105 w 195"/>
              <a:gd name="T31" fmla="*/ 12 h 276"/>
              <a:gd name="T32" fmla="*/ 100 w 195"/>
              <a:gd name="T33" fmla="*/ 14 h 276"/>
              <a:gd name="T34" fmla="*/ 151 w 195"/>
              <a:gd name="T35" fmla="*/ 146 h 276"/>
              <a:gd name="T36" fmla="*/ 148 w 195"/>
              <a:gd name="T37" fmla="*/ 149 h 276"/>
              <a:gd name="T38" fmla="*/ 147 w 195"/>
              <a:gd name="T39" fmla="*/ 151 h 276"/>
              <a:gd name="T40" fmla="*/ 148 w 195"/>
              <a:gd name="T41" fmla="*/ 160 h 276"/>
              <a:gd name="T42" fmla="*/ 144 w 195"/>
              <a:gd name="T43" fmla="*/ 166 h 276"/>
              <a:gd name="T44" fmla="*/ 129 w 195"/>
              <a:gd name="T45" fmla="*/ 169 h 276"/>
              <a:gd name="T46" fmla="*/ 124 w 195"/>
              <a:gd name="T47" fmla="*/ 161 h 276"/>
              <a:gd name="T48" fmla="*/ 120 w 195"/>
              <a:gd name="T49" fmla="*/ 160 h 276"/>
              <a:gd name="T50" fmla="*/ 118 w 195"/>
              <a:gd name="T51" fmla="*/ 160 h 276"/>
              <a:gd name="T52" fmla="*/ 91 w 195"/>
              <a:gd name="T53" fmla="*/ 97 h 276"/>
              <a:gd name="T54" fmla="*/ 84 w 195"/>
              <a:gd name="T55" fmla="*/ 97 h 276"/>
              <a:gd name="T56" fmla="*/ 52 w 195"/>
              <a:gd name="T57" fmla="*/ 136 h 276"/>
              <a:gd name="T58" fmla="*/ 55 w 195"/>
              <a:gd name="T59" fmla="*/ 151 h 276"/>
              <a:gd name="T60" fmla="*/ 52 w 195"/>
              <a:gd name="T61" fmla="*/ 170 h 276"/>
              <a:gd name="T62" fmla="*/ 46 w 195"/>
              <a:gd name="T63" fmla="*/ 180 h 276"/>
              <a:gd name="T64" fmla="*/ 59 w 195"/>
              <a:gd name="T65" fmla="*/ 216 h 276"/>
              <a:gd name="T66" fmla="*/ 87 w 195"/>
              <a:gd name="T67" fmla="*/ 243 h 276"/>
              <a:gd name="T68" fmla="*/ 185 w 195"/>
              <a:gd name="T69" fmla="*/ 244 h 276"/>
              <a:gd name="T70" fmla="*/ 193 w 195"/>
              <a:gd name="T71" fmla="*/ 256 h 276"/>
              <a:gd name="T72" fmla="*/ 189 w 195"/>
              <a:gd name="T73" fmla="*/ 274 h 276"/>
              <a:gd name="T74" fmla="*/ 22 w 195"/>
              <a:gd name="T75" fmla="*/ 276 h 276"/>
              <a:gd name="T76" fmla="*/ 12 w 195"/>
              <a:gd name="T77" fmla="*/ 270 h 276"/>
              <a:gd name="T78" fmla="*/ 12 w 195"/>
              <a:gd name="T79" fmla="*/ 251 h 276"/>
              <a:gd name="T80" fmla="*/ 22 w 195"/>
              <a:gd name="T81" fmla="*/ 244 h 276"/>
              <a:gd name="T82" fmla="*/ 29 w 195"/>
              <a:gd name="T83" fmla="*/ 241 h 276"/>
              <a:gd name="T84" fmla="*/ 17 w 195"/>
              <a:gd name="T85" fmla="*/ 210 h 276"/>
              <a:gd name="T86" fmla="*/ 8 w 195"/>
              <a:gd name="T87" fmla="*/ 177 h 276"/>
              <a:gd name="T88" fmla="*/ 0 w 195"/>
              <a:gd name="T89" fmla="*/ 157 h 276"/>
              <a:gd name="T90" fmla="*/ 15 w 195"/>
              <a:gd name="T91" fmla="*/ 131 h 276"/>
              <a:gd name="T92" fmla="*/ 38 w 195"/>
              <a:gd name="T93" fmla="*/ 91 h 276"/>
              <a:gd name="T94" fmla="*/ 75 w 195"/>
              <a:gd name="T95" fmla="*/ 62 h 276"/>
              <a:gd name="T96" fmla="*/ 65 w 195"/>
              <a:gd name="T97" fmla="*/ 31 h 276"/>
              <a:gd name="T98" fmla="*/ 61 w 195"/>
              <a:gd name="T99" fmla="*/ 30 h 276"/>
              <a:gd name="T100" fmla="*/ 56 w 195"/>
              <a:gd name="T101" fmla="*/ 31 h 276"/>
              <a:gd name="T102" fmla="*/ 52 w 195"/>
              <a:gd name="T103" fmla="*/ 20 h 276"/>
              <a:gd name="T104" fmla="*/ 59 w 195"/>
              <a:gd name="T105" fmla="*/ 16 h 276"/>
              <a:gd name="T106" fmla="*/ 101 w 195"/>
              <a:gd name="T10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276">
                <a:moveTo>
                  <a:pt x="187" y="160"/>
                </a:moveTo>
                <a:lnTo>
                  <a:pt x="189" y="161"/>
                </a:lnTo>
                <a:lnTo>
                  <a:pt x="190" y="163"/>
                </a:lnTo>
                <a:lnTo>
                  <a:pt x="193" y="165"/>
                </a:lnTo>
                <a:lnTo>
                  <a:pt x="195" y="172"/>
                </a:lnTo>
                <a:lnTo>
                  <a:pt x="195" y="174"/>
                </a:lnTo>
                <a:lnTo>
                  <a:pt x="195" y="177"/>
                </a:lnTo>
                <a:lnTo>
                  <a:pt x="193" y="178"/>
                </a:lnTo>
                <a:lnTo>
                  <a:pt x="192" y="180"/>
                </a:lnTo>
                <a:lnTo>
                  <a:pt x="110" y="212"/>
                </a:lnTo>
                <a:lnTo>
                  <a:pt x="107" y="212"/>
                </a:lnTo>
                <a:lnTo>
                  <a:pt x="105" y="212"/>
                </a:lnTo>
                <a:lnTo>
                  <a:pt x="103" y="211"/>
                </a:lnTo>
                <a:lnTo>
                  <a:pt x="101" y="209"/>
                </a:lnTo>
                <a:lnTo>
                  <a:pt x="98" y="202"/>
                </a:lnTo>
                <a:lnTo>
                  <a:pt x="98" y="200"/>
                </a:lnTo>
                <a:lnTo>
                  <a:pt x="98" y="197"/>
                </a:lnTo>
                <a:lnTo>
                  <a:pt x="101" y="195"/>
                </a:lnTo>
                <a:lnTo>
                  <a:pt x="102" y="193"/>
                </a:lnTo>
                <a:lnTo>
                  <a:pt x="184" y="161"/>
                </a:lnTo>
                <a:lnTo>
                  <a:pt x="187" y="160"/>
                </a:lnTo>
                <a:close/>
                <a:moveTo>
                  <a:pt x="27" y="145"/>
                </a:moveTo>
                <a:lnTo>
                  <a:pt x="23" y="145"/>
                </a:lnTo>
                <a:lnTo>
                  <a:pt x="20" y="147"/>
                </a:lnTo>
                <a:lnTo>
                  <a:pt x="17" y="150"/>
                </a:lnTo>
                <a:lnTo>
                  <a:pt x="15" y="154"/>
                </a:lnTo>
                <a:lnTo>
                  <a:pt x="15" y="157"/>
                </a:lnTo>
                <a:lnTo>
                  <a:pt x="15" y="161"/>
                </a:lnTo>
                <a:lnTo>
                  <a:pt x="17" y="165"/>
                </a:lnTo>
                <a:lnTo>
                  <a:pt x="20" y="168"/>
                </a:lnTo>
                <a:lnTo>
                  <a:pt x="23" y="169"/>
                </a:lnTo>
                <a:lnTo>
                  <a:pt x="27" y="170"/>
                </a:lnTo>
                <a:lnTo>
                  <a:pt x="32" y="169"/>
                </a:lnTo>
                <a:lnTo>
                  <a:pt x="35" y="168"/>
                </a:lnTo>
                <a:lnTo>
                  <a:pt x="37" y="165"/>
                </a:lnTo>
                <a:lnTo>
                  <a:pt x="40" y="161"/>
                </a:lnTo>
                <a:lnTo>
                  <a:pt x="40" y="157"/>
                </a:lnTo>
                <a:lnTo>
                  <a:pt x="40" y="154"/>
                </a:lnTo>
                <a:lnTo>
                  <a:pt x="37" y="150"/>
                </a:lnTo>
                <a:lnTo>
                  <a:pt x="35" y="147"/>
                </a:lnTo>
                <a:lnTo>
                  <a:pt x="32" y="145"/>
                </a:lnTo>
                <a:lnTo>
                  <a:pt x="27" y="145"/>
                </a:lnTo>
                <a:close/>
                <a:moveTo>
                  <a:pt x="101" y="0"/>
                </a:moveTo>
                <a:lnTo>
                  <a:pt x="102" y="0"/>
                </a:lnTo>
                <a:lnTo>
                  <a:pt x="102" y="2"/>
                </a:lnTo>
                <a:lnTo>
                  <a:pt x="106" y="9"/>
                </a:lnTo>
                <a:lnTo>
                  <a:pt x="106" y="11"/>
                </a:lnTo>
                <a:lnTo>
                  <a:pt x="105" y="12"/>
                </a:lnTo>
                <a:lnTo>
                  <a:pt x="103" y="13"/>
                </a:lnTo>
                <a:lnTo>
                  <a:pt x="101" y="14"/>
                </a:lnTo>
                <a:lnTo>
                  <a:pt x="100" y="14"/>
                </a:lnTo>
                <a:lnTo>
                  <a:pt x="100" y="16"/>
                </a:lnTo>
                <a:lnTo>
                  <a:pt x="100" y="18"/>
                </a:lnTo>
                <a:lnTo>
                  <a:pt x="151" y="146"/>
                </a:lnTo>
                <a:lnTo>
                  <a:pt x="151" y="147"/>
                </a:lnTo>
                <a:lnTo>
                  <a:pt x="149" y="149"/>
                </a:lnTo>
                <a:lnTo>
                  <a:pt x="148" y="149"/>
                </a:lnTo>
                <a:lnTo>
                  <a:pt x="148" y="150"/>
                </a:lnTo>
                <a:lnTo>
                  <a:pt x="147" y="150"/>
                </a:lnTo>
                <a:lnTo>
                  <a:pt x="147" y="151"/>
                </a:lnTo>
                <a:lnTo>
                  <a:pt x="147" y="152"/>
                </a:lnTo>
                <a:lnTo>
                  <a:pt x="148" y="157"/>
                </a:lnTo>
                <a:lnTo>
                  <a:pt x="148" y="160"/>
                </a:lnTo>
                <a:lnTo>
                  <a:pt x="148" y="163"/>
                </a:lnTo>
                <a:lnTo>
                  <a:pt x="147" y="164"/>
                </a:lnTo>
                <a:lnTo>
                  <a:pt x="144" y="166"/>
                </a:lnTo>
                <a:lnTo>
                  <a:pt x="134" y="169"/>
                </a:lnTo>
                <a:lnTo>
                  <a:pt x="132" y="170"/>
                </a:lnTo>
                <a:lnTo>
                  <a:pt x="129" y="169"/>
                </a:lnTo>
                <a:lnTo>
                  <a:pt x="128" y="168"/>
                </a:lnTo>
                <a:lnTo>
                  <a:pt x="125" y="165"/>
                </a:lnTo>
                <a:lnTo>
                  <a:pt x="124" y="161"/>
                </a:lnTo>
                <a:lnTo>
                  <a:pt x="124" y="161"/>
                </a:lnTo>
                <a:lnTo>
                  <a:pt x="123" y="160"/>
                </a:lnTo>
                <a:lnTo>
                  <a:pt x="120" y="160"/>
                </a:lnTo>
                <a:lnTo>
                  <a:pt x="120" y="160"/>
                </a:lnTo>
                <a:lnTo>
                  <a:pt x="119" y="161"/>
                </a:lnTo>
                <a:lnTo>
                  <a:pt x="118" y="160"/>
                </a:lnTo>
                <a:lnTo>
                  <a:pt x="116" y="159"/>
                </a:lnTo>
                <a:lnTo>
                  <a:pt x="93" y="100"/>
                </a:lnTo>
                <a:lnTo>
                  <a:pt x="91" y="97"/>
                </a:lnTo>
                <a:lnTo>
                  <a:pt x="89" y="96"/>
                </a:lnTo>
                <a:lnTo>
                  <a:pt x="87" y="96"/>
                </a:lnTo>
                <a:lnTo>
                  <a:pt x="84" y="97"/>
                </a:lnTo>
                <a:lnTo>
                  <a:pt x="70" y="108"/>
                </a:lnTo>
                <a:lnTo>
                  <a:pt x="60" y="120"/>
                </a:lnTo>
                <a:lnTo>
                  <a:pt x="52" y="136"/>
                </a:lnTo>
                <a:lnTo>
                  <a:pt x="51" y="140"/>
                </a:lnTo>
                <a:lnTo>
                  <a:pt x="52" y="145"/>
                </a:lnTo>
                <a:lnTo>
                  <a:pt x="55" y="151"/>
                </a:lnTo>
                <a:lnTo>
                  <a:pt x="55" y="157"/>
                </a:lnTo>
                <a:lnTo>
                  <a:pt x="55" y="164"/>
                </a:lnTo>
                <a:lnTo>
                  <a:pt x="52" y="170"/>
                </a:lnTo>
                <a:lnTo>
                  <a:pt x="49" y="175"/>
                </a:lnTo>
                <a:lnTo>
                  <a:pt x="47" y="178"/>
                </a:lnTo>
                <a:lnTo>
                  <a:pt x="46" y="180"/>
                </a:lnTo>
                <a:lnTo>
                  <a:pt x="46" y="184"/>
                </a:lnTo>
                <a:lnTo>
                  <a:pt x="51" y="201"/>
                </a:lnTo>
                <a:lnTo>
                  <a:pt x="59" y="216"/>
                </a:lnTo>
                <a:lnTo>
                  <a:pt x="69" y="230"/>
                </a:lnTo>
                <a:lnTo>
                  <a:pt x="83" y="242"/>
                </a:lnTo>
                <a:lnTo>
                  <a:pt x="87" y="243"/>
                </a:lnTo>
                <a:lnTo>
                  <a:pt x="89" y="244"/>
                </a:lnTo>
                <a:lnTo>
                  <a:pt x="181" y="244"/>
                </a:lnTo>
                <a:lnTo>
                  <a:pt x="185" y="244"/>
                </a:lnTo>
                <a:lnTo>
                  <a:pt x="189" y="247"/>
                </a:lnTo>
                <a:lnTo>
                  <a:pt x="192" y="251"/>
                </a:lnTo>
                <a:lnTo>
                  <a:pt x="193" y="256"/>
                </a:lnTo>
                <a:lnTo>
                  <a:pt x="193" y="265"/>
                </a:lnTo>
                <a:lnTo>
                  <a:pt x="192" y="270"/>
                </a:lnTo>
                <a:lnTo>
                  <a:pt x="189" y="274"/>
                </a:lnTo>
                <a:lnTo>
                  <a:pt x="185" y="276"/>
                </a:lnTo>
                <a:lnTo>
                  <a:pt x="181" y="276"/>
                </a:lnTo>
                <a:lnTo>
                  <a:pt x="22" y="276"/>
                </a:lnTo>
                <a:lnTo>
                  <a:pt x="18" y="276"/>
                </a:lnTo>
                <a:lnTo>
                  <a:pt x="14" y="274"/>
                </a:lnTo>
                <a:lnTo>
                  <a:pt x="12" y="270"/>
                </a:lnTo>
                <a:lnTo>
                  <a:pt x="10" y="265"/>
                </a:lnTo>
                <a:lnTo>
                  <a:pt x="10" y="256"/>
                </a:lnTo>
                <a:lnTo>
                  <a:pt x="12" y="251"/>
                </a:lnTo>
                <a:lnTo>
                  <a:pt x="14" y="247"/>
                </a:lnTo>
                <a:lnTo>
                  <a:pt x="18" y="244"/>
                </a:lnTo>
                <a:lnTo>
                  <a:pt x="22" y="244"/>
                </a:lnTo>
                <a:lnTo>
                  <a:pt x="24" y="244"/>
                </a:lnTo>
                <a:lnTo>
                  <a:pt x="27" y="243"/>
                </a:lnTo>
                <a:lnTo>
                  <a:pt x="29" y="241"/>
                </a:lnTo>
                <a:lnTo>
                  <a:pt x="29" y="238"/>
                </a:lnTo>
                <a:lnTo>
                  <a:pt x="28" y="235"/>
                </a:lnTo>
                <a:lnTo>
                  <a:pt x="17" y="210"/>
                </a:lnTo>
                <a:lnTo>
                  <a:pt x="10" y="183"/>
                </a:lnTo>
                <a:lnTo>
                  <a:pt x="9" y="179"/>
                </a:lnTo>
                <a:lnTo>
                  <a:pt x="8" y="177"/>
                </a:lnTo>
                <a:lnTo>
                  <a:pt x="4" y="170"/>
                </a:lnTo>
                <a:lnTo>
                  <a:pt x="0" y="164"/>
                </a:lnTo>
                <a:lnTo>
                  <a:pt x="0" y="157"/>
                </a:lnTo>
                <a:lnTo>
                  <a:pt x="3" y="143"/>
                </a:lnTo>
                <a:lnTo>
                  <a:pt x="13" y="133"/>
                </a:lnTo>
                <a:lnTo>
                  <a:pt x="15" y="131"/>
                </a:lnTo>
                <a:lnTo>
                  <a:pt x="17" y="128"/>
                </a:lnTo>
                <a:lnTo>
                  <a:pt x="27" y="109"/>
                </a:lnTo>
                <a:lnTo>
                  <a:pt x="38" y="91"/>
                </a:lnTo>
                <a:lnTo>
                  <a:pt x="54" y="76"/>
                </a:lnTo>
                <a:lnTo>
                  <a:pt x="73" y="63"/>
                </a:lnTo>
                <a:lnTo>
                  <a:pt x="75" y="62"/>
                </a:lnTo>
                <a:lnTo>
                  <a:pt x="75" y="59"/>
                </a:lnTo>
                <a:lnTo>
                  <a:pt x="75" y="57"/>
                </a:lnTo>
                <a:lnTo>
                  <a:pt x="65" y="31"/>
                </a:lnTo>
                <a:lnTo>
                  <a:pt x="65" y="30"/>
                </a:lnTo>
                <a:lnTo>
                  <a:pt x="64" y="30"/>
                </a:lnTo>
                <a:lnTo>
                  <a:pt x="61" y="30"/>
                </a:lnTo>
                <a:lnTo>
                  <a:pt x="59" y="31"/>
                </a:lnTo>
                <a:lnTo>
                  <a:pt x="58" y="31"/>
                </a:lnTo>
                <a:lnTo>
                  <a:pt x="56" y="31"/>
                </a:lnTo>
                <a:lnTo>
                  <a:pt x="55" y="30"/>
                </a:lnTo>
                <a:lnTo>
                  <a:pt x="52" y="22"/>
                </a:lnTo>
                <a:lnTo>
                  <a:pt x="52" y="20"/>
                </a:lnTo>
                <a:lnTo>
                  <a:pt x="52" y="18"/>
                </a:lnTo>
                <a:lnTo>
                  <a:pt x="54" y="18"/>
                </a:lnTo>
                <a:lnTo>
                  <a:pt x="59" y="16"/>
                </a:lnTo>
                <a:lnTo>
                  <a:pt x="93" y="2"/>
                </a:lnTo>
                <a:lnTo>
                  <a:pt x="98" y="0"/>
                </a:lnTo>
                <a:lnTo>
                  <a:pt x="10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grpSp>
        <p:nvGrpSpPr>
          <p:cNvPr id="90" name="组 5">
            <a:extLst>
              <a:ext uri="{FF2B5EF4-FFF2-40B4-BE49-F238E27FC236}">
                <a16:creationId xmlns:a16="http://schemas.microsoft.com/office/drawing/2014/main" xmlns="" id="{EF6BE484-07F5-4437-96C1-904A992A6163}"/>
              </a:ext>
            </a:extLst>
          </p:cNvPr>
          <p:cNvGrpSpPr/>
          <p:nvPr/>
        </p:nvGrpSpPr>
        <p:grpSpPr>
          <a:xfrm>
            <a:off x="3759948" y="1697368"/>
            <a:ext cx="2007124" cy="2007124"/>
            <a:chOff x="3759948" y="1580137"/>
            <a:chExt cx="2007124" cy="2007124"/>
          </a:xfrm>
        </p:grpSpPr>
        <p:sp>
          <p:nvSpPr>
            <p:cNvPr id="92" name="椭圆 91">
              <a:extLst>
                <a:ext uri="{FF2B5EF4-FFF2-40B4-BE49-F238E27FC236}">
                  <a16:creationId xmlns:a16="http://schemas.microsoft.com/office/drawing/2014/main" xmlns="" id="{4FD33B27-1F52-405F-AF5C-381658DDAA6D}"/>
                </a:ext>
              </a:extLst>
            </p:cNvPr>
            <p:cNvSpPr/>
            <p:nvPr/>
          </p:nvSpPr>
          <p:spPr>
            <a:xfrm>
              <a:off x="3759948" y="1580137"/>
              <a:ext cx="2007124" cy="2007124"/>
            </a:xfrm>
            <a:prstGeom prst="ellipse">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93" name="椭圆 92">
              <a:extLst>
                <a:ext uri="{FF2B5EF4-FFF2-40B4-BE49-F238E27FC236}">
                  <a16:creationId xmlns:a16="http://schemas.microsoft.com/office/drawing/2014/main" xmlns="" id="{9427AFCA-E6D6-4C79-96FE-EE1EFB5A5CC0}"/>
                </a:ext>
              </a:extLst>
            </p:cNvPr>
            <p:cNvSpPr/>
            <p:nvPr/>
          </p:nvSpPr>
          <p:spPr>
            <a:xfrm>
              <a:off x="3838120" y="1658309"/>
              <a:ext cx="1850780" cy="1850780"/>
            </a:xfrm>
            <a:prstGeom prst="ellipse">
              <a:avLst/>
            </a:prstGeom>
            <a:noFill/>
            <a:ln w="12700" cap="flat" cmpd="sng" algn="ctr">
              <a:solidFill>
                <a:srgbClr val="FFFFFF"/>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2800" b="1"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grpSp>
      <p:sp>
        <p:nvSpPr>
          <p:cNvPr id="91" name="Freeform 387">
            <a:extLst>
              <a:ext uri="{FF2B5EF4-FFF2-40B4-BE49-F238E27FC236}">
                <a16:creationId xmlns:a16="http://schemas.microsoft.com/office/drawing/2014/main" xmlns="" id="{67658FDD-FE56-424E-831E-4A02CE9ED223}"/>
              </a:ext>
            </a:extLst>
          </p:cNvPr>
          <p:cNvSpPr>
            <a:spLocks noEditPoints="1"/>
          </p:cNvSpPr>
          <p:nvPr/>
        </p:nvSpPr>
        <p:spPr bwMode="auto">
          <a:xfrm>
            <a:off x="4444619" y="2244728"/>
            <a:ext cx="637780" cy="844550"/>
          </a:xfrm>
          <a:custGeom>
            <a:avLst/>
            <a:gdLst>
              <a:gd name="T0" fmla="*/ 68 w 219"/>
              <a:gd name="T1" fmla="*/ 188 h 290"/>
              <a:gd name="T2" fmla="*/ 108 w 219"/>
              <a:gd name="T3" fmla="*/ 177 h 290"/>
              <a:gd name="T4" fmla="*/ 114 w 219"/>
              <a:gd name="T5" fmla="*/ 174 h 290"/>
              <a:gd name="T6" fmla="*/ 168 w 219"/>
              <a:gd name="T7" fmla="*/ 174 h 290"/>
              <a:gd name="T8" fmla="*/ 52 w 219"/>
              <a:gd name="T9" fmla="*/ 172 h 290"/>
              <a:gd name="T10" fmla="*/ 100 w 219"/>
              <a:gd name="T11" fmla="*/ 170 h 290"/>
              <a:gd name="T12" fmla="*/ 52 w 219"/>
              <a:gd name="T13" fmla="*/ 117 h 290"/>
              <a:gd name="T14" fmla="*/ 44 w 219"/>
              <a:gd name="T15" fmla="*/ 168 h 290"/>
              <a:gd name="T16" fmla="*/ 53 w 219"/>
              <a:gd name="T17" fmla="*/ 118 h 290"/>
              <a:gd name="T18" fmla="*/ 89 w 219"/>
              <a:gd name="T19" fmla="*/ 138 h 290"/>
              <a:gd name="T20" fmla="*/ 137 w 219"/>
              <a:gd name="T21" fmla="*/ 145 h 290"/>
              <a:gd name="T22" fmla="*/ 150 w 219"/>
              <a:gd name="T23" fmla="*/ 141 h 290"/>
              <a:gd name="T24" fmla="*/ 175 w 219"/>
              <a:gd name="T25" fmla="*/ 169 h 290"/>
              <a:gd name="T26" fmla="*/ 172 w 219"/>
              <a:gd name="T27" fmla="*/ 114 h 290"/>
              <a:gd name="T28" fmla="*/ 31 w 219"/>
              <a:gd name="T29" fmla="*/ 152 h 290"/>
              <a:gd name="T30" fmla="*/ 43 w 219"/>
              <a:gd name="T31" fmla="*/ 112 h 290"/>
              <a:gd name="T32" fmla="*/ 115 w 219"/>
              <a:gd name="T33" fmla="*/ 109 h 290"/>
              <a:gd name="T34" fmla="*/ 164 w 219"/>
              <a:gd name="T35" fmla="*/ 112 h 290"/>
              <a:gd name="T36" fmla="*/ 73 w 219"/>
              <a:gd name="T37" fmla="*/ 83 h 290"/>
              <a:gd name="T38" fmla="*/ 83 w 219"/>
              <a:gd name="T39" fmla="*/ 131 h 290"/>
              <a:gd name="T40" fmla="*/ 77 w 219"/>
              <a:gd name="T41" fmla="*/ 82 h 290"/>
              <a:gd name="T42" fmla="*/ 175 w 219"/>
              <a:gd name="T43" fmla="*/ 108 h 290"/>
              <a:gd name="T44" fmla="*/ 196 w 219"/>
              <a:gd name="T45" fmla="*/ 90 h 290"/>
              <a:gd name="T46" fmla="*/ 82 w 219"/>
              <a:gd name="T47" fmla="*/ 77 h 290"/>
              <a:gd name="T48" fmla="*/ 129 w 219"/>
              <a:gd name="T49" fmla="*/ 85 h 290"/>
              <a:gd name="T50" fmla="*/ 174 w 219"/>
              <a:gd name="T51" fmla="*/ 51 h 290"/>
              <a:gd name="T52" fmla="*/ 156 w 219"/>
              <a:gd name="T53" fmla="*/ 96 h 290"/>
              <a:gd name="T54" fmla="*/ 178 w 219"/>
              <a:gd name="T55" fmla="*/ 77 h 290"/>
              <a:gd name="T56" fmla="*/ 43 w 219"/>
              <a:gd name="T57" fmla="*/ 51 h 290"/>
              <a:gd name="T58" fmla="*/ 49 w 219"/>
              <a:gd name="T59" fmla="*/ 104 h 290"/>
              <a:gd name="T60" fmla="*/ 184 w 219"/>
              <a:gd name="T61" fmla="*/ 41 h 290"/>
              <a:gd name="T62" fmla="*/ 202 w 219"/>
              <a:gd name="T63" fmla="*/ 89 h 290"/>
              <a:gd name="T64" fmla="*/ 112 w 219"/>
              <a:gd name="T65" fmla="*/ 205 h 290"/>
              <a:gd name="T66" fmla="*/ 41 w 219"/>
              <a:gd name="T67" fmla="*/ 183 h 290"/>
              <a:gd name="T68" fmla="*/ 137 w 219"/>
              <a:gd name="T69" fmla="*/ 209 h 290"/>
              <a:gd name="T70" fmla="*/ 201 w 219"/>
              <a:gd name="T71" fmla="*/ 64 h 290"/>
              <a:gd name="T72" fmla="*/ 118 w 219"/>
              <a:gd name="T73" fmla="*/ 49 h 290"/>
              <a:gd name="T74" fmla="*/ 138 w 219"/>
              <a:gd name="T75" fmla="*/ 76 h 290"/>
              <a:gd name="T76" fmla="*/ 92 w 219"/>
              <a:gd name="T77" fmla="*/ 23 h 290"/>
              <a:gd name="T78" fmla="*/ 75 w 219"/>
              <a:gd name="T79" fmla="*/ 71 h 290"/>
              <a:gd name="T80" fmla="*/ 95 w 219"/>
              <a:gd name="T81" fmla="*/ 23 h 290"/>
              <a:gd name="T82" fmla="*/ 110 w 219"/>
              <a:gd name="T83" fmla="*/ 43 h 290"/>
              <a:gd name="T84" fmla="*/ 151 w 219"/>
              <a:gd name="T85" fmla="*/ 32 h 290"/>
              <a:gd name="T86" fmla="*/ 219 w 219"/>
              <a:gd name="T87" fmla="*/ 12 h 290"/>
              <a:gd name="T88" fmla="*/ 195 w 219"/>
              <a:gd name="T89" fmla="*/ 30 h 290"/>
              <a:gd name="T90" fmla="*/ 219 w 219"/>
              <a:gd name="T91" fmla="*/ 101 h 290"/>
              <a:gd name="T92" fmla="*/ 118 w 219"/>
              <a:gd name="T93" fmla="*/ 219 h 290"/>
              <a:gd name="T94" fmla="*/ 126 w 219"/>
              <a:gd name="T95" fmla="*/ 243 h 290"/>
              <a:gd name="T96" fmla="*/ 118 w 219"/>
              <a:gd name="T97" fmla="*/ 266 h 290"/>
              <a:gd name="T98" fmla="*/ 183 w 219"/>
              <a:gd name="T99" fmla="*/ 290 h 290"/>
              <a:gd name="T100" fmla="*/ 77 w 219"/>
              <a:gd name="T101" fmla="*/ 269 h 290"/>
              <a:gd name="T102" fmla="*/ 95 w 219"/>
              <a:gd name="T103" fmla="*/ 251 h 290"/>
              <a:gd name="T104" fmla="*/ 103 w 219"/>
              <a:gd name="T105" fmla="*/ 220 h 290"/>
              <a:gd name="T106" fmla="*/ 30 w 219"/>
              <a:gd name="T107" fmla="*/ 193 h 290"/>
              <a:gd name="T108" fmla="*/ 20 w 219"/>
              <a:gd name="T109" fmla="*/ 219 h 290"/>
              <a:gd name="T110" fmla="*/ 13 w 219"/>
              <a:gd name="T111" fmla="*/ 188 h 290"/>
              <a:gd name="T112" fmla="*/ 37 w 219"/>
              <a:gd name="T113" fmla="*/ 173 h 290"/>
              <a:gd name="T114" fmla="*/ 62 w 219"/>
              <a:gd name="T115" fmla="*/ 27 h 290"/>
              <a:gd name="T116" fmla="*/ 177 w 219"/>
              <a:gd name="T117" fmla="*/ 39 h 290"/>
              <a:gd name="T118" fmla="*/ 192 w 219"/>
              <a:gd name="T119" fmla="*/ 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90">
                <a:moveTo>
                  <a:pt x="106" y="175"/>
                </a:moveTo>
                <a:lnTo>
                  <a:pt x="104" y="175"/>
                </a:lnTo>
                <a:lnTo>
                  <a:pt x="87" y="183"/>
                </a:lnTo>
                <a:lnTo>
                  <a:pt x="68" y="187"/>
                </a:lnTo>
                <a:lnTo>
                  <a:pt x="68" y="187"/>
                </a:lnTo>
                <a:lnTo>
                  <a:pt x="67" y="188"/>
                </a:lnTo>
                <a:lnTo>
                  <a:pt x="68" y="188"/>
                </a:lnTo>
                <a:lnTo>
                  <a:pt x="90" y="196"/>
                </a:lnTo>
                <a:lnTo>
                  <a:pt x="113" y="198"/>
                </a:lnTo>
                <a:lnTo>
                  <a:pt x="114" y="198"/>
                </a:lnTo>
                <a:lnTo>
                  <a:pt x="115" y="196"/>
                </a:lnTo>
                <a:lnTo>
                  <a:pt x="115" y="195"/>
                </a:lnTo>
                <a:lnTo>
                  <a:pt x="113" y="186"/>
                </a:lnTo>
                <a:lnTo>
                  <a:pt x="108" y="177"/>
                </a:lnTo>
                <a:lnTo>
                  <a:pt x="108" y="177"/>
                </a:lnTo>
                <a:lnTo>
                  <a:pt x="106" y="175"/>
                </a:lnTo>
                <a:close/>
                <a:moveTo>
                  <a:pt x="142" y="150"/>
                </a:moveTo>
                <a:lnTo>
                  <a:pt x="141" y="150"/>
                </a:lnTo>
                <a:lnTo>
                  <a:pt x="115" y="170"/>
                </a:lnTo>
                <a:lnTo>
                  <a:pt x="114" y="172"/>
                </a:lnTo>
                <a:lnTo>
                  <a:pt x="114" y="174"/>
                </a:lnTo>
                <a:lnTo>
                  <a:pt x="123" y="195"/>
                </a:lnTo>
                <a:lnTo>
                  <a:pt x="124" y="197"/>
                </a:lnTo>
                <a:lnTo>
                  <a:pt x="126" y="197"/>
                </a:lnTo>
                <a:lnTo>
                  <a:pt x="147" y="189"/>
                </a:lnTo>
                <a:lnTo>
                  <a:pt x="168" y="177"/>
                </a:lnTo>
                <a:lnTo>
                  <a:pt x="168" y="175"/>
                </a:lnTo>
                <a:lnTo>
                  <a:pt x="168" y="174"/>
                </a:lnTo>
                <a:lnTo>
                  <a:pt x="168" y="173"/>
                </a:lnTo>
                <a:lnTo>
                  <a:pt x="145" y="150"/>
                </a:lnTo>
                <a:lnTo>
                  <a:pt x="143" y="150"/>
                </a:lnTo>
                <a:lnTo>
                  <a:pt x="142" y="150"/>
                </a:lnTo>
                <a:close/>
                <a:moveTo>
                  <a:pt x="81" y="143"/>
                </a:moveTo>
                <a:lnTo>
                  <a:pt x="80" y="143"/>
                </a:lnTo>
                <a:lnTo>
                  <a:pt x="52" y="172"/>
                </a:lnTo>
                <a:lnTo>
                  <a:pt x="52" y="174"/>
                </a:lnTo>
                <a:lnTo>
                  <a:pt x="52" y="175"/>
                </a:lnTo>
                <a:lnTo>
                  <a:pt x="53" y="177"/>
                </a:lnTo>
                <a:lnTo>
                  <a:pt x="64" y="179"/>
                </a:lnTo>
                <a:lnTo>
                  <a:pt x="77" y="179"/>
                </a:lnTo>
                <a:lnTo>
                  <a:pt x="90" y="175"/>
                </a:lnTo>
                <a:lnTo>
                  <a:pt x="100" y="170"/>
                </a:lnTo>
                <a:lnTo>
                  <a:pt x="101" y="169"/>
                </a:lnTo>
                <a:lnTo>
                  <a:pt x="103" y="168"/>
                </a:lnTo>
                <a:lnTo>
                  <a:pt x="101" y="166"/>
                </a:lnTo>
                <a:lnTo>
                  <a:pt x="85" y="143"/>
                </a:lnTo>
                <a:lnTo>
                  <a:pt x="83" y="143"/>
                </a:lnTo>
                <a:lnTo>
                  <a:pt x="81" y="143"/>
                </a:lnTo>
                <a:close/>
                <a:moveTo>
                  <a:pt x="52" y="117"/>
                </a:moveTo>
                <a:lnTo>
                  <a:pt x="50" y="118"/>
                </a:lnTo>
                <a:lnTo>
                  <a:pt x="49" y="119"/>
                </a:lnTo>
                <a:lnTo>
                  <a:pt x="44" y="129"/>
                </a:lnTo>
                <a:lnTo>
                  <a:pt x="40" y="142"/>
                </a:lnTo>
                <a:lnTo>
                  <a:pt x="40" y="155"/>
                </a:lnTo>
                <a:lnTo>
                  <a:pt x="43" y="166"/>
                </a:lnTo>
                <a:lnTo>
                  <a:pt x="44" y="168"/>
                </a:lnTo>
                <a:lnTo>
                  <a:pt x="45" y="168"/>
                </a:lnTo>
                <a:lnTo>
                  <a:pt x="48" y="168"/>
                </a:lnTo>
                <a:lnTo>
                  <a:pt x="76" y="140"/>
                </a:lnTo>
                <a:lnTo>
                  <a:pt x="76" y="138"/>
                </a:lnTo>
                <a:lnTo>
                  <a:pt x="76" y="136"/>
                </a:lnTo>
                <a:lnTo>
                  <a:pt x="76" y="135"/>
                </a:lnTo>
                <a:lnTo>
                  <a:pt x="53" y="118"/>
                </a:lnTo>
                <a:lnTo>
                  <a:pt x="52" y="117"/>
                </a:lnTo>
                <a:close/>
                <a:moveTo>
                  <a:pt x="110" y="115"/>
                </a:moveTo>
                <a:lnTo>
                  <a:pt x="109" y="115"/>
                </a:lnTo>
                <a:lnTo>
                  <a:pt x="108" y="117"/>
                </a:lnTo>
                <a:lnTo>
                  <a:pt x="89" y="135"/>
                </a:lnTo>
                <a:lnTo>
                  <a:pt x="89" y="136"/>
                </a:lnTo>
                <a:lnTo>
                  <a:pt x="89" y="138"/>
                </a:lnTo>
                <a:lnTo>
                  <a:pt x="89" y="140"/>
                </a:lnTo>
                <a:lnTo>
                  <a:pt x="108" y="164"/>
                </a:lnTo>
                <a:lnTo>
                  <a:pt x="109" y="164"/>
                </a:lnTo>
                <a:lnTo>
                  <a:pt x="110" y="165"/>
                </a:lnTo>
                <a:lnTo>
                  <a:pt x="112" y="164"/>
                </a:lnTo>
                <a:lnTo>
                  <a:pt x="136" y="146"/>
                </a:lnTo>
                <a:lnTo>
                  <a:pt x="137" y="145"/>
                </a:lnTo>
                <a:lnTo>
                  <a:pt x="137" y="142"/>
                </a:lnTo>
                <a:lnTo>
                  <a:pt x="136" y="141"/>
                </a:lnTo>
                <a:lnTo>
                  <a:pt x="112" y="117"/>
                </a:lnTo>
                <a:lnTo>
                  <a:pt x="110" y="115"/>
                </a:lnTo>
                <a:close/>
                <a:moveTo>
                  <a:pt x="172" y="114"/>
                </a:moveTo>
                <a:lnTo>
                  <a:pt x="169" y="115"/>
                </a:lnTo>
                <a:lnTo>
                  <a:pt x="150" y="141"/>
                </a:lnTo>
                <a:lnTo>
                  <a:pt x="149" y="142"/>
                </a:lnTo>
                <a:lnTo>
                  <a:pt x="149" y="145"/>
                </a:lnTo>
                <a:lnTo>
                  <a:pt x="150" y="146"/>
                </a:lnTo>
                <a:lnTo>
                  <a:pt x="172" y="168"/>
                </a:lnTo>
                <a:lnTo>
                  <a:pt x="173" y="169"/>
                </a:lnTo>
                <a:lnTo>
                  <a:pt x="174" y="169"/>
                </a:lnTo>
                <a:lnTo>
                  <a:pt x="175" y="169"/>
                </a:lnTo>
                <a:lnTo>
                  <a:pt x="177" y="168"/>
                </a:lnTo>
                <a:lnTo>
                  <a:pt x="189" y="149"/>
                </a:lnTo>
                <a:lnTo>
                  <a:pt x="196" y="127"/>
                </a:lnTo>
                <a:lnTo>
                  <a:pt x="196" y="124"/>
                </a:lnTo>
                <a:lnTo>
                  <a:pt x="195" y="123"/>
                </a:lnTo>
                <a:lnTo>
                  <a:pt x="173" y="114"/>
                </a:lnTo>
                <a:lnTo>
                  <a:pt x="172" y="114"/>
                </a:lnTo>
                <a:close/>
                <a:moveTo>
                  <a:pt x="25" y="104"/>
                </a:moveTo>
                <a:lnTo>
                  <a:pt x="23" y="104"/>
                </a:lnTo>
                <a:lnTo>
                  <a:pt x="21" y="105"/>
                </a:lnTo>
                <a:lnTo>
                  <a:pt x="21" y="106"/>
                </a:lnTo>
                <a:lnTo>
                  <a:pt x="23" y="129"/>
                </a:lnTo>
                <a:lnTo>
                  <a:pt x="31" y="151"/>
                </a:lnTo>
                <a:lnTo>
                  <a:pt x="31" y="152"/>
                </a:lnTo>
                <a:lnTo>
                  <a:pt x="32" y="151"/>
                </a:lnTo>
                <a:lnTo>
                  <a:pt x="32" y="151"/>
                </a:lnTo>
                <a:lnTo>
                  <a:pt x="36" y="132"/>
                </a:lnTo>
                <a:lnTo>
                  <a:pt x="44" y="115"/>
                </a:lnTo>
                <a:lnTo>
                  <a:pt x="44" y="113"/>
                </a:lnTo>
                <a:lnTo>
                  <a:pt x="43" y="112"/>
                </a:lnTo>
                <a:lnTo>
                  <a:pt x="43" y="112"/>
                </a:lnTo>
                <a:lnTo>
                  <a:pt x="34" y="106"/>
                </a:lnTo>
                <a:lnTo>
                  <a:pt x="25" y="104"/>
                </a:lnTo>
                <a:close/>
                <a:moveTo>
                  <a:pt x="137" y="89"/>
                </a:moveTo>
                <a:lnTo>
                  <a:pt x="136" y="89"/>
                </a:lnTo>
                <a:lnTo>
                  <a:pt x="135" y="90"/>
                </a:lnTo>
                <a:lnTo>
                  <a:pt x="117" y="108"/>
                </a:lnTo>
                <a:lnTo>
                  <a:pt x="115" y="109"/>
                </a:lnTo>
                <a:lnTo>
                  <a:pt x="115" y="110"/>
                </a:lnTo>
                <a:lnTo>
                  <a:pt x="117" y="112"/>
                </a:lnTo>
                <a:lnTo>
                  <a:pt x="141" y="137"/>
                </a:lnTo>
                <a:lnTo>
                  <a:pt x="142" y="137"/>
                </a:lnTo>
                <a:lnTo>
                  <a:pt x="145" y="137"/>
                </a:lnTo>
                <a:lnTo>
                  <a:pt x="164" y="113"/>
                </a:lnTo>
                <a:lnTo>
                  <a:pt x="164" y="112"/>
                </a:lnTo>
                <a:lnTo>
                  <a:pt x="164" y="109"/>
                </a:lnTo>
                <a:lnTo>
                  <a:pt x="163" y="109"/>
                </a:lnTo>
                <a:lnTo>
                  <a:pt x="138" y="90"/>
                </a:lnTo>
                <a:lnTo>
                  <a:pt x="137" y="89"/>
                </a:lnTo>
                <a:close/>
                <a:moveTo>
                  <a:pt x="77" y="82"/>
                </a:moveTo>
                <a:lnTo>
                  <a:pt x="75" y="82"/>
                </a:lnTo>
                <a:lnTo>
                  <a:pt x="73" y="83"/>
                </a:lnTo>
                <a:lnTo>
                  <a:pt x="55" y="108"/>
                </a:lnTo>
                <a:lnTo>
                  <a:pt x="54" y="109"/>
                </a:lnTo>
                <a:lnTo>
                  <a:pt x="55" y="110"/>
                </a:lnTo>
                <a:lnTo>
                  <a:pt x="55" y="112"/>
                </a:lnTo>
                <a:lnTo>
                  <a:pt x="80" y="131"/>
                </a:lnTo>
                <a:lnTo>
                  <a:pt x="81" y="131"/>
                </a:lnTo>
                <a:lnTo>
                  <a:pt x="83" y="131"/>
                </a:lnTo>
                <a:lnTo>
                  <a:pt x="85" y="131"/>
                </a:lnTo>
                <a:lnTo>
                  <a:pt x="103" y="112"/>
                </a:lnTo>
                <a:lnTo>
                  <a:pt x="104" y="110"/>
                </a:lnTo>
                <a:lnTo>
                  <a:pt x="104" y="109"/>
                </a:lnTo>
                <a:lnTo>
                  <a:pt x="103" y="108"/>
                </a:lnTo>
                <a:lnTo>
                  <a:pt x="78" y="83"/>
                </a:lnTo>
                <a:lnTo>
                  <a:pt x="77" y="82"/>
                </a:lnTo>
                <a:close/>
                <a:moveTo>
                  <a:pt x="187" y="68"/>
                </a:moveTo>
                <a:lnTo>
                  <a:pt x="186" y="68"/>
                </a:lnTo>
                <a:lnTo>
                  <a:pt x="186" y="69"/>
                </a:lnTo>
                <a:lnTo>
                  <a:pt x="183" y="87"/>
                </a:lnTo>
                <a:lnTo>
                  <a:pt x="175" y="105"/>
                </a:lnTo>
                <a:lnTo>
                  <a:pt x="175" y="106"/>
                </a:lnTo>
                <a:lnTo>
                  <a:pt x="175" y="108"/>
                </a:lnTo>
                <a:lnTo>
                  <a:pt x="177" y="109"/>
                </a:lnTo>
                <a:lnTo>
                  <a:pt x="186" y="113"/>
                </a:lnTo>
                <a:lnTo>
                  <a:pt x="195" y="117"/>
                </a:lnTo>
                <a:lnTo>
                  <a:pt x="196" y="117"/>
                </a:lnTo>
                <a:lnTo>
                  <a:pt x="197" y="115"/>
                </a:lnTo>
                <a:lnTo>
                  <a:pt x="197" y="114"/>
                </a:lnTo>
                <a:lnTo>
                  <a:pt x="196" y="90"/>
                </a:lnTo>
                <a:lnTo>
                  <a:pt x="187" y="68"/>
                </a:lnTo>
                <a:lnTo>
                  <a:pt x="187" y="68"/>
                </a:lnTo>
                <a:close/>
                <a:moveTo>
                  <a:pt x="108" y="55"/>
                </a:moveTo>
                <a:lnTo>
                  <a:pt x="106" y="55"/>
                </a:lnTo>
                <a:lnTo>
                  <a:pt x="82" y="74"/>
                </a:lnTo>
                <a:lnTo>
                  <a:pt x="82" y="76"/>
                </a:lnTo>
                <a:lnTo>
                  <a:pt x="82" y="77"/>
                </a:lnTo>
                <a:lnTo>
                  <a:pt x="82" y="77"/>
                </a:lnTo>
                <a:lnTo>
                  <a:pt x="82" y="78"/>
                </a:lnTo>
                <a:lnTo>
                  <a:pt x="108" y="103"/>
                </a:lnTo>
                <a:lnTo>
                  <a:pt x="109" y="104"/>
                </a:lnTo>
                <a:lnTo>
                  <a:pt x="110" y="104"/>
                </a:lnTo>
                <a:lnTo>
                  <a:pt x="112" y="103"/>
                </a:lnTo>
                <a:lnTo>
                  <a:pt x="129" y="85"/>
                </a:lnTo>
                <a:lnTo>
                  <a:pt x="131" y="83"/>
                </a:lnTo>
                <a:lnTo>
                  <a:pt x="131" y="82"/>
                </a:lnTo>
                <a:lnTo>
                  <a:pt x="129" y="81"/>
                </a:lnTo>
                <a:lnTo>
                  <a:pt x="110" y="57"/>
                </a:lnTo>
                <a:lnTo>
                  <a:pt x="109" y="55"/>
                </a:lnTo>
                <a:lnTo>
                  <a:pt x="108" y="55"/>
                </a:lnTo>
                <a:close/>
                <a:moveTo>
                  <a:pt x="174" y="51"/>
                </a:moveTo>
                <a:lnTo>
                  <a:pt x="173" y="51"/>
                </a:lnTo>
                <a:lnTo>
                  <a:pt x="172" y="53"/>
                </a:lnTo>
                <a:lnTo>
                  <a:pt x="143" y="81"/>
                </a:lnTo>
                <a:lnTo>
                  <a:pt x="142" y="83"/>
                </a:lnTo>
                <a:lnTo>
                  <a:pt x="145" y="86"/>
                </a:lnTo>
                <a:lnTo>
                  <a:pt x="150" y="91"/>
                </a:lnTo>
                <a:lnTo>
                  <a:pt x="156" y="96"/>
                </a:lnTo>
                <a:lnTo>
                  <a:pt x="161" y="100"/>
                </a:lnTo>
                <a:lnTo>
                  <a:pt x="165" y="103"/>
                </a:lnTo>
                <a:lnTo>
                  <a:pt x="166" y="103"/>
                </a:lnTo>
                <a:lnTo>
                  <a:pt x="169" y="103"/>
                </a:lnTo>
                <a:lnTo>
                  <a:pt x="170" y="101"/>
                </a:lnTo>
                <a:lnTo>
                  <a:pt x="174" y="90"/>
                </a:lnTo>
                <a:lnTo>
                  <a:pt x="178" y="77"/>
                </a:lnTo>
                <a:lnTo>
                  <a:pt x="179" y="64"/>
                </a:lnTo>
                <a:lnTo>
                  <a:pt x="177" y="53"/>
                </a:lnTo>
                <a:lnTo>
                  <a:pt x="175" y="53"/>
                </a:lnTo>
                <a:lnTo>
                  <a:pt x="174" y="51"/>
                </a:lnTo>
                <a:close/>
                <a:moveTo>
                  <a:pt x="45" y="51"/>
                </a:moveTo>
                <a:lnTo>
                  <a:pt x="44" y="51"/>
                </a:lnTo>
                <a:lnTo>
                  <a:pt x="43" y="51"/>
                </a:lnTo>
                <a:lnTo>
                  <a:pt x="30" y="72"/>
                </a:lnTo>
                <a:lnTo>
                  <a:pt x="22" y="94"/>
                </a:lnTo>
                <a:lnTo>
                  <a:pt x="22" y="95"/>
                </a:lnTo>
                <a:lnTo>
                  <a:pt x="25" y="96"/>
                </a:lnTo>
                <a:lnTo>
                  <a:pt x="45" y="105"/>
                </a:lnTo>
                <a:lnTo>
                  <a:pt x="48" y="105"/>
                </a:lnTo>
                <a:lnTo>
                  <a:pt x="49" y="104"/>
                </a:lnTo>
                <a:lnTo>
                  <a:pt x="69" y="78"/>
                </a:lnTo>
                <a:lnTo>
                  <a:pt x="69" y="77"/>
                </a:lnTo>
                <a:lnTo>
                  <a:pt x="69" y="76"/>
                </a:lnTo>
                <a:lnTo>
                  <a:pt x="69" y="74"/>
                </a:lnTo>
                <a:lnTo>
                  <a:pt x="46" y="51"/>
                </a:lnTo>
                <a:lnTo>
                  <a:pt x="45" y="51"/>
                </a:lnTo>
                <a:close/>
                <a:moveTo>
                  <a:pt x="184" y="41"/>
                </a:moveTo>
                <a:lnTo>
                  <a:pt x="183" y="41"/>
                </a:lnTo>
                <a:lnTo>
                  <a:pt x="182" y="43"/>
                </a:lnTo>
                <a:lnTo>
                  <a:pt x="181" y="43"/>
                </a:lnTo>
                <a:lnTo>
                  <a:pt x="181" y="45"/>
                </a:lnTo>
                <a:lnTo>
                  <a:pt x="181" y="48"/>
                </a:lnTo>
                <a:lnTo>
                  <a:pt x="195" y="67"/>
                </a:lnTo>
                <a:lnTo>
                  <a:pt x="202" y="89"/>
                </a:lnTo>
                <a:lnTo>
                  <a:pt x="205" y="112"/>
                </a:lnTo>
                <a:lnTo>
                  <a:pt x="201" y="135"/>
                </a:lnTo>
                <a:lnTo>
                  <a:pt x="192" y="158"/>
                </a:lnTo>
                <a:lnTo>
                  <a:pt x="177" y="177"/>
                </a:lnTo>
                <a:lnTo>
                  <a:pt x="158" y="192"/>
                </a:lnTo>
                <a:lnTo>
                  <a:pt x="136" y="201"/>
                </a:lnTo>
                <a:lnTo>
                  <a:pt x="112" y="205"/>
                </a:lnTo>
                <a:lnTo>
                  <a:pt x="89" y="203"/>
                </a:lnTo>
                <a:lnTo>
                  <a:pt x="67" y="195"/>
                </a:lnTo>
                <a:lnTo>
                  <a:pt x="46" y="182"/>
                </a:lnTo>
                <a:lnTo>
                  <a:pt x="44" y="181"/>
                </a:lnTo>
                <a:lnTo>
                  <a:pt x="43" y="182"/>
                </a:lnTo>
                <a:lnTo>
                  <a:pt x="41" y="183"/>
                </a:lnTo>
                <a:lnTo>
                  <a:pt x="41" y="183"/>
                </a:lnTo>
                <a:lnTo>
                  <a:pt x="40" y="184"/>
                </a:lnTo>
                <a:lnTo>
                  <a:pt x="41" y="186"/>
                </a:lnTo>
                <a:lnTo>
                  <a:pt x="41" y="187"/>
                </a:lnTo>
                <a:lnTo>
                  <a:pt x="63" y="201"/>
                </a:lnTo>
                <a:lnTo>
                  <a:pt x="87" y="210"/>
                </a:lnTo>
                <a:lnTo>
                  <a:pt x="113" y="212"/>
                </a:lnTo>
                <a:lnTo>
                  <a:pt x="137" y="209"/>
                </a:lnTo>
                <a:lnTo>
                  <a:pt x="160" y="198"/>
                </a:lnTo>
                <a:lnTo>
                  <a:pt x="182" y="182"/>
                </a:lnTo>
                <a:lnTo>
                  <a:pt x="198" y="161"/>
                </a:lnTo>
                <a:lnTo>
                  <a:pt x="207" y="138"/>
                </a:lnTo>
                <a:lnTo>
                  <a:pt x="211" y="113"/>
                </a:lnTo>
                <a:lnTo>
                  <a:pt x="209" y="89"/>
                </a:lnTo>
                <a:lnTo>
                  <a:pt x="201" y="64"/>
                </a:lnTo>
                <a:lnTo>
                  <a:pt x="186" y="43"/>
                </a:lnTo>
                <a:lnTo>
                  <a:pt x="186" y="41"/>
                </a:lnTo>
                <a:lnTo>
                  <a:pt x="184" y="41"/>
                </a:lnTo>
                <a:close/>
                <a:moveTo>
                  <a:pt x="155" y="40"/>
                </a:moveTo>
                <a:lnTo>
                  <a:pt x="142" y="41"/>
                </a:lnTo>
                <a:lnTo>
                  <a:pt x="129" y="45"/>
                </a:lnTo>
                <a:lnTo>
                  <a:pt x="118" y="49"/>
                </a:lnTo>
                <a:lnTo>
                  <a:pt x="117" y="50"/>
                </a:lnTo>
                <a:lnTo>
                  <a:pt x="117" y="53"/>
                </a:lnTo>
                <a:lnTo>
                  <a:pt x="117" y="54"/>
                </a:lnTo>
                <a:lnTo>
                  <a:pt x="135" y="76"/>
                </a:lnTo>
                <a:lnTo>
                  <a:pt x="136" y="77"/>
                </a:lnTo>
                <a:lnTo>
                  <a:pt x="137" y="77"/>
                </a:lnTo>
                <a:lnTo>
                  <a:pt x="138" y="76"/>
                </a:lnTo>
                <a:lnTo>
                  <a:pt x="166" y="48"/>
                </a:lnTo>
                <a:lnTo>
                  <a:pt x="168" y="46"/>
                </a:lnTo>
                <a:lnTo>
                  <a:pt x="168" y="45"/>
                </a:lnTo>
                <a:lnTo>
                  <a:pt x="166" y="44"/>
                </a:lnTo>
                <a:lnTo>
                  <a:pt x="166" y="43"/>
                </a:lnTo>
                <a:lnTo>
                  <a:pt x="155" y="40"/>
                </a:lnTo>
                <a:close/>
                <a:moveTo>
                  <a:pt x="92" y="23"/>
                </a:moveTo>
                <a:lnTo>
                  <a:pt x="71" y="30"/>
                </a:lnTo>
                <a:lnTo>
                  <a:pt x="52" y="43"/>
                </a:lnTo>
                <a:lnTo>
                  <a:pt x="50" y="44"/>
                </a:lnTo>
                <a:lnTo>
                  <a:pt x="50" y="46"/>
                </a:lnTo>
                <a:lnTo>
                  <a:pt x="52" y="48"/>
                </a:lnTo>
                <a:lnTo>
                  <a:pt x="73" y="69"/>
                </a:lnTo>
                <a:lnTo>
                  <a:pt x="75" y="71"/>
                </a:lnTo>
                <a:lnTo>
                  <a:pt x="77" y="71"/>
                </a:lnTo>
                <a:lnTo>
                  <a:pt x="78" y="69"/>
                </a:lnTo>
                <a:lnTo>
                  <a:pt x="104" y="50"/>
                </a:lnTo>
                <a:lnTo>
                  <a:pt x="105" y="48"/>
                </a:lnTo>
                <a:lnTo>
                  <a:pt x="105" y="46"/>
                </a:lnTo>
                <a:lnTo>
                  <a:pt x="96" y="25"/>
                </a:lnTo>
                <a:lnTo>
                  <a:pt x="95" y="23"/>
                </a:lnTo>
                <a:lnTo>
                  <a:pt x="92" y="23"/>
                </a:lnTo>
                <a:close/>
                <a:moveTo>
                  <a:pt x="105" y="22"/>
                </a:moveTo>
                <a:lnTo>
                  <a:pt x="104" y="22"/>
                </a:lnTo>
                <a:lnTo>
                  <a:pt x="103" y="23"/>
                </a:lnTo>
                <a:lnTo>
                  <a:pt x="103" y="25"/>
                </a:lnTo>
                <a:lnTo>
                  <a:pt x="106" y="34"/>
                </a:lnTo>
                <a:lnTo>
                  <a:pt x="110" y="43"/>
                </a:lnTo>
                <a:lnTo>
                  <a:pt x="112" y="44"/>
                </a:lnTo>
                <a:lnTo>
                  <a:pt x="113" y="44"/>
                </a:lnTo>
                <a:lnTo>
                  <a:pt x="114" y="44"/>
                </a:lnTo>
                <a:lnTo>
                  <a:pt x="132" y="36"/>
                </a:lnTo>
                <a:lnTo>
                  <a:pt x="150" y="34"/>
                </a:lnTo>
                <a:lnTo>
                  <a:pt x="151" y="34"/>
                </a:lnTo>
                <a:lnTo>
                  <a:pt x="151" y="32"/>
                </a:lnTo>
                <a:lnTo>
                  <a:pt x="151" y="32"/>
                </a:lnTo>
                <a:lnTo>
                  <a:pt x="129" y="23"/>
                </a:lnTo>
                <a:lnTo>
                  <a:pt x="105" y="22"/>
                </a:lnTo>
                <a:close/>
                <a:moveTo>
                  <a:pt x="198" y="0"/>
                </a:moveTo>
                <a:lnTo>
                  <a:pt x="207" y="0"/>
                </a:lnTo>
                <a:lnTo>
                  <a:pt x="214" y="6"/>
                </a:lnTo>
                <a:lnTo>
                  <a:pt x="219" y="12"/>
                </a:lnTo>
                <a:lnTo>
                  <a:pt x="219" y="21"/>
                </a:lnTo>
                <a:lnTo>
                  <a:pt x="214" y="27"/>
                </a:lnTo>
                <a:lnTo>
                  <a:pt x="210" y="31"/>
                </a:lnTo>
                <a:lnTo>
                  <a:pt x="206" y="32"/>
                </a:lnTo>
                <a:lnTo>
                  <a:pt x="201" y="32"/>
                </a:lnTo>
                <a:lnTo>
                  <a:pt x="196" y="31"/>
                </a:lnTo>
                <a:lnTo>
                  <a:pt x="195" y="30"/>
                </a:lnTo>
                <a:lnTo>
                  <a:pt x="193" y="31"/>
                </a:lnTo>
                <a:lnTo>
                  <a:pt x="191" y="34"/>
                </a:lnTo>
                <a:lnTo>
                  <a:pt x="189" y="35"/>
                </a:lnTo>
                <a:lnTo>
                  <a:pt x="191" y="37"/>
                </a:lnTo>
                <a:lnTo>
                  <a:pt x="205" y="57"/>
                </a:lnTo>
                <a:lnTo>
                  <a:pt x="214" y="78"/>
                </a:lnTo>
                <a:lnTo>
                  <a:pt x="219" y="101"/>
                </a:lnTo>
                <a:lnTo>
                  <a:pt x="218" y="124"/>
                </a:lnTo>
                <a:lnTo>
                  <a:pt x="212" y="147"/>
                </a:lnTo>
                <a:lnTo>
                  <a:pt x="202" y="168"/>
                </a:lnTo>
                <a:lnTo>
                  <a:pt x="187" y="187"/>
                </a:lnTo>
                <a:lnTo>
                  <a:pt x="165" y="203"/>
                </a:lnTo>
                <a:lnTo>
                  <a:pt x="142" y="214"/>
                </a:lnTo>
                <a:lnTo>
                  <a:pt x="118" y="219"/>
                </a:lnTo>
                <a:lnTo>
                  <a:pt x="115" y="220"/>
                </a:lnTo>
                <a:lnTo>
                  <a:pt x="115" y="221"/>
                </a:lnTo>
                <a:lnTo>
                  <a:pt x="115" y="225"/>
                </a:lnTo>
                <a:lnTo>
                  <a:pt x="115" y="228"/>
                </a:lnTo>
                <a:lnTo>
                  <a:pt x="117" y="228"/>
                </a:lnTo>
                <a:lnTo>
                  <a:pt x="123" y="234"/>
                </a:lnTo>
                <a:lnTo>
                  <a:pt x="126" y="243"/>
                </a:lnTo>
                <a:lnTo>
                  <a:pt x="123" y="251"/>
                </a:lnTo>
                <a:lnTo>
                  <a:pt x="117" y="257"/>
                </a:lnTo>
                <a:lnTo>
                  <a:pt x="115" y="257"/>
                </a:lnTo>
                <a:lnTo>
                  <a:pt x="115" y="260"/>
                </a:lnTo>
                <a:lnTo>
                  <a:pt x="115" y="264"/>
                </a:lnTo>
                <a:lnTo>
                  <a:pt x="115" y="265"/>
                </a:lnTo>
                <a:lnTo>
                  <a:pt x="118" y="266"/>
                </a:lnTo>
                <a:lnTo>
                  <a:pt x="141" y="269"/>
                </a:lnTo>
                <a:lnTo>
                  <a:pt x="164" y="275"/>
                </a:lnTo>
                <a:lnTo>
                  <a:pt x="184" y="285"/>
                </a:lnTo>
                <a:lnTo>
                  <a:pt x="186" y="287"/>
                </a:lnTo>
                <a:lnTo>
                  <a:pt x="186" y="288"/>
                </a:lnTo>
                <a:lnTo>
                  <a:pt x="184" y="290"/>
                </a:lnTo>
                <a:lnTo>
                  <a:pt x="183" y="290"/>
                </a:lnTo>
                <a:lnTo>
                  <a:pt x="35" y="290"/>
                </a:lnTo>
                <a:lnTo>
                  <a:pt x="34" y="290"/>
                </a:lnTo>
                <a:lnTo>
                  <a:pt x="32" y="288"/>
                </a:lnTo>
                <a:lnTo>
                  <a:pt x="32" y="287"/>
                </a:lnTo>
                <a:lnTo>
                  <a:pt x="34" y="285"/>
                </a:lnTo>
                <a:lnTo>
                  <a:pt x="55" y="275"/>
                </a:lnTo>
                <a:lnTo>
                  <a:pt x="77" y="269"/>
                </a:lnTo>
                <a:lnTo>
                  <a:pt x="100" y="266"/>
                </a:lnTo>
                <a:lnTo>
                  <a:pt x="103" y="265"/>
                </a:lnTo>
                <a:lnTo>
                  <a:pt x="104" y="264"/>
                </a:lnTo>
                <a:lnTo>
                  <a:pt x="104" y="260"/>
                </a:lnTo>
                <a:lnTo>
                  <a:pt x="103" y="257"/>
                </a:lnTo>
                <a:lnTo>
                  <a:pt x="101" y="257"/>
                </a:lnTo>
                <a:lnTo>
                  <a:pt x="95" y="251"/>
                </a:lnTo>
                <a:lnTo>
                  <a:pt x="94" y="243"/>
                </a:lnTo>
                <a:lnTo>
                  <a:pt x="95" y="234"/>
                </a:lnTo>
                <a:lnTo>
                  <a:pt x="101" y="228"/>
                </a:lnTo>
                <a:lnTo>
                  <a:pt x="103" y="228"/>
                </a:lnTo>
                <a:lnTo>
                  <a:pt x="104" y="225"/>
                </a:lnTo>
                <a:lnTo>
                  <a:pt x="104" y="221"/>
                </a:lnTo>
                <a:lnTo>
                  <a:pt x="103" y="220"/>
                </a:lnTo>
                <a:lnTo>
                  <a:pt x="101" y="219"/>
                </a:lnTo>
                <a:lnTo>
                  <a:pt x="78" y="215"/>
                </a:lnTo>
                <a:lnTo>
                  <a:pt x="57" y="206"/>
                </a:lnTo>
                <a:lnTo>
                  <a:pt x="36" y="192"/>
                </a:lnTo>
                <a:lnTo>
                  <a:pt x="35" y="191"/>
                </a:lnTo>
                <a:lnTo>
                  <a:pt x="32" y="192"/>
                </a:lnTo>
                <a:lnTo>
                  <a:pt x="30" y="193"/>
                </a:lnTo>
                <a:lnTo>
                  <a:pt x="30" y="196"/>
                </a:lnTo>
                <a:lnTo>
                  <a:pt x="30" y="197"/>
                </a:lnTo>
                <a:lnTo>
                  <a:pt x="31" y="202"/>
                </a:lnTo>
                <a:lnTo>
                  <a:pt x="31" y="206"/>
                </a:lnTo>
                <a:lnTo>
                  <a:pt x="30" y="211"/>
                </a:lnTo>
                <a:lnTo>
                  <a:pt x="27" y="215"/>
                </a:lnTo>
                <a:lnTo>
                  <a:pt x="20" y="219"/>
                </a:lnTo>
                <a:lnTo>
                  <a:pt x="12" y="219"/>
                </a:lnTo>
                <a:lnTo>
                  <a:pt x="4" y="215"/>
                </a:lnTo>
                <a:lnTo>
                  <a:pt x="0" y="207"/>
                </a:lnTo>
                <a:lnTo>
                  <a:pt x="0" y="200"/>
                </a:lnTo>
                <a:lnTo>
                  <a:pt x="4" y="192"/>
                </a:lnTo>
                <a:lnTo>
                  <a:pt x="8" y="189"/>
                </a:lnTo>
                <a:lnTo>
                  <a:pt x="13" y="188"/>
                </a:lnTo>
                <a:lnTo>
                  <a:pt x="17" y="188"/>
                </a:lnTo>
                <a:lnTo>
                  <a:pt x="22" y="189"/>
                </a:lnTo>
                <a:lnTo>
                  <a:pt x="23" y="189"/>
                </a:lnTo>
                <a:lnTo>
                  <a:pt x="26" y="189"/>
                </a:lnTo>
                <a:lnTo>
                  <a:pt x="37" y="177"/>
                </a:lnTo>
                <a:lnTo>
                  <a:pt x="39" y="175"/>
                </a:lnTo>
                <a:lnTo>
                  <a:pt x="37" y="173"/>
                </a:lnTo>
                <a:lnTo>
                  <a:pt x="25" y="152"/>
                </a:lnTo>
                <a:lnTo>
                  <a:pt x="16" y="131"/>
                </a:lnTo>
                <a:lnTo>
                  <a:pt x="14" y="108"/>
                </a:lnTo>
                <a:lnTo>
                  <a:pt x="18" y="83"/>
                </a:lnTo>
                <a:lnTo>
                  <a:pt x="27" y="62"/>
                </a:lnTo>
                <a:lnTo>
                  <a:pt x="43" y="43"/>
                </a:lnTo>
                <a:lnTo>
                  <a:pt x="62" y="27"/>
                </a:lnTo>
                <a:lnTo>
                  <a:pt x="85" y="18"/>
                </a:lnTo>
                <a:lnTo>
                  <a:pt x="108" y="14"/>
                </a:lnTo>
                <a:lnTo>
                  <a:pt x="131" y="17"/>
                </a:lnTo>
                <a:lnTo>
                  <a:pt x="152" y="25"/>
                </a:lnTo>
                <a:lnTo>
                  <a:pt x="172" y="39"/>
                </a:lnTo>
                <a:lnTo>
                  <a:pt x="174" y="39"/>
                </a:lnTo>
                <a:lnTo>
                  <a:pt x="177" y="39"/>
                </a:lnTo>
                <a:lnTo>
                  <a:pt x="188" y="26"/>
                </a:lnTo>
                <a:lnTo>
                  <a:pt x="189" y="25"/>
                </a:lnTo>
                <a:lnTo>
                  <a:pt x="188" y="23"/>
                </a:lnTo>
                <a:lnTo>
                  <a:pt x="187" y="18"/>
                </a:lnTo>
                <a:lnTo>
                  <a:pt x="187" y="13"/>
                </a:lnTo>
                <a:lnTo>
                  <a:pt x="188" y="9"/>
                </a:lnTo>
                <a:lnTo>
                  <a:pt x="192" y="6"/>
                </a:lnTo>
                <a:lnTo>
                  <a:pt x="19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Tree>
    <p:extLst>
      <p:ext uri="{BB962C8B-B14F-4D97-AF65-F5344CB8AC3E}">
        <p14:creationId xmlns:p14="http://schemas.microsoft.com/office/powerpoint/2010/main" val="3001338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ppt_x"/>
                                          </p:val>
                                        </p:tav>
                                        <p:tav tm="100000">
                                          <p:val>
                                            <p:strVal val="#ppt_x"/>
                                          </p:val>
                                        </p:tav>
                                      </p:tavLst>
                                    </p:anim>
                                    <p:anim calcmode="lin" valueType="num">
                                      <p:cBhvr additive="base">
                                        <p:cTn id="12" dur="500" fill="hold"/>
                                        <p:tgtEl>
                                          <p:spTgt spid="60"/>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500" fill="hold"/>
                                        <p:tgtEl>
                                          <p:spTgt spid="61"/>
                                        </p:tgtEl>
                                        <p:attrNameLst>
                                          <p:attrName>ppt_x</p:attrName>
                                        </p:attrNameLst>
                                      </p:cBhvr>
                                      <p:tavLst>
                                        <p:tav tm="0">
                                          <p:val>
                                            <p:strVal val="#ppt_x"/>
                                          </p:val>
                                        </p:tav>
                                        <p:tav tm="100000">
                                          <p:val>
                                            <p:strVal val="#ppt_x"/>
                                          </p:val>
                                        </p:tav>
                                      </p:tavLst>
                                    </p:anim>
                                    <p:anim calcmode="lin" valueType="num">
                                      <p:cBhvr additive="base">
                                        <p:cTn id="16" dur="500" fill="hold"/>
                                        <p:tgtEl>
                                          <p:spTgt spid="61"/>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1000"/>
                                        <p:tgtEl>
                                          <p:spTgt spid="63"/>
                                        </p:tgtEl>
                                      </p:cBhvr>
                                    </p:animEffect>
                                    <p:anim calcmode="lin" valueType="num">
                                      <p:cBhvr>
                                        <p:cTn id="22" dur="1000" fill="hold"/>
                                        <p:tgtEl>
                                          <p:spTgt spid="63"/>
                                        </p:tgtEl>
                                        <p:attrNameLst>
                                          <p:attrName>ppt_x</p:attrName>
                                        </p:attrNameLst>
                                      </p:cBhvr>
                                      <p:tavLst>
                                        <p:tav tm="0">
                                          <p:val>
                                            <p:strVal val="#ppt_x"/>
                                          </p:val>
                                        </p:tav>
                                        <p:tav tm="100000">
                                          <p:val>
                                            <p:strVal val="#ppt_x"/>
                                          </p:val>
                                        </p:tav>
                                      </p:tavLst>
                                    </p:anim>
                                    <p:anim calcmode="lin" valueType="num">
                                      <p:cBhvr>
                                        <p:cTn id="23" dur="1000" fill="hold"/>
                                        <p:tgtEl>
                                          <p:spTgt spid="6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1000" fill="hold"/>
                                        <p:tgtEl>
                                          <p:spTgt spid="6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fade">
                                      <p:cBhvr>
                                        <p:cTn id="31" dur="1000"/>
                                        <p:tgtEl>
                                          <p:spTgt spid="85"/>
                                        </p:tgtEl>
                                      </p:cBhvr>
                                    </p:animEffect>
                                    <p:anim calcmode="lin" valueType="num">
                                      <p:cBhvr>
                                        <p:cTn id="32" dur="1000" fill="hold"/>
                                        <p:tgtEl>
                                          <p:spTgt spid="85"/>
                                        </p:tgtEl>
                                        <p:attrNameLst>
                                          <p:attrName>ppt_x</p:attrName>
                                        </p:attrNameLst>
                                      </p:cBhvr>
                                      <p:tavLst>
                                        <p:tav tm="0">
                                          <p:val>
                                            <p:strVal val="#ppt_x"/>
                                          </p:val>
                                        </p:tav>
                                        <p:tav tm="100000">
                                          <p:val>
                                            <p:strVal val="#ppt_x"/>
                                          </p:val>
                                        </p:tav>
                                      </p:tavLst>
                                    </p:anim>
                                    <p:anim calcmode="lin" valueType="num">
                                      <p:cBhvr>
                                        <p:cTn id="33" dur="1000" fill="hold"/>
                                        <p:tgtEl>
                                          <p:spTgt spid="8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fade">
                                      <p:cBhvr>
                                        <p:cTn id="36" dur="1000"/>
                                        <p:tgtEl>
                                          <p:spTgt spid="86"/>
                                        </p:tgtEl>
                                      </p:cBhvr>
                                    </p:animEffect>
                                    <p:anim calcmode="lin" valueType="num">
                                      <p:cBhvr>
                                        <p:cTn id="37" dur="1000" fill="hold"/>
                                        <p:tgtEl>
                                          <p:spTgt spid="86"/>
                                        </p:tgtEl>
                                        <p:attrNameLst>
                                          <p:attrName>ppt_x</p:attrName>
                                        </p:attrNameLst>
                                      </p:cBhvr>
                                      <p:tavLst>
                                        <p:tav tm="0">
                                          <p:val>
                                            <p:strVal val="#ppt_x"/>
                                          </p:val>
                                        </p:tav>
                                        <p:tav tm="100000">
                                          <p:val>
                                            <p:strVal val="#ppt_x"/>
                                          </p:val>
                                        </p:tav>
                                      </p:tavLst>
                                    </p:anim>
                                    <p:anim calcmode="lin" valueType="num">
                                      <p:cBhvr>
                                        <p:cTn id="38"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1000"/>
                                        <p:tgtEl>
                                          <p:spTgt spid="66"/>
                                        </p:tgtEl>
                                      </p:cBhvr>
                                    </p:animEffect>
                                    <p:anim calcmode="lin" valueType="num">
                                      <p:cBhvr>
                                        <p:cTn id="44" dur="1000" fill="hold"/>
                                        <p:tgtEl>
                                          <p:spTgt spid="66"/>
                                        </p:tgtEl>
                                        <p:attrNameLst>
                                          <p:attrName>ppt_x</p:attrName>
                                        </p:attrNameLst>
                                      </p:cBhvr>
                                      <p:tavLst>
                                        <p:tav tm="0">
                                          <p:val>
                                            <p:strVal val="#ppt_x"/>
                                          </p:val>
                                        </p:tav>
                                        <p:tav tm="100000">
                                          <p:val>
                                            <p:strVal val="#ppt_x"/>
                                          </p:val>
                                        </p:tav>
                                      </p:tavLst>
                                    </p:anim>
                                    <p:anim calcmode="lin" valueType="num">
                                      <p:cBhvr>
                                        <p:cTn id="45" dur="1000" fill="hold"/>
                                        <p:tgtEl>
                                          <p:spTgt spid="6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1000"/>
                                        <p:tgtEl>
                                          <p:spTgt spid="67"/>
                                        </p:tgtEl>
                                      </p:cBhvr>
                                    </p:animEffect>
                                    <p:anim calcmode="lin" valueType="num">
                                      <p:cBhvr>
                                        <p:cTn id="49" dur="1000" fill="hold"/>
                                        <p:tgtEl>
                                          <p:spTgt spid="67"/>
                                        </p:tgtEl>
                                        <p:attrNameLst>
                                          <p:attrName>ppt_x</p:attrName>
                                        </p:attrNameLst>
                                      </p:cBhvr>
                                      <p:tavLst>
                                        <p:tav tm="0">
                                          <p:val>
                                            <p:strVal val="#ppt_x"/>
                                          </p:val>
                                        </p:tav>
                                        <p:tav tm="100000">
                                          <p:val>
                                            <p:strVal val="#ppt_x"/>
                                          </p:val>
                                        </p:tav>
                                      </p:tavLst>
                                    </p:anim>
                                    <p:anim calcmode="lin" valueType="num">
                                      <p:cBhvr>
                                        <p:cTn id="50" dur="1000" fill="hold"/>
                                        <p:tgtEl>
                                          <p:spTgt spid="67"/>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fade">
                                      <p:cBhvr>
                                        <p:cTn id="53" dur="1000"/>
                                        <p:tgtEl>
                                          <p:spTgt spid="90"/>
                                        </p:tgtEl>
                                      </p:cBhvr>
                                    </p:animEffect>
                                    <p:anim calcmode="lin" valueType="num">
                                      <p:cBhvr>
                                        <p:cTn id="54" dur="1000" fill="hold"/>
                                        <p:tgtEl>
                                          <p:spTgt spid="90"/>
                                        </p:tgtEl>
                                        <p:attrNameLst>
                                          <p:attrName>ppt_x</p:attrName>
                                        </p:attrNameLst>
                                      </p:cBhvr>
                                      <p:tavLst>
                                        <p:tav tm="0">
                                          <p:val>
                                            <p:strVal val="#ppt_x"/>
                                          </p:val>
                                        </p:tav>
                                        <p:tav tm="100000">
                                          <p:val>
                                            <p:strVal val="#ppt_x"/>
                                          </p:val>
                                        </p:tav>
                                      </p:tavLst>
                                    </p:anim>
                                    <p:anim calcmode="lin" valueType="num">
                                      <p:cBhvr>
                                        <p:cTn id="55" dur="1000" fill="hold"/>
                                        <p:tgtEl>
                                          <p:spTgt spid="9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fade">
                                      <p:cBhvr>
                                        <p:cTn id="58" dur="1000"/>
                                        <p:tgtEl>
                                          <p:spTgt spid="91"/>
                                        </p:tgtEl>
                                      </p:cBhvr>
                                    </p:animEffect>
                                    <p:anim calcmode="lin" valueType="num">
                                      <p:cBhvr>
                                        <p:cTn id="59" dur="1000" fill="hold"/>
                                        <p:tgtEl>
                                          <p:spTgt spid="91"/>
                                        </p:tgtEl>
                                        <p:attrNameLst>
                                          <p:attrName>ppt_x</p:attrName>
                                        </p:attrNameLst>
                                      </p:cBhvr>
                                      <p:tavLst>
                                        <p:tav tm="0">
                                          <p:val>
                                            <p:strVal val="#ppt_x"/>
                                          </p:val>
                                        </p:tav>
                                        <p:tav tm="100000">
                                          <p:val>
                                            <p:strVal val="#ppt_x"/>
                                          </p:val>
                                        </p:tav>
                                      </p:tavLst>
                                    </p:anim>
                                    <p:anim calcmode="lin" valueType="num">
                                      <p:cBhvr>
                                        <p:cTn id="60"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1000"/>
                                        <p:tgtEl>
                                          <p:spTgt spid="69"/>
                                        </p:tgtEl>
                                      </p:cBhvr>
                                    </p:animEffect>
                                    <p:anim calcmode="lin" valueType="num">
                                      <p:cBhvr>
                                        <p:cTn id="66" dur="1000" fill="hold"/>
                                        <p:tgtEl>
                                          <p:spTgt spid="69"/>
                                        </p:tgtEl>
                                        <p:attrNameLst>
                                          <p:attrName>ppt_x</p:attrName>
                                        </p:attrNameLst>
                                      </p:cBhvr>
                                      <p:tavLst>
                                        <p:tav tm="0">
                                          <p:val>
                                            <p:strVal val="#ppt_x"/>
                                          </p:val>
                                        </p:tav>
                                        <p:tav tm="100000">
                                          <p:val>
                                            <p:strVal val="#ppt_x"/>
                                          </p:val>
                                        </p:tav>
                                      </p:tavLst>
                                    </p:anim>
                                    <p:anim calcmode="lin" valueType="num">
                                      <p:cBhvr>
                                        <p:cTn id="67" dur="1000" fill="hold"/>
                                        <p:tgtEl>
                                          <p:spTgt spid="69"/>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fade">
                                      <p:cBhvr>
                                        <p:cTn id="70" dur="1000"/>
                                        <p:tgtEl>
                                          <p:spTgt spid="70"/>
                                        </p:tgtEl>
                                      </p:cBhvr>
                                    </p:animEffect>
                                    <p:anim calcmode="lin" valueType="num">
                                      <p:cBhvr>
                                        <p:cTn id="71" dur="1000" fill="hold"/>
                                        <p:tgtEl>
                                          <p:spTgt spid="70"/>
                                        </p:tgtEl>
                                        <p:attrNameLst>
                                          <p:attrName>ppt_x</p:attrName>
                                        </p:attrNameLst>
                                      </p:cBhvr>
                                      <p:tavLst>
                                        <p:tav tm="0">
                                          <p:val>
                                            <p:strVal val="#ppt_x"/>
                                          </p:val>
                                        </p:tav>
                                        <p:tav tm="100000">
                                          <p:val>
                                            <p:strVal val="#ppt_x"/>
                                          </p:val>
                                        </p:tav>
                                      </p:tavLst>
                                    </p:anim>
                                    <p:anim calcmode="lin" valueType="num">
                                      <p:cBhvr>
                                        <p:cTn id="72" dur="1000" fill="hold"/>
                                        <p:tgtEl>
                                          <p:spTgt spid="7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1000"/>
                                        <p:tgtEl>
                                          <p:spTgt spid="80"/>
                                        </p:tgtEl>
                                      </p:cBhvr>
                                    </p:animEffect>
                                    <p:anim calcmode="lin" valueType="num">
                                      <p:cBhvr>
                                        <p:cTn id="76" dur="1000" fill="hold"/>
                                        <p:tgtEl>
                                          <p:spTgt spid="80"/>
                                        </p:tgtEl>
                                        <p:attrNameLst>
                                          <p:attrName>ppt_x</p:attrName>
                                        </p:attrNameLst>
                                      </p:cBhvr>
                                      <p:tavLst>
                                        <p:tav tm="0">
                                          <p:val>
                                            <p:strVal val="#ppt_x"/>
                                          </p:val>
                                        </p:tav>
                                        <p:tav tm="100000">
                                          <p:val>
                                            <p:strVal val="#ppt_x"/>
                                          </p:val>
                                        </p:tav>
                                      </p:tavLst>
                                    </p:anim>
                                    <p:anim calcmode="lin" valueType="num">
                                      <p:cBhvr>
                                        <p:cTn id="77" dur="1000" fill="hold"/>
                                        <p:tgtEl>
                                          <p:spTgt spid="8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81"/>
                                        </p:tgtEl>
                                        <p:attrNameLst>
                                          <p:attrName>style.visibility</p:attrName>
                                        </p:attrNameLst>
                                      </p:cBhvr>
                                      <p:to>
                                        <p:strVal val="visible"/>
                                      </p:to>
                                    </p:set>
                                    <p:animEffect transition="in" filter="fade">
                                      <p:cBhvr>
                                        <p:cTn id="80" dur="1000"/>
                                        <p:tgtEl>
                                          <p:spTgt spid="81"/>
                                        </p:tgtEl>
                                      </p:cBhvr>
                                    </p:animEffect>
                                    <p:anim calcmode="lin" valueType="num">
                                      <p:cBhvr>
                                        <p:cTn id="81" dur="1000" fill="hold"/>
                                        <p:tgtEl>
                                          <p:spTgt spid="81"/>
                                        </p:tgtEl>
                                        <p:attrNameLst>
                                          <p:attrName>ppt_x</p:attrName>
                                        </p:attrNameLst>
                                      </p:cBhvr>
                                      <p:tavLst>
                                        <p:tav tm="0">
                                          <p:val>
                                            <p:strVal val="#ppt_x"/>
                                          </p:val>
                                        </p:tav>
                                        <p:tav tm="100000">
                                          <p:val>
                                            <p:strVal val="#ppt_x"/>
                                          </p:val>
                                        </p:tav>
                                      </p:tavLst>
                                    </p:anim>
                                    <p:anim calcmode="lin" valueType="num">
                                      <p:cBhvr>
                                        <p:cTn id="82"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72"/>
                                        </p:tgtEl>
                                        <p:attrNameLst>
                                          <p:attrName>style.visibility</p:attrName>
                                        </p:attrNameLst>
                                      </p:cBhvr>
                                      <p:to>
                                        <p:strVal val="visible"/>
                                      </p:to>
                                    </p:set>
                                    <p:animEffect transition="in" filter="fade">
                                      <p:cBhvr>
                                        <p:cTn id="87" dur="1000"/>
                                        <p:tgtEl>
                                          <p:spTgt spid="72"/>
                                        </p:tgtEl>
                                      </p:cBhvr>
                                    </p:animEffect>
                                    <p:anim calcmode="lin" valueType="num">
                                      <p:cBhvr>
                                        <p:cTn id="88" dur="1000" fill="hold"/>
                                        <p:tgtEl>
                                          <p:spTgt spid="72"/>
                                        </p:tgtEl>
                                        <p:attrNameLst>
                                          <p:attrName>ppt_x</p:attrName>
                                        </p:attrNameLst>
                                      </p:cBhvr>
                                      <p:tavLst>
                                        <p:tav tm="0">
                                          <p:val>
                                            <p:strVal val="#ppt_x"/>
                                          </p:val>
                                        </p:tav>
                                        <p:tav tm="100000">
                                          <p:val>
                                            <p:strVal val="#ppt_x"/>
                                          </p:val>
                                        </p:tav>
                                      </p:tavLst>
                                    </p:anim>
                                    <p:anim calcmode="lin" valueType="num">
                                      <p:cBhvr>
                                        <p:cTn id="89" dur="1000" fill="hold"/>
                                        <p:tgtEl>
                                          <p:spTgt spid="7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fade">
                                      <p:cBhvr>
                                        <p:cTn id="92" dur="1000"/>
                                        <p:tgtEl>
                                          <p:spTgt spid="73"/>
                                        </p:tgtEl>
                                      </p:cBhvr>
                                    </p:animEffect>
                                    <p:anim calcmode="lin" valueType="num">
                                      <p:cBhvr>
                                        <p:cTn id="93" dur="1000" fill="hold"/>
                                        <p:tgtEl>
                                          <p:spTgt spid="73"/>
                                        </p:tgtEl>
                                        <p:attrNameLst>
                                          <p:attrName>ppt_x</p:attrName>
                                        </p:attrNameLst>
                                      </p:cBhvr>
                                      <p:tavLst>
                                        <p:tav tm="0">
                                          <p:val>
                                            <p:strVal val="#ppt_x"/>
                                          </p:val>
                                        </p:tav>
                                        <p:tav tm="100000">
                                          <p:val>
                                            <p:strVal val="#ppt_x"/>
                                          </p:val>
                                        </p:tav>
                                      </p:tavLst>
                                    </p:anim>
                                    <p:anim calcmode="lin" valueType="num">
                                      <p:cBhvr>
                                        <p:cTn id="94" dur="1000" fill="hold"/>
                                        <p:tgtEl>
                                          <p:spTgt spid="73"/>
                                        </p:tgtEl>
                                        <p:attrNameLst>
                                          <p:attrName>ppt_y</p:attrName>
                                        </p:attrNameLst>
                                      </p:cBhvr>
                                      <p:tavLst>
                                        <p:tav tm="0">
                                          <p:val>
                                            <p:strVal val="#ppt_y+.1"/>
                                          </p:val>
                                        </p:tav>
                                        <p:tav tm="100000">
                                          <p:val>
                                            <p:strVal val="#ppt_y"/>
                                          </p:val>
                                        </p:tav>
                                      </p:tavLst>
                                    </p:anim>
                                  </p:childTnLst>
                                </p:cTn>
                              </p:par>
                              <p:par>
                                <p:cTn id="95" presetID="42" presetClass="entr" presetSubtype="0" fill="hold" nodeType="with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1000"/>
                                        <p:tgtEl>
                                          <p:spTgt spid="75"/>
                                        </p:tgtEl>
                                      </p:cBhvr>
                                    </p:animEffect>
                                    <p:anim calcmode="lin" valueType="num">
                                      <p:cBhvr>
                                        <p:cTn id="98" dur="1000" fill="hold"/>
                                        <p:tgtEl>
                                          <p:spTgt spid="75"/>
                                        </p:tgtEl>
                                        <p:attrNameLst>
                                          <p:attrName>ppt_x</p:attrName>
                                        </p:attrNameLst>
                                      </p:cBhvr>
                                      <p:tavLst>
                                        <p:tav tm="0">
                                          <p:val>
                                            <p:strVal val="#ppt_x"/>
                                          </p:val>
                                        </p:tav>
                                        <p:tav tm="100000">
                                          <p:val>
                                            <p:strVal val="#ppt_x"/>
                                          </p:val>
                                        </p:tav>
                                      </p:tavLst>
                                    </p:anim>
                                    <p:anim calcmode="lin" valueType="num">
                                      <p:cBhvr>
                                        <p:cTn id="99" dur="1000" fill="hold"/>
                                        <p:tgtEl>
                                          <p:spTgt spid="7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76"/>
                                        </p:tgtEl>
                                        <p:attrNameLst>
                                          <p:attrName>style.visibility</p:attrName>
                                        </p:attrNameLst>
                                      </p:cBhvr>
                                      <p:to>
                                        <p:strVal val="visible"/>
                                      </p:to>
                                    </p:set>
                                    <p:animEffect transition="in" filter="fade">
                                      <p:cBhvr>
                                        <p:cTn id="102" dur="1000"/>
                                        <p:tgtEl>
                                          <p:spTgt spid="76"/>
                                        </p:tgtEl>
                                      </p:cBhvr>
                                    </p:animEffect>
                                    <p:anim calcmode="lin" valueType="num">
                                      <p:cBhvr>
                                        <p:cTn id="103" dur="1000" fill="hold"/>
                                        <p:tgtEl>
                                          <p:spTgt spid="76"/>
                                        </p:tgtEl>
                                        <p:attrNameLst>
                                          <p:attrName>ppt_x</p:attrName>
                                        </p:attrNameLst>
                                      </p:cBhvr>
                                      <p:tavLst>
                                        <p:tav tm="0">
                                          <p:val>
                                            <p:strVal val="#ppt_x"/>
                                          </p:val>
                                        </p:tav>
                                        <p:tav tm="100000">
                                          <p:val>
                                            <p:strVal val="#ppt_x"/>
                                          </p:val>
                                        </p:tav>
                                      </p:tavLst>
                                    </p:anim>
                                    <p:anim calcmode="lin" valueType="num">
                                      <p:cBhvr>
                                        <p:cTn id="104"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1" grpId="0"/>
      <p:bldP spid="63" grpId="0"/>
      <p:bldP spid="64" grpId="0"/>
      <p:bldP spid="66" grpId="0"/>
      <p:bldP spid="67" grpId="0"/>
      <p:bldP spid="69" grpId="0"/>
      <p:bldP spid="70" grpId="0"/>
      <p:bldP spid="72" grpId="0"/>
      <p:bldP spid="73" grpId="0"/>
      <p:bldP spid="76" grpId="0" animBg="1"/>
      <p:bldP spid="81" grpId="0" animBg="1"/>
      <p:bldP spid="86" grpId="0" animBg="1"/>
      <p:bldP spid="9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xmlns="" id="{97D1CFC3-B54C-4C87-A92B-DFE1115A538E}"/>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6" name="直接连接符 5">
            <a:extLst>
              <a:ext uri="{FF2B5EF4-FFF2-40B4-BE49-F238E27FC236}">
                <a16:creationId xmlns:a16="http://schemas.microsoft.com/office/drawing/2014/main" xmlns="" id="{AE505D6F-D341-42CB-8FDF-8190B192CFC3}"/>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xmlns="" id="{75D52E07-B6CB-4CD3-A758-1954FD664B37}"/>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8" name="椭圆 7">
            <a:extLst>
              <a:ext uri="{FF2B5EF4-FFF2-40B4-BE49-F238E27FC236}">
                <a16:creationId xmlns:a16="http://schemas.microsoft.com/office/drawing/2014/main" xmlns="" id="{867587B7-A44E-4AB4-AF21-03F40B00F703}"/>
              </a:ext>
            </a:extLst>
          </p:cNvPr>
          <p:cNvSpPr/>
          <p:nvPr/>
        </p:nvSpPr>
        <p:spPr>
          <a:xfrm>
            <a:off x="1834850" y="4997820"/>
            <a:ext cx="336550" cy="336550"/>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cxnSp>
        <p:nvCxnSpPr>
          <p:cNvPr id="9" name="直线连接符 10">
            <a:extLst>
              <a:ext uri="{FF2B5EF4-FFF2-40B4-BE49-F238E27FC236}">
                <a16:creationId xmlns:a16="http://schemas.microsoft.com/office/drawing/2014/main" xmlns="" id="{56A894E5-6D1D-4F7E-A682-D84A43EB5694}"/>
              </a:ext>
            </a:extLst>
          </p:cNvPr>
          <p:cNvCxnSpPr/>
          <p:nvPr/>
        </p:nvCxnSpPr>
        <p:spPr>
          <a:xfrm flipV="1">
            <a:off x="2003125" y="2661474"/>
            <a:ext cx="0" cy="2336346"/>
          </a:xfrm>
          <a:prstGeom prst="line">
            <a:avLst/>
          </a:prstGeom>
          <a:noFill/>
          <a:ln w="12700" cap="flat" cmpd="sng" algn="ctr">
            <a:solidFill>
              <a:srgbClr val="7DAD45"/>
            </a:solidFill>
            <a:prstDash val="solid"/>
            <a:miter lim="800000"/>
          </a:ln>
          <a:effectLst/>
        </p:spPr>
      </p:cxnSp>
      <p:sp>
        <p:nvSpPr>
          <p:cNvPr id="11" name="圆角矩形 13">
            <a:extLst>
              <a:ext uri="{FF2B5EF4-FFF2-40B4-BE49-F238E27FC236}">
                <a16:creationId xmlns:a16="http://schemas.microsoft.com/office/drawing/2014/main" xmlns="" id="{F23662DB-5F8D-4EE1-91C4-FC4758D0A1D9}"/>
              </a:ext>
            </a:extLst>
          </p:cNvPr>
          <p:cNvSpPr/>
          <p:nvPr/>
        </p:nvSpPr>
        <p:spPr>
          <a:xfrm>
            <a:off x="811675" y="1529684"/>
            <a:ext cx="2382900" cy="1233944"/>
          </a:xfrm>
          <a:prstGeom prst="roundRect">
            <a:avLst>
              <a:gd name="adj" fmla="val 5050"/>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nvGrpSpPr>
          <p:cNvPr id="12" name="组 33">
            <a:extLst>
              <a:ext uri="{FF2B5EF4-FFF2-40B4-BE49-F238E27FC236}">
                <a16:creationId xmlns:a16="http://schemas.microsoft.com/office/drawing/2014/main" xmlns="" id="{00AE2DB7-CF36-4E61-A75A-44ECF01E034F}"/>
              </a:ext>
            </a:extLst>
          </p:cNvPr>
          <p:cNvGrpSpPr/>
          <p:nvPr/>
        </p:nvGrpSpPr>
        <p:grpSpPr>
          <a:xfrm>
            <a:off x="906678" y="1655448"/>
            <a:ext cx="2192894" cy="811991"/>
            <a:chOff x="1314237" y="2437855"/>
            <a:chExt cx="2192894" cy="811991"/>
          </a:xfrm>
        </p:grpSpPr>
        <p:sp>
          <p:nvSpPr>
            <p:cNvPr id="13" name="文本框 12">
              <a:extLst>
                <a:ext uri="{FF2B5EF4-FFF2-40B4-BE49-F238E27FC236}">
                  <a16:creationId xmlns:a16="http://schemas.microsoft.com/office/drawing/2014/main" xmlns="" id="{6CE96EF4-6C53-4646-8FF8-8A65670D3C0D}"/>
                </a:ext>
              </a:extLst>
            </p:cNvPr>
            <p:cNvSpPr txBox="1"/>
            <p:nvPr/>
          </p:nvSpPr>
          <p:spPr>
            <a:xfrm>
              <a:off x="1314237" y="2757403"/>
              <a:ext cx="2192894" cy="4924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顶部“开始”面板中可以对字体、字号、颜色、行距等进行修改。</a:t>
              </a:r>
            </a:p>
          </p:txBody>
        </p:sp>
        <p:sp>
          <p:nvSpPr>
            <p:cNvPr id="14" name="矩形 13">
              <a:extLst>
                <a:ext uri="{FF2B5EF4-FFF2-40B4-BE49-F238E27FC236}">
                  <a16:creationId xmlns:a16="http://schemas.microsoft.com/office/drawing/2014/main" xmlns="" id="{6CE1BC68-648D-4879-B3B6-B6B2EB675743}"/>
                </a:ext>
              </a:extLst>
            </p:cNvPr>
            <p:cNvSpPr/>
            <p:nvPr/>
          </p:nvSpPr>
          <p:spPr>
            <a:xfrm>
              <a:off x="1702798" y="2437855"/>
              <a:ext cx="1415772" cy="332399"/>
            </a:xfrm>
            <a:prstGeom prst="rect">
              <a:avLst/>
            </a:prstGeom>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15" name="椭圆 14">
            <a:extLst>
              <a:ext uri="{FF2B5EF4-FFF2-40B4-BE49-F238E27FC236}">
                <a16:creationId xmlns:a16="http://schemas.microsoft.com/office/drawing/2014/main" xmlns="" id="{45B34140-0D7B-49AD-ADDD-7B30B6DC68D5}"/>
              </a:ext>
            </a:extLst>
          </p:cNvPr>
          <p:cNvSpPr/>
          <p:nvPr/>
        </p:nvSpPr>
        <p:spPr>
          <a:xfrm>
            <a:off x="1900971" y="2661474"/>
            <a:ext cx="204308" cy="204308"/>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6" name="矩形 15">
            <a:extLst>
              <a:ext uri="{FF2B5EF4-FFF2-40B4-BE49-F238E27FC236}">
                <a16:creationId xmlns:a16="http://schemas.microsoft.com/office/drawing/2014/main" xmlns="" id="{930051B9-34A0-4963-ACDC-5BABB42810AF}"/>
              </a:ext>
            </a:extLst>
          </p:cNvPr>
          <p:cNvSpPr/>
          <p:nvPr/>
        </p:nvSpPr>
        <p:spPr>
          <a:xfrm>
            <a:off x="1593397" y="5432183"/>
            <a:ext cx="819456" cy="332399"/>
          </a:xfrm>
          <a:prstGeom prst="rect">
            <a:avLst/>
          </a:prstGeom>
        </p:spPr>
        <p:txBody>
          <a:bodyPr wrap="none">
            <a:spAutoFit/>
          </a:bodyPr>
          <a:lstStyle/>
          <a:p>
            <a:pPr algn="ctr">
              <a:lnSpc>
                <a:spcPct val="130000"/>
              </a:lnSpc>
            </a:pPr>
            <a:r>
              <a:rPr lang="en-US" altLang="zh-CN" sz="1200" b="1">
                <a:solidFill>
                  <a:srgbClr val="FFFFFF"/>
                </a:solidFill>
                <a:latin typeface="Microsoft YaHei" charset="0"/>
                <a:ea typeface="Microsoft YaHei" charset="0"/>
                <a:cs typeface="Microsoft YaHei" charset="0"/>
              </a:rPr>
              <a:t>2016-01</a:t>
            </a:r>
            <a:endParaRPr lang="en-US" altLang="zh-CN" sz="1200" b="1" dirty="0">
              <a:solidFill>
                <a:srgbClr val="FFFFFF"/>
              </a:solidFill>
              <a:latin typeface="Microsoft YaHei" charset="0"/>
              <a:ea typeface="Microsoft YaHei" charset="0"/>
              <a:cs typeface="Microsoft YaHei" charset="0"/>
            </a:endParaRPr>
          </a:p>
        </p:txBody>
      </p:sp>
      <p:sp>
        <p:nvSpPr>
          <p:cNvPr id="17" name="椭圆 16">
            <a:extLst>
              <a:ext uri="{FF2B5EF4-FFF2-40B4-BE49-F238E27FC236}">
                <a16:creationId xmlns:a16="http://schemas.microsoft.com/office/drawing/2014/main" xmlns="" id="{86EC904A-EABA-4ADC-A09F-656CF43297D2}"/>
              </a:ext>
            </a:extLst>
          </p:cNvPr>
          <p:cNvSpPr/>
          <p:nvPr/>
        </p:nvSpPr>
        <p:spPr>
          <a:xfrm>
            <a:off x="7950521" y="4997821"/>
            <a:ext cx="336550" cy="33655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cxnSp>
        <p:nvCxnSpPr>
          <p:cNvPr id="18" name="直线连接符 49">
            <a:extLst>
              <a:ext uri="{FF2B5EF4-FFF2-40B4-BE49-F238E27FC236}">
                <a16:creationId xmlns:a16="http://schemas.microsoft.com/office/drawing/2014/main" xmlns="" id="{9ED5841D-D487-4111-9A30-B53925434976}"/>
              </a:ext>
            </a:extLst>
          </p:cNvPr>
          <p:cNvCxnSpPr>
            <a:stCxn id="17" idx="0"/>
          </p:cNvCxnSpPr>
          <p:nvPr/>
        </p:nvCxnSpPr>
        <p:spPr>
          <a:xfrm flipV="1">
            <a:off x="8118796" y="4143481"/>
            <a:ext cx="0" cy="854340"/>
          </a:xfrm>
          <a:prstGeom prst="line">
            <a:avLst/>
          </a:prstGeom>
          <a:noFill/>
          <a:ln w="12700" cap="flat" cmpd="sng" algn="ctr">
            <a:solidFill>
              <a:srgbClr val="E7C606"/>
            </a:solidFill>
            <a:prstDash val="solid"/>
            <a:miter lim="800000"/>
          </a:ln>
          <a:effectLst/>
        </p:spPr>
      </p:cxnSp>
      <p:sp>
        <p:nvSpPr>
          <p:cNvPr id="20" name="圆角矩形 52">
            <a:extLst>
              <a:ext uri="{FF2B5EF4-FFF2-40B4-BE49-F238E27FC236}">
                <a16:creationId xmlns:a16="http://schemas.microsoft.com/office/drawing/2014/main" xmlns="" id="{A236B344-89DF-4D29-AC03-08D5031E00D8}"/>
              </a:ext>
            </a:extLst>
          </p:cNvPr>
          <p:cNvSpPr/>
          <p:nvPr/>
        </p:nvSpPr>
        <p:spPr>
          <a:xfrm>
            <a:off x="6927346" y="3011691"/>
            <a:ext cx="2382900" cy="1233944"/>
          </a:xfrm>
          <a:prstGeom prst="roundRect">
            <a:avLst>
              <a:gd name="adj" fmla="val 5050"/>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nvGrpSpPr>
          <p:cNvPr id="21" name="组 53">
            <a:extLst>
              <a:ext uri="{FF2B5EF4-FFF2-40B4-BE49-F238E27FC236}">
                <a16:creationId xmlns:a16="http://schemas.microsoft.com/office/drawing/2014/main" xmlns="" id="{CCAEFCE9-EAB2-44A1-BCBC-EAC05D6B3CB1}"/>
              </a:ext>
            </a:extLst>
          </p:cNvPr>
          <p:cNvGrpSpPr/>
          <p:nvPr/>
        </p:nvGrpSpPr>
        <p:grpSpPr>
          <a:xfrm>
            <a:off x="7022349" y="3137455"/>
            <a:ext cx="2192894" cy="811991"/>
            <a:chOff x="1314237" y="2437855"/>
            <a:chExt cx="2192894" cy="811991"/>
          </a:xfrm>
        </p:grpSpPr>
        <p:sp>
          <p:nvSpPr>
            <p:cNvPr id="22" name="文本框 21">
              <a:extLst>
                <a:ext uri="{FF2B5EF4-FFF2-40B4-BE49-F238E27FC236}">
                  <a16:creationId xmlns:a16="http://schemas.microsoft.com/office/drawing/2014/main" xmlns="" id="{7A5E75D4-D6A0-4FEF-A79E-B1E8895CD44F}"/>
                </a:ext>
              </a:extLst>
            </p:cNvPr>
            <p:cNvSpPr txBox="1"/>
            <p:nvPr/>
          </p:nvSpPr>
          <p:spPr>
            <a:xfrm>
              <a:off x="1314237" y="2757403"/>
              <a:ext cx="2192894" cy="4924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顶部“开始”面板中可以对字体、字号、颜色、行距等进行修改。</a:t>
              </a:r>
            </a:p>
          </p:txBody>
        </p:sp>
        <p:sp>
          <p:nvSpPr>
            <p:cNvPr id="23" name="矩形 22">
              <a:extLst>
                <a:ext uri="{FF2B5EF4-FFF2-40B4-BE49-F238E27FC236}">
                  <a16:creationId xmlns:a16="http://schemas.microsoft.com/office/drawing/2014/main" xmlns="" id="{354C5C1C-DB68-42C7-9149-D718AE0E3BDB}"/>
                </a:ext>
              </a:extLst>
            </p:cNvPr>
            <p:cNvSpPr/>
            <p:nvPr/>
          </p:nvSpPr>
          <p:spPr>
            <a:xfrm>
              <a:off x="1702798" y="2437855"/>
              <a:ext cx="1415772" cy="332399"/>
            </a:xfrm>
            <a:prstGeom prst="rect">
              <a:avLst/>
            </a:prstGeom>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24" name="椭圆 23">
            <a:extLst>
              <a:ext uri="{FF2B5EF4-FFF2-40B4-BE49-F238E27FC236}">
                <a16:creationId xmlns:a16="http://schemas.microsoft.com/office/drawing/2014/main" xmlns="" id="{01F6ADFB-4A3B-474D-B789-B1A8D745A790}"/>
              </a:ext>
            </a:extLst>
          </p:cNvPr>
          <p:cNvSpPr/>
          <p:nvPr/>
        </p:nvSpPr>
        <p:spPr>
          <a:xfrm>
            <a:off x="8016642" y="4143481"/>
            <a:ext cx="204308" cy="20430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25" name="矩形 24">
            <a:extLst>
              <a:ext uri="{FF2B5EF4-FFF2-40B4-BE49-F238E27FC236}">
                <a16:creationId xmlns:a16="http://schemas.microsoft.com/office/drawing/2014/main" xmlns="" id="{B5596628-065D-4FC5-A169-E4C777CA5BB8}"/>
              </a:ext>
            </a:extLst>
          </p:cNvPr>
          <p:cNvSpPr/>
          <p:nvPr/>
        </p:nvSpPr>
        <p:spPr>
          <a:xfrm>
            <a:off x="7709068" y="5432183"/>
            <a:ext cx="819456" cy="332399"/>
          </a:xfrm>
          <a:prstGeom prst="rect">
            <a:avLst/>
          </a:prstGeom>
        </p:spPr>
        <p:txBody>
          <a:bodyPr wrap="none">
            <a:spAutoFit/>
          </a:bodyPr>
          <a:lstStyle/>
          <a:p>
            <a:pPr algn="ctr">
              <a:lnSpc>
                <a:spcPct val="130000"/>
              </a:lnSpc>
            </a:pPr>
            <a:r>
              <a:rPr lang="en-US" altLang="zh-CN" sz="1200" b="1">
                <a:solidFill>
                  <a:srgbClr val="FFFFFF"/>
                </a:solidFill>
                <a:latin typeface="Microsoft YaHei" charset="0"/>
                <a:ea typeface="Microsoft YaHei" charset="0"/>
                <a:cs typeface="Microsoft YaHei" charset="0"/>
              </a:rPr>
              <a:t>2016-01</a:t>
            </a:r>
            <a:endParaRPr lang="en-US" altLang="zh-CN" sz="1200" b="1" dirty="0">
              <a:solidFill>
                <a:srgbClr val="FFFFFF"/>
              </a:solidFill>
              <a:latin typeface="Microsoft YaHei" charset="0"/>
              <a:ea typeface="Microsoft YaHei" charset="0"/>
              <a:cs typeface="Microsoft YaHei" charset="0"/>
            </a:endParaRPr>
          </a:p>
        </p:txBody>
      </p:sp>
      <p:sp>
        <p:nvSpPr>
          <p:cNvPr id="26" name="椭圆 25">
            <a:extLst>
              <a:ext uri="{FF2B5EF4-FFF2-40B4-BE49-F238E27FC236}">
                <a16:creationId xmlns:a16="http://schemas.microsoft.com/office/drawing/2014/main" xmlns="" id="{78889631-79FE-4EFB-99C4-A8079103DBE8}"/>
              </a:ext>
            </a:extLst>
          </p:cNvPr>
          <p:cNvSpPr/>
          <p:nvPr/>
        </p:nvSpPr>
        <p:spPr>
          <a:xfrm>
            <a:off x="5911964" y="4997820"/>
            <a:ext cx="336550" cy="336550"/>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cxnSp>
        <p:nvCxnSpPr>
          <p:cNvPr id="27" name="直线连接符 64">
            <a:extLst>
              <a:ext uri="{FF2B5EF4-FFF2-40B4-BE49-F238E27FC236}">
                <a16:creationId xmlns:a16="http://schemas.microsoft.com/office/drawing/2014/main" xmlns="" id="{FFB86FFD-7BA7-4856-AC68-B68E94CAAD9E}"/>
              </a:ext>
            </a:extLst>
          </p:cNvPr>
          <p:cNvCxnSpPr/>
          <p:nvPr/>
        </p:nvCxnSpPr>
        <p:spPr>
          <a:xfrm flipV="1">
            <a:off x="6080239" y="2661474"/>
            <a:ext cx="0" cy="2336346"/>
          </a:xfrm>
          <a:prstGeom prst="line">
            <a:avLst/>
          </a:prstGeom>
          <a:noFill/>
          <a:ln w="12700" cap="flat" cmpd="sng" algn="ctr">
            <a:solidFill>
              <a:srgbClr val="7DAD45"/>
            </a:solidFill>
            <a:prstDash val="solid"/>
            <a:miter lim="800000"/>
          </a:ln>
          <a:effectLst/>
        </p:spPr>
      </p:cxnSp>
      <p:sp>
        <p:nvSpPr>
          <p:cNvPr id="29" name="圆角矩形 82">
            <a:extLst>
              <a:ext uri="{FF2B5EF4-FFF2-40B4-BE49-F238E27FC236}">
                <a16:creationId xmlns:a16="http://schemas.microsoft.com/office/drawing/2014/main" xmlns="" id="{C45055AD-6ED2-4B92-BF9D-BE3CBAAE97ED}"/>
              </a:ext>
            </a:extLst>
          </p:cNvPr>
          <p:cNvSpPr/>
          <p:nvPr/>
        </p:nvSpPr>
        <p:spPr>
          <a:xfrm>
            <a:off x="4888789" y="1529684"/>
            <a:ext cx="2382900" cy="1233944"/>
          </a:xfrm>
          <a:prstGeom prst="roundRect">
            <a:avLst>
              <a:gd name="adj" fmla="val 5050"/>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nvGrpSpPr>
          <p:cNvPr id="30" name="组 83">
            <a:extLst>
              <a:ext uri="{FF2B5EF4-FFF2-40B4-BE49-F238E27FC236}">
                <a16:creationId xmlns:a16="http://schemas.microsoft.com/office/drawing/2014/main" xmlns="" id="{7D285E8B-F9B7-45C1-A413-13E7797E4392}"/>
              </a:ext>
            </a:extLst>
          </p:cNvPr>
          <p:cNvGrpSpPr/>
          <p:nvPr/>
        </p:nvGrpSpPr>
        <p:grpSpPr>
          <a:xfrm>
            <a:off x="4983792" y="1655448"/>
            <a:ext cx="2192894" cy="811991"/>
            <a:chOff x="1314237" y="2437855"/>
            <a:chExt cx="2192894" cy="811991"/>
          </a:xfrm>
        </p:grpSpPr>
        <p:sp>
          <p:nvSpPr>
            <p:cNvPr id="31" name="文本框 30">
              <a:extLst>
                <a:ext uri="{FF2B5EF4-FFF2-40B4-BE49-F238E27FC236}">
                  <a16:creationId xmlns:a16="http://schemas.microsoft.com/office/drawing/2014/main" xmlns="" id="{77B70F02-3A6B-401D-AACF-18EC63C3018B}"/>
                </a:ext>
              </a:extLst>
            </p:cNvPr>
            <p:cNvSpPr txBox="1"/>
            <p:nvPr/>
          </p:nvSpPr>
          <p:spPr>
            <a:xfrm>
              <a:off x="1314237" y="2757403"/>
              <a:ext cx="2192894" cy="4924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顶部“开始”面板中可以对字体、字号、颜色、行距等进行修改。</a:t>
              </a:r>
            </a:p>
          </p:txBody>
        </p:sp>
        <p:sp>
          <p:nvSpPr>
            <p:cNvPr id="32" name="矩形 31">
              <a:extLst>
                <a:ext uri="{FF2B5EF4-FFF2-40B4-BE49-F238E27FC236}">
                  <a16:creationId xmlns:a16="http://schemas.microsoft.com/office/drawing/2014/main" xmlns="" id="{9399AFA4-2A10-42C1-BF73-C29274475B0A}"/>
                </a:ext>
              </a:extLst>
            </p:cNvPr>
            <p:cNvSpPr/>
            <p:nvPr/>
          </p:nvSpPr>
          <p:spPr>
            <a:xfrm>
              <a:off x="1702798" y="2437855"/>
              <a:ext cx="1415772" cy="332399"/>
            </a:xfrm>
            <a:prstGeom prst="rect">
              <a:avLst/>
            </a:prstGeom>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33" name="椭圆 32">
            <a:extLst>
              <a:ext uri="{FF2B5EF4-FFF2-40B4-BE49-F238E27FC236}">
                <a16:creationId xmlns:a16="http://schemas.microsoft.com/office/drawing/2014/main" xmlns="" id="{02E95E4E-65CB-4124-B9A6-2436DEF3D53B}"/>
              </a:ext>
            </a:extLst>
          </p:cNvPr>
          <p:cNvSpPr/>
          <p:nvPr/>
        </p:nvSpPr>
        <p:spPr>
          <a:xfrm>
            <a:off x="5978085" y="2661474"/>
            <a:ext cx="204308" cy="204308"/>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34" name="矩形 33">
            <a:extLst>
              <a:ext uri="{FF2B5EF4-FFF2-40B4-BE49-F238E27FC236}">
                <a16:creationId xmlns:a16="http://schemas.microsoft.com/office/drawing/2014/main" xmlns="" id="{626DCA22-5CFC-4A12-BF4A-DE3C5555BDC2}"/>
              </a:ext>
            </a:extLst>
          </p:cNvPr>
          <p:cNvSpPr/>
          <p:nvPr/>
        </p:nvSpPr>
        <p:spPr>
          <a:xfrm>
            <a:off x="5670511" y="5432183"/>
            <a:ext cx="819456" cy="332399"/>
          </a:xfrm>
          <a:prstGeom prst="rect">
            <a:avLst/>
          </a:prstGeom>
        </p:spPr>
        <p:txBody>
          <a:bodyPr wrap="none">
            <a:spAutoFit/>
          </a:bodyPr>
          <a:lstStyle/>
          <a:p>
            <a:pPr algn="ctr">
              <a:lnSpc>
                <a:spcPct val="130000"/>
              </a:lnSpc>
            </a:pPr>
            <a:r>
              <a:rPr lang="en-US" altLang="zh-CN" sz="1200" b="1">
                <a:solidFill>
                  <a:srgbClr val="FFFFFF"/>
                </a:solidFill>
                <a:latin typeface="Microsoft YaHei" charset="0"/>
                <a:ea typeface="Microsoft YaHei" charset="0"/>
                <a:cs typeface="Microsoft YaHei" charset="0"/>
              </a:rPr>
              <a:t>2016-01</a:t>
            </a:r>
            <a:endParaRPr lang="en-US" altLang="zh-CN" sz="1200" b="1" dirty="0">
              <a:solidFill>
                <a:srgbClr val="FFFFFF"/>
              </a:solidFill>
              <a:latin typeface="Microsoft YaHei" charset="0"/>
              <a:ea typeface="Microsoft YaHei" charset="0"/>
              <a:cs typeface="Microsoft YaHei" charset="0"/>
            </a:endParaRPr>
          </a:p>
        </p:txBody>
      </p:sp>
      <p:sp>
        <p:nvSpPr>
          <p:cNvPr id="35" name="椭圆 34">
            <a:extLst>
              <a:ext uri="{FF2B5EF4-FFF2-40B4-BE49-F238E27FC236}">
                <a16:creationId xmlns:a16="http://schemas.microsoft.com/office/drawing/2014/main" xmlns="" id="{179FD3D2-7FCA-45DA-9599-6C3711C38B6E}"/>
              </a:ext>
            </a:extLst>
          </p:cNvPr>
          <p:cNvSpPr/>
          <p:nvPr/>
        </p:nvSpPr>
        <p:spPr>
          <a:xfrm>
            <a:off x="3873407" y="4997821"/>
            <a:ext cx="336550" cy="33655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cxnSp>
        <p:nvCxnSpPr>
          <p:cNvPr id="36" name="直线连接符 88">
            <a:extLst>
              <a:ext uri="{FF2B5EF4-FFF2-40B4-BE49-F238E27FC236}">
                <a16:creationId xmlns:a16="http://schemas.microsoft.com/office/drawing/2014/main" xmlns="" id="{6763A99E-1B94-4709-BE58-D574D53FA569}"/>
              </a:ext>
            </a:extLst>
          </p:cNvPr>
          <p:cNvCxnSpPr/>
          <p:nvPr/>
        </p:nvCxnSpPr>
        <p:spPr>
          <a:xfrm flipV="1">
            <a:off x="4041682" y="4143481"/>
            <a:ext cx="0" cy="854340"/>
          </a:xfrm>
          <a:prstGeom prst="line">
            <a:avLst/>
          </a:prstGeom>
          <a:noFill/>
          <a:ln w="12700" cap="flat" cmpd="sng" algn="ctr">
            <a:solidFill>
              <a:srgbClr val="E7C606"/>
            </a:solidFill>
            <a:prstDash val="solid"/>
            <a:miter lim="800000"/>
          </a:ln>
          <a:effectLst/>
        </p:spPr>
      </p:cxnSp>
      <p:sp>
        <p:nvSpPr>
          <p:cNvPr id="38" name="圆角矩形 92">
            <a:extLst>
              <a:ext uri="{FF2B5EF4-FFF2-40B4-BE49-F238E27FC236}">
                <a16:creationId xmlns:a16="http://schemas.microsoft.com/office/drawing/2014/main" xmlns="" id="{AD9D8A18-F5E0-4209-8279-36644A550363}"/>
              </a:ext>
            </a:extLst>
          </p:cNvPr>
          <p:cNvSpPr/>
          <p:nvPr/>
        </p:nvSpPr>
        <p:spPr>
          <a:xfrm>
            <a:off x="2850232" y="3011691"/>
            <a:ext cx="2382900" cy="1233944"/>
          </a:xfrm>
          <a:prstGeom prst="roundRect">
            <a:avLst>
              <a:gd name="adj" fmla="val 5050"/>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nvGrpSpPr>
          <p:cNvPr id="39" name="组 93">
            <a:extLst>
              <a:ext uri="{FF2B5EF4-FFF2-40B4-BE49-F238E27FC236}">
                <a16:creationId xmlns:a16="http://schemas.microsoft.com/office/drawing/2014/main" xmlns="" id="{0F1AFA7F-C119-4302-AC94-3E935E8DC28C}"/>
              </a:ext>
            </a:extLst>
          </p:cNvPr>
          <p:cNvGrpSpPr/>
          <p:nvPr/>
        </p:nvGrpSpPr>
        <p:grpSpPr>
          <a:xfrm>
            <a:off x="2945235" y="3137455"/>
            <a:ext cx="2192894" cy="811991"/>
            <a:chOff x="1314237" y="2437855"/>
            <a:chExt cx="2192894" cy="811991"/>
          </a:xfrm>
        </p:grpSpPr>
        <p:sp>
          <p:nvSpPr>
            <p:cNvPr id="40" name="文本框 39">
              <a:extLst>
                <a:ext uri="{FF2B5EF4-FFF2-40B4-BE49-F238E27FC236}">
                  <a16:creationId xmlns:a16="http://schemas.microsoft.com/office/drawing/2014/main" xmlns="" id="{9B1F4427-8C87-47D9-97B2-E289D05555A0}"/>
                </a:ext>
              </a:extLst>
            </p:cNvPr>
            <p:cNvSpPr txBox="1"/>
            <p:nvPr/>
          </p:nvSpPr>
          <p:spPr>
            <a:xfrm>
              <a:off x="1314237" y="2757403"/>
              <a:ext cx="2192894" cy="4924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顶部“开始”面板中可以对字体、字号、颜色、行距等进行修改。</a:t>
              </a:r>
            </a:p>
          </p:txBody>
        </p:sp>
        <p:sp>
          <p:nvSpPr>
            <p:cNvPr id="41" name="矩形 40">
              <a:extLst>
                <a:ext uri="{FF2B5EF4-FFF2-40B4-BE49-F238E27FC236}">
                  <a16:creationId xmlns:a16="http://schemas.microsoft.com/office/drawing/2014/main" xmlns="" id="{8B06E68C-8571-43DE-BB33-20B70774091D}"/>
                </a:ext>
              </a:extLst>
            </p:cNvPr>
            <p:cNvSpPr/>
            <p:nvPr/>
          </p:nvSpPr>
          <p:spPr>
            <a:xfrm>
              <a:off x="1702798" y="2437855"/>
              <a:ext cx="1415772" cy="332399"/>
            </a:xfrm>
            <a:prstGeom prst="rect">
              <a:avLst/>
            </a:prstGeom>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42" name="椭圆 41">
            <a:extLst>
              <a:ext uri="{FF2B5EF4-FFF2-40B4-BE49-F238E27FC236}">
                <a16:creationId xmlns:a16="http://schemas.microsoft.com/office/drawing/2014/main" xmlns="" id="{0FD756F7-4689-4F98-A5C6-9E8FAC78702F}"/>
              </a:ext>
            </a:extLst>
          </p:cNvPr>
          <p:cNvSpPr/>
          <p:nvPr/>
        </p:nvSpPr>
        <p:spPr>
          <a:xfrm>
            <a:off x="3939528" y="4143481"/>
            <a:ext cx="204308" cy="20430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43" name="矩形 42">
            <a:extLst>
              <a:ext uri="{FF2B5EF4-FFF2-40B4-BE49-F238E27FC236}">
                <a16:creationId xmlns:a16="http://schemas.microsoft.com/office/drawing/2014/main" xmlns="" id="{27F2CFE5-E97A-4CFF-AB44-CB08ACCC6261}"/>
              </a:ext>
            </a:extLst>
          </p:cNvPr>
          <p:cNvSpPr/>
          <p:nvPr/>
        </p:nvSpPr>
        <p:spPr>
          <a:xfrm>
            <a:off x="3631954" y="5432183"/>
            <a:ext cx="819456" cy="332399"/>
          </a:xfrm>
          <a:prstGeom prst="rect">
            <a:avLst/>
          </a:prstGeom>
        </p:spPr>
        <p:txBody>
          <a:bodyPr wrap="none">
            <a:spAutoFit/>
          </a:bodyPr>
          <a:lstStyle/>
          <a:p>
            <a:pPr algn="ctr">
              <a:lnSpc>
                <a:spcPct val="130000"/>
              </a:lnSpc>
            </a:pPr>
            <a:r>
              <a:rPr lang="en-US" altLang="zh-CN" sz="1200" b="1">
                <a:solidFill>
                  <a:srgbClr val="FFFFFF"/>
                </a:solidFill>
                <a:latin typeface="Microsoft YaHei" charset="0"/>
                <a:ea typeface="Microsoft YaHei" charset="0"/>
                <a:cs typeface="Microsoft YaHei" charset="0"/>
              </a:rPr>
              <a:t>2016-01</a:t>
            </a:r>
            <a:endParaRPr lang="en-US" altLang="zh-CN" sz="1200" b="1" dirty="0">
              <a:solidFill>
                <a:srgbClr val="FFFFFF"/>
              </a:solidFill>
              <a:latin typeface="Microsoft YaHei" charset="0"/>
              <a:ea typeface="Microsoft YaHei" charset="0"/>
              <a:cs typeface="Microsoft YaHei" charset="0"/>
            </a:endParaRPr>
          </a:p>
        </p:txBody>
      </p:sp>
      <p:sp>
        <p:nvSpPr>
          <p:cNvPr id="44" name="椭圆 43">
            <a:extLst>
              <a:ext uri="{FF2B5EF4-FFF2-40B4-BE49-F238E27FC236}">
                <a16:creationId xmlns:a16="http://schemas.microsoft.com/office/drawing/2014/main" xmlns="" id="{B3052CCC-5864-4E40-B8DD-31B63A1388CE}"/>
              </a:ext>
            </a:extLst>
          </p:cNvPr>
          <p:cNvSpPr/>
          <p:nvPr/>
        </p:nvSpPr>
        <p:spPr>
          <a:xfrm>
            <a:off x="9989077" y="4997820"/>
            <a:ext cx="336550" cy="336550"/>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cxnSp>
        <p:nvCxnSpPr>
          <p:cNvPr id="45" name="直线连接符 98">
            <a:extLst>
              <a:ext uri="{FF2B5EF4-FFF2-40B4-BE49-F238E27FC236}">
                <a16:creationId xmlns:a16="http://schemas.microsoft.com/office/drawing/2014/main" xmlns="" id="{2F798E55-7FBB-426D-9278-20A7C92BBF10}"/>
              </a:ext>
            </a:extLst>
          </p:cNvPr>
          <p:cNvCxnSpPr/>
          <p:nvPr/>
        </p:nvCxnSpPr>
        <p:spPr>
          <a:xfrm flipV="1">
            <a:off x="10157352" y="2661474"/>
            <a:ext cx="0" cy="2336346"/>
          </a:xfrm>
          <a:prstGeom prst="line">
            <a:avLst/>
          </a:prstGeom>
          <a:noFill/>
          <a:ln w="12700" cap="flat" cmpd="sng" algn="ctr">
            <a:solidFill>
              <a:srgbClr val="7DAD45"/>
            </a:solidFill>
            <a:prstDash val="solid"/>
            <a:miter lim="800000"/>
          </a:ln>
          <a:effectLst/>
        </p:spPr>
      </p:cxnSp>
      <p:sp>
        <p:nvSpPr>
          <p:cNvPr id="47" name="圆角矩形 102">
            <a:extLst>
              <a:ext uri="{FF2B5EF4-FFF2-40B4-BE49-F238E27FC236}">
                <a16:creationId xmlns:a16="http://schemas.microsoft.com/office/drawing/2014/main" xmlns="" id="{4D8E2675-447D-44BA-8FDA-417B0BFAAC82}"/>
              </a:ext>
            </a:extLst>
          </p:cNvPr>
          <p:cNvSpPr/>
          <p:nvPr/>
        </p:nvSpPr>
        <p:spPr>
          <a:xfrm>
            <a:off x="8965902" y="1529684"/>
            <a:ext cx="2382900" cy="1233944"/>
          </a:xfrm>
          <a:prstGeom prst="roundRect">
            <a:avLst>
              <a:gd name="adj" fmla="val 5050"/>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nvGrpSpPr>
          <p:cNvPr id="48" name="组 103">
            <a:extLst>
              <a:ext uri="{FF2B5EF4-FFF2-40B4-BE49-F238E27FC236}">
                <a16:creationId xmlns:a16="http://schemas.microsoft.com/office/drawing/2014/main" xmlns="" id="{7D992B03-4B1E-4C88-B4C6-47B4AA06097C}"/>
              </a:ext>
            </a:extLst>
          </p:cNvPr>
          <p:cNvGrpSpPr/>
          <p:nvPr/>
        </p:nvGrpSpPr>
        <p:grpSpPr>
          <a:xfrm>
            <a:off x="9060905" y="1655448"/>
            <a:ext cx="2192894" cy="811991"/>
            <a:chOff x="1314237" y="2437855"/>
            <a:chExt cx="2192894" cy="811991"/>
          </a:xfrm>
        </p:grpSpPr>
        <p:sp>
          <p:nvSpPr>
            <p:cNvPr id="49" name="文本框 48">
              <a:extLst>
                <a:ext uri="{FF2B5EF4-FFF2-40B4-BE49-F238E27FC236}">
                  <a16:creationId xmlns:a16="http://schemas.microsoft.com/office/drawing/2014/main" xmlns="" id="{A82BE65E-AD8E-4254-B35F-0232C0AECC4C}"/>
                </a:ext>
              </a:extLst>
            </p:cNvPr>
            <p:cNvSpPr txBox="1"/>
            <p:nvPr/>
          </p:nvSpPr>
          <p:spPr>
            <a:xfrm>
              <a:off x="1314237" y="2757403"/>
              <a:ext cx="2192894" cy="49244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顶部“开始”面板中可以对字体、字号、颜色、行距等进行修改。</a:t>
              </a:r>
            </a:p>
          </p:txBody>
        </p:sp>
        <p:sp>
          <p:nvSpPr>
            <p:cNvPr id="50" name="矩形 49">
              <a:extLst>
                <a:ext uri="{FF2B5EF4-FFF2-40B4-BE49-F238E27FC236}">
                  <a16:creationId xmlns:a16="http://schemas.microsoft.com/office/drawing/2014/main" xmlns="" id="{88806ACC-F851-42ED-B118-021D7BDF502B}"/>
                </a:ext>
              </a:extLst>
            </p:cNvPr>
            <p:cNvSpPr/>
            <p:nvPr/>
          </p:nvSpPr>
          <p:spPr>
            <a:xfrm>
              <a:off x="1702798" y="2437855"/>
              <a:ext cx="1415772" cy="332399"/>
            </a:xfrm>
            <a:prstGeom prst="rect">
              <a:avLst/>
            </a:prstGeom>
          </p:spPr>
          <p:txBody>
            <a:bodyPr wrap="non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2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51" name="椭圆 50">
            <a:extLst>
              <a:ext uri="{FF2B5EF4-FFF2-40B4-BE49-F238E27FC236}">
                <a16:creationId xmlns:a16="http://schemas.microsoft.com/office/drawing/2014/main" xmlns="" id="{FC788AAB-29F4-4C0F-9FFB-769E1F5AF345}"/>
              </a:ext>
            </a:extLst>
          </p:cNvPr>
          <p:cNvSpPr/>
          <p:nvPr/>
        </p:nvSpPr>
        <p:spPr>
          <a:xfrm>
            <a:off x="10055198" y="2661474"/>
            <a:ext cx="204308" cy="204308"/>
          </a:xfrm>
          <a:prstGeom prst="ellipse">
            <a:avLst/>
          </a:prstGeom>
          <a:solidFill>
            <a:schemeClr val="accent6">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52" name="矩形 51">
            <a:extLst>
              <a:ext uri="{FF2B5EF4-FFF2-40B4-BE49-F238E27FC236}">
                <a16:creationId xmlns:a16="http://schemas.microsoft.com/office/drawing/2014/main" xmlns="" id="{A13C10E1-9989-4E3D-969F-EAC95290C210}"/>
              </a:ext>
            </a:extLst>
          </p:cNvPr>
          <p:cNvSpPr/>
          <p:nvPr/>
        </p:nvSpPr>
        <p:spPr>
          <a:xfrm>
            <a:off x="9747624" y="5432183"/>
            <a:ext cx="819456" cy="332399"/>
          </a:xfrm>
          <a:prstGeom prst="rect">
            <a:avLst/>
          </a:prstGeom>
        </p:spPr>
        <p:txBody>
          <a:bodyPr wrap="none">
            <a:spAutoFit/>
          </a:bodyPr>
          <a:lstStyle/>
          <a:p>
            <a:pPr algn="ctr">
              <a:lnSpc>
                <a:spcPct val="130000"/>
              </a:lnSpc>
            </a:pPr>
            <a:r>
              <a:rPr lang="en-US" altLang="zh-CN" sz="1200" b="1">
                <a:solidFill>
                  <a:srgbClr val="FFFFFF"/>
                </a:solidFill>
                <a:latin typeface="Microsoft YaHei" charset="0"/>
                <a:ea typeface="Microsoft YaHei" charset="0"/>
                <a:cs typeface="Microsoft YaHei" charset="0"/>
              </a:rPr>
              <a:t>2016-01</a:t>
            </a:r>
            <a:endParaRPr lang="en-US" altLang="zh-CN" sz="1200" b="1" dirty="0">
              <a:solidFill>
                <a:srgbClr val="FFFFFF"/>
              </a:solidFill>
              <a:latin typeface="Microsoft YaHei" charset="0"/>
              <a:ea typeface="Microsoft YaHei" charset="0"/>
              <a:cs typeface="Microsoft YaHei" charset="0"/>
            </a:endParaRPr>
          </a:p>
        </p:txBody>
      </p:sp>
    </p:spTree>
    <p:extLst>
      <p:ext uri="{BB962C8B-B14F-4D97-AF65-F5344CB8AC3E}">
        <p14:creationId xmlns:p14="http://schemas.microsoft.com/office/powerpoint/2010/main" val="21638473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anim calcmode="lin" valueType="num">
                                      <p:cBhvr>
                                        <p:cTn id="34" dur="1000" fill="hold"/>
                                        <p:tgtEl>
                                          <p:spTgt spid="15"/>
                                        </p:tgtEl>
                                        <p:attrNameLst>
                                          <p:attrName>ppt_x</p:attrName>
                                        </p:attrNameLst>
                                      </p:cBhvr>
                                      <p:tavLst>
                                        <p:tav tm="0">
                                          <p:val>
                                            <p:strVal val="#ppt_x"/>
                                          </p:val>
                                        </p:tav>
                                        <p:tav tm="100000">
                                          <p:val>
                                            <p:strVal val="#ppt_x"/>
                                          </p:val>
                                        </p:tav>
                                      </p:tavLst>
                                    </p:anim>
                                    <p:anim calcmode="lin" valueType="num">
                                      <p:cBhvr>
                                        <p:cTn id="35" dur="1000" fill="hold"/>
                                        <p:tgtEl>
                                          <p:spTgt spid="15"/>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fade">
                                      <p:cBhvr>
                                        <p:cTn id="50" dur="1000"/>
                                        <p:tgtEl>
                                          <p:spTgt spid="36"/>
                                        </p:tgtEl>
                                      </p:cBhvr>
                                    </p:animEffect>
                                    <p:anim calcmode="lin" valueType="num">
                                      <p:cBhvr>
                                        <p:cTn id="51" dur="1000" fill="hold"/>
                                        <p:tgtEl>
                                          <p:spTgt spid="36"/>
                                        </p:tgtEl>
                                        <p:attrNameLst>
                                          <p:attrName>ppt_x</p:attrName>
                                        </p:attrNameLst>
                                      </p:cBhvr>
                                      <p:tavLst>
                                        <p:tav tm="0">
                                          <p:val>
                                            <p:strVal val="#ppt_x"/>
                                          </p:val>
                                        </p:tav>
                                        <p:tav tm="100000">
                                          <p:val>
                                            <p:strVal val="#ppt_x"/>
                                          </p:val>
                                        </p:tav>
                                      </p:tavLst>
                                    </p:anim>
                                    <p:anim calcmode="lin" valueType="num">
                                      <p:cBhvr>
                                        <p:cTn id="52" dur="1000" fill="hold"/>
                                        <p:tgtEl>
                                          <p:spTgt spid="3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1000"/>
                                        <p:tgtEl>
                                          <p:spTgt spid="38"/>
                                        </p:tgtEl>
                                      </p:cBhvr>
                                    </p:animEffect>
                                    <p:anim calcmode="lin" valueType="num">
                                      <p:cBhvr>
                                        <p:cTn id="56" dur="1000" fill="hold"/>
                                        <p:tgtEl>
                                          <p:spTgt spid="38"/>
                                        </p:tgtEl>
                                        <p:attrNameLst>
                                          <p:attrName>ppt_x</p:attrName>
                                        </p:attrNameLst>
                                      </p:cBhvr>
                                      <p:tavLst>
                                        <p:tav tm="0">
                                          <p:val>
                                            <p:strVal val="#ppt_x"/>
                                          </p:val>
                                        </p:tav>
                                        <p:tav tm="100000">
                                          <p:val>
                                            <p:strVal val="#ppt_x"/>
                                          </p:val>
                                        </p:tav>
                                      </p:tavLst>
                                    </p:anim>
                                    <p:anim calcmode="lin" valueType="num">
                                      <p:cBhvr>
                                        <p:cTn id="57" dur="1000" fill="hold"/>
                                        <p:tgtEl>
                                          <p:spTgt spid="3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fade">
                                      <p:cBhvr>
                                        <p:cTn id="65" dur="1000"/>
                                        <p:tgtEl>
                                          <p:spTgt spid="42"/>
                                        </p:tgtEl>
                                      </p:cBhvr>
                                    </p:animEffect>
                                    <p:anim calcmode="lin" valueType="num">
                                      <p:cBhvr>
                                        <p:cTn id="66" dur="1000" fill="hold"/>
                                        <p:tgtEl>
                                          <p:spTgt spid="42"/>
                                        </p:tgtEl>
                                        <p:attrNameLst>
                                          <p:attrName>ppt_x</p:attrName>
                                        </p:attrNameLst>
                                      </p:cBhvr>
                                      <p:tavLst>
                                        <p:tav tm="0">
                                          <p:val>
                                            <p:strVal val="#ppt_x"/>
                                          </p:val>
                                        </p:tav>
                                        <p:tav tm="100000">
                                          <p:val>
                                            <p:strVal val="#ppt_x"/>
                                          </p:val>
                                        </p:tav>
                                      </p:tavLst>
                                    </p:anim>
                                    <p:anim calcmode="lin" valueType="num">
                                      <p:cBhvr>
                                        <p:cTn id="67" dur="1000" fill="hold"/>
                                        <p:tgtEl>
                                          <p:spTgt spid="4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anim calcmode="lin" valueType="num">
                                      <p:cBhvr>
                                        <p:cTn id="71" dur="1000" fill="hold"/>
                                        <p:tgtEl>
                                          <p:spTgt spid="43"/>
                                        </p:tgtEl>
                                        <p:attrNameLst>
                                          <p:attrName>ppt_x</p:attrName>
                                        </p:attrNameLst>
                                      </p:cBhvr>
                                      <p:tavLst>
                                        <p:tav tm="0">
                                          <p:val>
                                            <p:strVal val="#ppt_x"/>
                                          </p:val>
                                        </p:tav>
                                        <p:tav tm="100000">
                                          <p:val>
                                            <p:strVal val="#ppt_x"/>
                                          </p:val>
                                        </p:tav>
                                      </p:tavLst>
                                    </p:anim>
                                    <p:anim calcmode="lin" valueType="num">
                                      <p:cBhvr>
                                        <p:cTn id="7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7" presetClass="entr" presetSubtype="0" fill="hold" grpId="0" nodeType="click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1000"/>
                                        <p:tgtEl>
                                          <p:spTgt spid="29"/>
                                        </p:tgtEl>
                                      </p:cBhvr>
                                    </p:animEffect>
                                    <p:anim calcmode="lin" valueType="num">
                                      <p:cBhvr>
                                        <p:cTn id="88" dur="1000" fill="hold"/>
                                        <p:tgtEl>
                                          <p:spTgt spid="29"/>
                                        </p:tgtEl>
                                        <p:attrNameLst>
                                          <p:attrName>ppt_x</p:attrName>
                                        </p:attrNameLst>
                                      </p:cBhvr>
                                      <p:tavLst>
                                        <p:tav tm="0">
                                          <p:val>
                                            <p:strVal val="#ppt_x"/>
                                          </p:val>
                                        </p:tav>
                                        <p:tav tm="100000">
                                          <p:val>
                                            <p:strVal val="#ppt_x"/>
                                          </p:val>
                                        </p:tav>
                                      </p:tavLst>
                                    </p:anim>
                                    <p:anim calcmode="lin" valueType="num">
                                      <p:cBhvr>
                                        <p:cTn id="89" dur="1000" fill="hold"/>
                                        <p:tgtEl>
                                          <p:spTgt spid="29"/>
                                        </p:tgtEl>
                                        <p:attrNameLst>
                                          <p:attrName>ppt_y</p:attrName>
                                        </p:attrNameLst>
                                      </p:cBhvr>
                                      <p:tavLst>
                                        <p:tav tm="0">
                                          <p:val>
                                            <p:strVal val="#ppt_y-.1"/>
                                          </p:val>
                                        </p:tav>
                                        <p:tav tm="100000">
                                          <p:val>
                                            <p:strVal val="#ppt_y"/>
                                          </p:val>
                                        </p:tav>
                                      </p:tavLst>
                                    </p:anim>
                                  </p:childTnLst>
                                </p:cTn>
                              </p:par>
                              <p:par>
                                <p:cTn id="90" presetID="47" presetClass="entr" presetSubtype="0" fill="hold" nodeType="with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1000"/>
                                        <p:tgtEl>
                                          <p:spTgt spid="30"/>
                                        </p:tgtEl>
                                      </p:cBhvr>
                                    </p:animEffect>
                                    <p:anim calcmode="lin" valueType="num">
                                      <p:cBhvr>
                                        <p:cTn id="93" dur="1000" fill="hold"/>
                                        <p:tgtEl>
                                          <p:spTgt spid="30"/>
                                        </p:tgtEl>
                                        <p:attrNameLst>
                                          <p:attrName>ppt_x</p:attrName>
                                        </p:attrNameLst>
                                      </p:cBhvr>
                                      <p:tavLst>
                                        <p:tav tm="0">
                                          <p:val>
                                            <p:strVal val="#ppt_x"/>
                                          </p:val>
                                        </p:tav>
                                        <p:tav tm="100000">
                                          <p:val>
                                            <p:strVal val="#ppt_x"/>
                                          </p:val>
                                        </p:tav>
                                      </p:tavLst>
                                    </p:anim>
                                    <p:anim calcmode="lin" valueType="num">
                                      <p:cBhvr>
                                        <p:cTn id="94" dur="1000" fill="hold"/>
                                        <p:tgtEl>
                                          <p:spTgt spid="30"/>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1000"/>
                                        <p:tgtEl>
                                          <p:spTgt spid="33"/>
                                        </p:tgtEl>
                                      </p:cBhvr>
                                    </p:animEffect>
                                    <p:anim calcmode="lin" valueType="num">
                                      <p:cBhvr>
                                        <p:cTn id="98" dur="1000" fill="hold"/>
                                        <p:tgtEl>
                                          <p:spTgt spid="33"/>
                                        </p:tgtEl>
                                        <p:attrNameLst>
                                          <p:attrName>ppt_x</p:attrName>
                                        </p:attrNameLst>
                                      </p:cBhvr>
                                      <p:tavLst>
                                        <p:tav tm="0">
                                          <p:val>
                                            <p:strVal val="#ppt_x"/>
                                          </p:val>
                                        </p:tav>
                                        <p:tav tm="100000">
                                          <p:val>
                                            <p:strVal val="#ppt_x"/>
                                          </p:val>
                                        </p:tav>
                                      </p:tavLst>
                                    </p:anim>
                                    <p:anim calcmode="lin" valueType="num">
                                      <p:cBhvr>
                                        <p:cTn id="99" dur="1000" fill="hold"/>
                                        <p:tgtEl>
                                          <p:spTgt spid="33"/>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1000"/>
                                        <p:tgtEl>
                                          <p:spTgt spid="34"/>
                                        </p:tgtEl>
                                      </p:cBhvr>
                                    </p:animEffect>
                                    <p:anim calcmode="lin" valueType="num">
                                      <p:cBhvr>
                                        <p:cTn id="103" dur="1000" fill="hold"/>
                                        <p:tgtEl>
                                          <p:spTgt spid="34"/>
                                        </p:tgtEl>
                                        <p:attrNameLst>
                                          <p:attrName>ppt_x</p:attrName>
                                        </p:attrNameLst>
                                      </p:cBhvr>
                                      <p:tavLst>
                                        <p:tav tm="0">
                                          <p:val>
                                            <p:strVal val="#ppt_x"/>
                                          </p:val>
                                        </p:tav>
                                        <p:tav tm="100000">
                                          <p:val>
                                            <p:strVal val="#ppt_x"/>
                                          </p:val>
                                        </p:tav>
                                      </p:tavLst>
                                    </p:anim>
                                    <p:anim calcmode="lin" valueType="num">
                                      <p:cBhvr>
                                        <p:cTn id="10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1000"/>
                                        <p:tgtEl>
                                          <p:spTgt spid="17"/>
                                        </p:tgtEl>
                                      </p:cBhvr>
                                    </p:animEffect>
                                    <p:anim calcmode="lin" valueType="num">
                                      <p:cBhvr>
                                        <p:cTn id="110" dur="1000" fill="hold"/>
                                        <p:tgtEl>
                                          <p:spTgt spid="17"/>
                                        </p:tgtEl>
                                        <p:attrNameLst>
                                          <p:attrName>ppt_x</p:attrName>
                                        </p:attrNameLst>
                                      </p:cBhvr>
                                      <p:tavLst>
                                        <p:tav tm="0">
                                          <p:val>
                                            <p:strVal val="#ppt_x"/>
                                          </p:val>
                                        </p:tav>
                                        <p:tav tm="100000">
                                          <p:val>
                                            <p:strVal val="#ppt_x"/>
                                          </p:val>
                                        </p:tav>
                                      </p:tavLst>
                                    </p:anim>
                                    <p:anim calcmode="lin" valueType="num">
                                      <p:cBhvr>
                                        <p:cTn id="111" dur="1000" fill="hold"/>
                                        <p:tgtEl>
                                          <p:spTgt spid="17"/>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fade">
                                      <p:cBhvr>
                                        <p:cTn id="114" dur="1000"/>
                                        <p:tgtEl>
                                          <p:spTgt spid="18"/>
                                        </p:tgtEl>
                                      </p:cBhvr>
                                    </p:animEffect>
                                    <p:anim calcmode="lin" valueType="num">
                                      <p:cBhvr>
                                        <p:cTn id="115" dur="1000" fill="hold"/>
                                        <p:tgtEl>
                                          <p:spTgt spid="18"/>
                                        </p:tgtEl>
                                        <p:attrNameLst>
                                          <p:attrName>ppt_x</p:attrName>
                                        </p:attrNameLst>
                                      </p:cBhvr>
                                      <p:tavLst>
                                        <p:tav tm="0">
                                          <p:val>
                                            <p:strVal val="#ppt_x"/>
                                          </p:val>
                                        </p:tav>
                                        <p:tav tm="100000">
                                          <p:val>
                                            <p:strVal val="#ppt_x"/>
                                          </p:val>
                                        </p:tav>
                                      </p:tavLst>
                                    </p:anim>
                                    <p:anim calcmode="lin" valueType="num">
                                      <p:cBhvr>
                                        <p:cTn id="116" dur="1000" fill="hold"/>
                                        <p:tgtEl>
                                          <p:spTgt spid="1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1000"/>
                                        <p:tgtEl>
                                          <p:spTgt spid="20"/>
                                        </p:tgtEl>
                                      </p:cBhvr>
                                    </p:animEffect>
                                    <p:anim calcmode="lin" valueType="num">
                                      <p:cBhvr>
                                        <p:cTn id="120" dur="1000" fill="hold"/>
                                        <p:tgtEl>
                                          <p:spTgt spid="20"/>
                                        </p:tgtEl>
                                        <p:attrNameLst>
                                          <p:attrName>ppt_x</p:attrName>
                                        </p:attrNameLst>
                                      </p:cBhvr>
                                      <p:tavLst>
                                        <p:tav tm="0">
                                          <p:val>
                                            <p:strVal val="#ppt_x"/>
                                          </p:val>
                                        </p:tav>
                                        <p:tav tm="100000">
                                          <p:val>
                                            <p:strVal val="#ppt_x"/>
                                          </p:val>
                                        </p:tav>
                                      </p:tavLst>
                                    </p:anim>
                                    <p:anim calcmode="lin" valueType="num">
                                      <p:cBhvr>
                                        <p:cTn id="121" dur="1000" fill="hold"/>
                                        <p:tgtEl>
                                          <p:spTgt spid="20"/>
                                        </p:tgtEl>
                                        <p:attrNameLst>
                                          <p:attrName>ppt_y</p:attrName>
                                        </p:attrNameLst>
                                      </p:cBhvr>
                                      <p:tavLst>
                                        <p:tav tm="0">
                                          <p:val>
                                            <p:strVal val="#ppt_y+.1"/>
                                          </p:val>
                                        </p:tav>
                                        <p:tav tm="100000">
                                          <p:val>
                                            <p:strVal val="#ppt_y"/>
                                          </p:val>
                                        </p:tav>
                                      </p:tavLst>
                                    </p:anim>
                                  </p:childTnLst>
                                </p:cTn>
                              </p:par>
                              <p:par>
                                <p:cTn id="122" presetID="42" presetClass="entr" presetSubtype="0" fill="hold" nodeType="with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fade">
                                      <p:cBhvr>
                                        <p:cTn id="124" dur="1000"/>
                                        <p:tgtEl>
                                          <p:spTgt spid="21"/>
                                        </p:tgtEl>
                                      </p:cBhvr>
                                    </p:animEffect>
                                    <p:anim calcmode="lin" valueType="num">
                                      <p:cBhvr>
                                        <p:cTn id="125" dur="1000" fill="hold"/>
                                        <p:tgtEl>
                                          <p:spTgt spid="21"/>
                                        </p:tgtEl>
                                        <p:attrNameLst>
                                          <p:attrName>ppt_x</p:attrName>
                                        </p:attrNameLst>
                                      </p:cBhvr>
                                      <p:tavLst>
                                        <p:tav tm="0">
                                          <p:val>
                                            <p:strVal val="#ppt_x"/>
                                          </p:val>
                                        </p:tav>
                                        <p:tav tm="100000">
                                          <p:val>
                                            <p:strVal val="#ppt_x"/>
                                          </p:val>
                                        </p:tav>
                                      </p:tavLst>
                                    </p:anim>
                                    <p:anim calcmode="lin" valueType="num">
                                      <p:cBhvr>
                                        <p:cTn id="126" dur="1000" fill="hold"/>
                                        <p:tgtEl>
                                          <p:spTgt spid="21"/>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24"/>
                                        </p:tgtEl>
                                        <p:attrNameLst>
                                          <p:attrName>style.visibility</p:attrName>
                                        </p:attrNameLst>
                                      </p:cBhvr>
                                      <p:to>
                                        <p:strVal val="visible"/>
                                      </p:to>
                                    </p:set>
                                    <p:animEffect transition="in" filter="fade">
                                      <p:cBhvr>
                                        <p:cTn id="129" dur="1000"/>
                                        <p:tgtEl>
                                          <p:spTgt spid="24"/>
                                        </p:tgtEl>
                                      </p:cBhvr>
                                    </p:animEffect>
                                    <p:anim calcmode="lin" valueType="num">
                                      <p:cBhvr>
                                        <p:cTn id="130" dur="1000" fill="hold"/>
                                        <p:tgtEl>
                                          <p:spTgt spid="24"/>
                                        </p:tgtEl>
                                        <p:attrNameLst>
                                          <p:attrName>ppt_x</p:attrName>
                                        </p:attrNameLst>
                                      </p:cBhvr>
                                      <p:tavLst>
                                        <p:tav tm="0">
                                          <p:val>
                                            <p:strVal val="#ppt_x"/>
                                          </p:val>
                                        </p:tav>
                                        <p:tav tm="100000">
                                          <p:val>
                                            <p:strVal val="#ppt_x"/>
                                          </p:val>
                                        </p:tav>
                                      </p:tavLst>
                                    </p:anim>
                                    <p:anim calcmode="lin" valueType="num">
                                      <p:cBhvr>
                                        <p:cTn id="131" dur="1000" fill="hold"/>
                                        <p:tgtEl>
                                          <p:spTgt spid="24"/>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25"/>
                                        </p:tgtEl>
                                        <p:attrNameLst>
                                          <p:attrName>style.visibility</p:attrName>
                                        </p:attrNameLst>
                                      </p:cBhvr>
                                      <p:to>
                                        <p:strVal val="visible"/>
                                      </p:to>
                                    </p:set>
                                    <p:animEffect transition="in" filter="fade">
                                      <p:cBhvr>
                                        <p:cTn id="134" dur="1000"/>
                                        <p:tgtEl>
                                          <p:spTgt spid="25"/>
                                        </p:tgtEl>
                                      </p:cBhvr>
                                    </p:animEffect>
                                    <p:anim calcmode="lin" valueType="num">
                                      <p:cBhvr>
                                        <p:cTn id="135" dur="1000" fill="hold"/>
                                        <p:tgtEl>
                                          <p:spTgt spid="25"/>
                                        </p:tgtEl>
                                        <p:attrNameLst>
                                          <p:attrName>ppt_x</p:attrName>
                                        </p:attrNameLst>
                                      </p:cBhvr>
                                      <p:tavLst>
                                        <p:tav tm="0">
                                          <p:val>
                                            <p:strVal val="#ppt_x"/>
                                          </p:val>
                                        </p:tav>
                                        <p:tav tm="100000">
                                          <p:val>
                                            <p:strVal val="#ppt_x"/>
                                          </p:val>
                                        </p:tav>
                                      </p:tavLst>
                                    </p:anim>
                                    <p:anim calcmode="lin" valueType="num">
                                      <p:cBhvr>
                                        <p:cTn id="13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47" presetClass="entr" presetSubtype="0" fill="hold" grpId="0" nodeType="click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fade">
                                      <p:cBhvr>
                                        <p:cTn id="141" dur="1000"/>
                                        <p:tgtEl>
                                          <p:spTgt spid="44"/>
                                        </p:tgtEl>
                                      </p:cBhvr>
                                    </p:animEffect>
                                    <p:anim calcmode="lin" valueType="num">
                                      <p:cBhvr>
                                        <p:cTn id="142" dur="1000" fill="hold"/>
                                        <p:tgtEl>
                                          <p:spTgt spid="44"/>
                                        </p:tgtEl>
                                        <p:attrNameLst>
                                          <p:attrName>ppt_x</p:attrName>
                                        </p:attrNameLst>
                                      </p:cBhvr>
                                      <p:tavLst>
                                        <p:tav tm="0">
                                          <p:val>
                                            <p:strVal val="#ppt_x"/>
                                          </p:val>
                                        </p:tav>
                                        <p:tav tm="100000">
                                          <p:val>
                                            <p:strVal val="#ppt_x"/>
                                          </p:val>
                                        </p:tav>
                                      </p:tavLst>
                                    </p:anim>
                                    <p:anim calcmode="lin" valueType="num">
                                      <p:cBhvr>
                                        <p:cTn id="143" dur="1000" fill="hold"/>
                                        <p:tgtEl>
                                          <p:spTgt spid="44"/>
                                        </p:tgtEl>
                                        <p:attrNameLst>
                                          <p:attrName>ppt_y</p:attrName>
                                        </p:attrNameLst>
                                      </p:cBhvr>
                                      <p:tavLst>
                                        <p:tav tm="0">
                                          <p:val>
                                            <p:strVal val="#ppt_y-.1"/>
                                          </p:val>
                                        </p:tav>
                                        <p:tav tm="100000">
                                          <p:val>
                                            <p:strVal val="#ppt_y"/>
                                          </p:val>
                                        </p:tav>
                                      </p:tavLst>
                                    </p:anim>
                                  </p:childTnLst>
                                </p:cTn>
                              </p:par>
                              <p:par>
                                <p:cTn id="144" presetID="47" presetClass="entr" presetSubtype="0" fill="hold" nodeType="withEffect">
                                  <p:stCondLst>
                                    <p:cond delay="0"/>
                                  </p:stCondLst>
                                  <p:childTnLst>
                                    <p:set>
                                      <p:cBhvr>
                                        <p:cTn id="145" dur="1" fill="hold">
                                          <p:stCondLst>
                                            <p:cond delay="0"/>
                                          </p:stCondLst>
                                        </p:cTn>
                                        <p:tgtEl>
                                          <p:spTgt spid="45"/>
                                        </p:tgtEl>
                                        <p:attrNameLst>
                                          <p:attrName>style.visibility</p:attrName>
                                        </p:attrNameLst>
                                      </p:cBhvr>
                                      <p:to>
                                        <p:strVal val="visible"/>
                                      </p:to>
                                    </p:set>
                                    <p:animEffect transition="in" filter="fade">
                                      <p:cBhvr>
                                        <p:cTn id="146" dur="1000"/>
                                        <p:tgtEl>
                                          <p:spTgt spid="45"/>
                                        </p:tgtEl>
                                      </p:cBhvr>
                                    </p:animEffect>
                                    <p:anim calcmode="lin" valueType="num">
                                      <p:cBhvr>
                                        <p:cTn id="147" dur="1000" fill="hold"/>
                                        <p:tgtEl>
                                          <p:spTgt spid="45"/>
                                        </p:tgtEl>
                                        <p:attrNameLst>
                                          <p:attrName>ppt_x</p:attrName>
                                        </p:attrNameLst>
                                      </p:cBhvr>
                                      <p:tavLst>
                                        <p:tav tm="0">
                                          <p:val>
                                            <p:strVal val="#ppt_x"/>
                                          </p:val>
                                        </p:tav>
                                        <p:tav tm="100000">
                                          <p:val>
                                            <p:strVal val="#ppt_x"/>
                                          </p:val>
                                        </p:tav>
                                      </p:tavLst>
                                    </p:anim>
                                    <p:anim calcmode="lin" valueType="num">
                                      <p:cBhvr>
                                        <p:cTn id="148" dur="1000" fill="hold"/>
                                        <p:tgtEl>
                                          <p:spTgt spid="45"/>
                                        </p:tgtEl>
                                        <p:attrNameLst>
                                          <p:attrName>ppt_y</p:attrName>
                                        </p:attrNameLst>
                                      </p:cBhvr>
                                      <p:tavLst>
                                        <p:tav tm="0">
                                          <p:val>
                                            <p:strVal val="#ppt_y-.1"/>
                                          </p:val>
                                        </p:tav>
                                        <p:tav tm="100000">
                                          <p:val>
                                            <p:strVal val="#ppt_y"/>
                                          </p:val>
                                        </p:tav>
                                      </p:tavLst>
                                    </p:anim>
                                  </p:childTnLst>
                                </p:cTn>
                              </p:par>
                              <p:par>
                                <p:cTn id="149" presetID="47" presetClass="entr" presetSubtype="0"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fade">
                                      <p:cBhvr>
                                        <p:cTn id="151" dur="1000"/>
                                        <p:tgtEl>
                                          <p:spTgt spid="47"/>
                                        </p:tgtEl>
                                      </p:cBhvr>
                                    </p:animEffect>
                                    <p:anim calcmode="lin" valueType="num">
                                      <p:cBhvr>
                                        <p:cTn id="152" dur="1000" fill="hold"/>
                                        <p:tgtEl>
                                          <p:spTgt spid="47"/>
                                        </p:tgtEl>
                                        <p:attrNameLst>
                                          <p:attrName>ppt_x</p:attrName>
                                        </p:attrNameLst>
                                      </p:cBhvr>
                                      <p:tavLst>
                                        <p:tav tm="0">
                                          <p:val>
                                            <p:strVal val="#ppt_x"/>
                                          </p:val>
                                        </p:tav>
                                        <p:tav tm="100000">
                                          <p:val>
                                            <p:strVal val="#ppt_x"/>
                                          </p:val>
                                        </p:tav>
                                      </p:tavLst>
                                    </p:anim>
                                    <p:anim calcmode="lin" valueType="num">
                                      <p:cBhvr>
                                        <p:cTn id="153" dur="1000" fill="hold"/>
                                        <p:tgtEl>
                                          <p:spTgt spid="47"/>
                                        </p:tgtEl>
                                        <p:attrNameLst>
                                          <p:attrName>ppt_y</p:attrName>
                                        </p:attrNameLst>
                                      </p:cBhvr>
                                      <p:tavLst>
                                        <p:tav tm="0">
                                          <p:val>
                                            <p:strVal val="#ppt_y-.1"/>
                                          </p:val>
                                        </p:tav>
                                        <p:tav tm="100000">
                                          <p:val>
                                            <p:strVal val="#ppt_y"/>
                                          </p:val>
                                        </p:tav>
                                      </p:tavLst>
                                    </p:anim>
                                  </p:childTnLst>
                                </p:cTn>
                              </p:par>
                              <p:par>
                                <p:cTn id="154" presetID="47" presetClass="entr" presetSubtype="0" fill="hold" nodeType="withEffect">
                                  <p:stCondLst>
                                    <p:cond delay="0"/>
                                  </p:stCondLst>
                                  <p:childTnLst>
                                    <p:set>
                                      <p:cBhvr>
                                        <p:cTn id="155" dur="1" fill="hold">
                                          <p:stCondLst>
                                            <p:cond delay="0"/>
                                          </p:stCondLst>
                                        </p:cTn>
                                        <p:tgtEl>
                                          <p:spTgt spid="48"/>
                                        </p:tgtEl>
                                        <p:attrNameLst>
                                          <p:attrName>style.visibility</p:attrName>
                                        </p:attrNameLst>
                                      </p:cBhvr>
                                      <p:to>
                                        <p:strVal val="visible"/>
                                      </p:to>
                                    </p:set>
                                    <p:animEffect transition="in" filter="fade">
                                      <p:cBhvr>
                                        <p:cTn id="156" dur="1000"/>
                                        <p:tgtEl>
                                          <p:spTgt spid="48"/>
                                        </p:tgtEl>
                                      </p:cBhvr>
                                    </p:animEffect>
                                    <p:anim calcmode="lin" valueType="num">
                                      <p:cBhvr>
                                        <p:cTn id="157" dur="1000" fill="hold"/>
                                        <p:tgtEl>
                                          <p:spTgt spid="48"/>
                                        </p:tgtEl>
                                        <p:attrNameLst>
                                          <p:attrName>ppt_x</p:attrName>
                                        </p:attrNameLst>
                                      </p:cBhvr>
                                      <p:tavLst>
                                        <p:tav tm="0">
                                          <p:val>
                                            <p:strVal val="#ppt_x"/>
                                          </p:val>
                                        </p:tav>
                                        <p:tav tm="100000">
                                          <p:val>
                                            <p:strVal val="#ppt_x"/>
                                          </p:val>
                                        </p:tav>
                                      </p:tavLst>
                                    </p:anim>
                                    <p:anim calcmode="lin" valueType="num">
                                      <p:cBhvr>
                                        <p:cTn id="158" dur="1000" fill="hold"/>
                                        <p:tgtEl>
                                          <p:spTgt spid="48"/>
                                        </p:tgtEl>
                                        <p:attrNameLst>
                                          <p:attrName>ppt_y</p:attrName>
                                        </p:attrNameLst>
                                      </p:cBhvr>
                                      <p:tavLst>
                                        <p:tav tm="0">
                                          <p:val>
                                            <p:strVal val="#ppt_y-.1"/>
                                          </p:val>
                                        </p:tav>
                                        <p:tav tm="100000">
                                          <p:val>
                                            <p:strVal val="#ppt_y"/>
                                          </p:val>
                                        </p:tav>
                                      </p:tavLst>
                                    </p:anim>
                                  </p:childTnLst>
                                </p:cTn>
                              </p:par>
                              <p:par>
                                <p:cTn id="159" presetID="47" presetClass="entr" presetSubtype="0" fill="hold" grpId="0" nodeType="withEffect">
                                  <p:stCondLst>
                                    <p:cond delay="0"/>
                                  </p:stCondLst>
                                  <p:childTnLst>
                                    <p:set>
                                      <p:cBhvr>
                                        <p:cTn id="160" dur="1" fill="hold">
                                          <p:stCondLst>
                                            <p:cond delay="0"/>
                                          </p:stCondLst>
                                        </p:cTn>
                                        <p:tgtEl>
                                          <p:spTgt spid="51"/>
                                        </p:tgtEl>
                                        <p:attrNameLst>
                                          <p:attrName>style.visibility</p:attrName>
                                        </p:attrNameLst>
                                      </p:cBhvr>
                                      <p:to>
                                        <p:strVal val="visible"/>
                                      </p:to>
                                    </p:set>
                                    <p:animEffect transition="in" filter="fade">
                                      <p:cBhvr>
                                        <p:cTn id="161" dur="1000"/>
                                        <p:tgtEl>
                                          <p:spTgt spid="51"/>
                                        </p:tgtEl>
                                      </p:cBhvr>
                                    </p:animEffect>
                                    <p:anim calcmode="lin" valueType="num">
                                      <p:cBhvr>
                                        <p:cTn id="162" dur="1000" fill="hold"/>
                                        <p:tgtEl>
                                          <p:spTgt spid="51"/>
                                        </p:tgtEl>
                                        <p:attrNameLst>
                                          <p:attrName>ppt_x</p:attrName>
                                        </p:attrNameLst>
                                      </p:cBhvr>
                                      <p:tavLst>
                                        <p:tav tm="0">
                                          <p:val>
                                            <p:strVal val="#ppt_x"/>
                                          </p:val>
                                        </p:tav>
                                        <p:tav tm="100000">
                                          <p:val>
                                            <p:strVal val="#ppt_x"/>
                                          </p:val>
                                        </p:tav>
                                      </p:tavLst>
                                    </p:anim>
                                    <p:anim calcmode="lin" valueType="num">
                                      <p:cBhvr>
                                        <p:cTn id="163" dur="1000" fill="hold"/>
                                        <p:tgtEl>
                                          <p:spTgt spid="51"/>
                                        </p:tgtEl>
                                        <p:attrNameLst>
                                          <p:attrName>ppt_y</p:attrName>
                                        </p:attrNameLst>
                                      </p:cBhvr>
                                      <p:tavLst>
                                        <p:tav tm="0">
                                          <p:val>
                                            <p:strVal val="#ppt_y-.1"/>
                                          </p:val>
                                        </p:tav>
                                        <p:tav tm="100000">
                                          <p:val>
                                            <p:strVal val="#ppt_y"/>
                                          </p:val>
                                        </p:tav>
                                      </p:tavLst>
                                    </p:anim>
                                  </p:childTnLst>
                                </p:cTn>
                              </p:par>
                              <p:par>
                                <p:cTn id="164" presetID="47" presetClass="entr" presetSubtype="0" fill="hold" grpId="0" nodeType="withEffect">
                                  <p:stCondLst>
                                    <p:cond delay="0"/>
                                  </p:stCondLst>
                                  <p:childTnLst>
                                    <p:set>
                                      <p:cBhvr>
                                        <p:cTn id="165" dur="1" fill="hold">
                                          <p:stCondLst>
                                            <p:cond delay="0"/>
                                          </p:stCondLst>
                                        </p:cTn>
                                        <p:tgtEl>
                                          <p:spTgt spid="52"/>
                                        </p:tgtEl>
                                        <p:attrNameLst>
                                          <p:attrName>style.visibility</p:attrName>
                                        </p:attrNameLst>
                                      </p:cBhvr>
                                      <p:to>
                                        <p:strVal val="visible"/>
                                      </p:to>
                                    </p:set>
                                    <p:animEffect transition="in" filter="fade">
                                      <p:cBhvr>
                                        <p:cTn id="166" dur="1000"/>
                                        <p:tgtEl>
                                          <p:spTgt spid="52"/>
                                        </p:tgtEl>
                                      </p:cBhvr>
                                    </p:animEffect>
                                    <p:anim calcmode="lin" valueType="num">
                                      <p:cBhvr>
                                        <p:cTn id="167" dur="1000" fill="hold"/>
                                        <p:tgtEl>
                                          <p:spTgt spid="52"/>
                                        </p:tgtEl>
                                        <p:attrNameLst>
                                          <p:attrName>ppt_x</p:attrName>
                                        </p:attrNameLst>
                                      </p:cBhvr>
                                      <p:tavLst>
                                        <p:tav tm="0">
                                          <p:val>
                                            <p:strVal val="#ppt_x"/>
                                          </p:val>
                                        </p:tav>
                                        <p:tav tm="100000">
                                          <p:val>
                                            <p:strVal val="#ppt_x"/>
                                          </p:val>
                                        </p:tav>
                                      </p:tavLst>
                                    </p:anim>
                                    <p:anim calcmode="lin" valueType="num">
                                      <p:cBhvr>
                                        <p:cTn id="16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1" grpId="0" animBg="1"/>
      <p:bldP spid="15" grpId="0" animBg="1"/>
      <p:bldP spid="16" grpId="0"/>
      <p:bldP spid="17" grpId="0" animBg="1"/>
      <p:bldP spid="20" grpId="0" animBg="1"/>
      <p:bldP spid="24" grpId="0" animBg="1"/>
      <p:bldP spid="25" grpId="0"/>
      <p:bldP spid="26" grpId="0" animBg="1"/>
      <p:bldP spid="29" grpId="0" animBg="1"/>
      <p:bldP spid="33" grpId="0" animBg="1"/>
      <p:bldP spid="34" grpId="0"/>
      <p:bldP spid="35" grpId="0" animBg="1"/>
      <p:bldP spid="38" grpId="0" animBg="1"/>
      <p:bldP spid="42" grpId="0" animBg="1"/>
      <p:bldP spid="43" grpId="0"/>
      <p:bldP spid="44" grpId="0" animBg="1"/>
      <p:bldP spid="47" grpId="0" animBg="1"/>
      <p:bldP spid="51" grpId="0" animBg="1"/>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8C03C93-33D2-43B6-9376-8A6EB5E539C4}"/>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F7D3CDF3-A797-44EB-97CA-911DE494D264}"/>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CD641297-ABC1-458D-A801-7D0BA4AA24A4}"/>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6" name="圆角矩形 2">
            <a:extLst>
              <a:ext uri="{FF2B5EF4-FFF2-40B4-BE49-F238E27FC236}">
                <a16:creationId xmlns:a16="http://schemas.microsoft.com/office/drawing/2014/main" xmlns="" id="{8D6800DD-F684-4BAC-9471-357A39DF807E}"/>
              </a:ext>
            </a:extLst>
          </p:cNvPr>
          <p:cNvSpPr/>
          <p:nvPr/>
        </p:nvSpPr>
        <p:spPr>
          <a:xfrm>
            <a:off x="1366818" y="1701800"/>
            <a:ext cx="4292600" cy="1206500"/>
          </a:xfrm>
          <a:prstGeom prst="roundRect">
            <a:avLst>
              <a:gd name="adj" fmla="val 14562"/>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7" name="文本框 6">
            <a:extLst>
              <a:ext uri="{FF2B5EF4-FFF2-40B4-BE49-F238E27FC236}">
                <a16:creationId xmlns:a16="http://schemas.microsoft.com/office/drawing/2014/main" xmlns="" id="{282F12F3-6C17-4964-843B-B1F7C38F3031}"/>
              </a:ext>
            </a:extLst>
          </p:cNvPr>
          <p:cNvSpPr txBox="1"/>
          <p:nvPr/>
        </p:nvSpPr>
        <p:spPr>
          <a:xfrm>
            <a:off x="2420919" y="1898785"/>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8" name="矩形 7">
            <a:extLst>
              <a:ext uri="{FF2B5EF4-FFF2-40B4-BE49-F238E27FC236}">
                <a16:creationId xmlns:a16="http://schemas.microsoft.com/office/drawing/2014/main" xmlns="" id="{1C4DB671-1D21-4C21-BBAA-249A37ADA55F}"/>
              </a:ext>
            </a:extLst>
          </p:cNvPr>
          <p:cNvSpPr/>
          <p:nvPr/>
        </p:nvSpPr>
        <p:spPr>
          <a:xfrm>
            <a:off x="1465578" y="1797218"/>
            <a:ext cx="1047082"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a:ln>
                  <a:noFill/>
                </a:ln>
                <a:solidFill>
                  <a:srgbClr val="FFFFFF"/>
                </a:solidFill>
                <a:effectLst/>
                <a:uLnTx/>
                <a:uFillTx/>
                <a:latin typeface="Century Gothic"/>
                <a:ea typeface="Microsoft YaHei" charset="0"/>
                <a:cs typeface="Microsoft YaHei" charset="0"/>
              </a:rPr>
              <a:t>01</a:t>
            </a:r>
            <a:endPar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endParaRPr>
          </a:p>
        </p:txBody>
      </p:sp>
      <p:sp>
        <p:nvSpPr>
          <p:cNvPr id="10" name="圆角矩形 11">
            <a:extLst>
              <a:ext uri="{FF2B5EF4-FFF2-40B4-BE49-F238E27FC236}">
                <a16:creationId xmlns:a16="http://schemas.microsoft.com/office/drawing/2014/main" xmlns="" id="{C3B9A760-4A12-426F-9CC1-BD3CE73307BE}"/>
              </a:ext>
            </a:extLst>
          </p:cNvPr>
          <p:cNvSpPr/>
          <p:nvPr/>
        </p:nvSpPr>
        <p:spPr>
          <a:xfrm>
            <a:off x="6614759" y="1701800"/>
            <a:ext cx="4292600" cy="1206500"/>
          </a:xfrm>
          <a:prstGeom prst="roundRect">
            <a:avLst>
              <a:gd name="adj" fmla="val 14562"/>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1" name="文本框 10">
            <a:extLst>
              <a:ext uri="{FF2B5EF4-FFF2-40B4-BE49-F238E27FC236}">
                <a16:creationId xmlns:a16="http://schemas.microsoft.com/office/drawing/2014/main" xmlns="" id="{4F7F451A-2BC4-4CE8-B942-154A02B8FC59}"/>
              </a:ext>
            </a:extLst>
          </p:cNvPr>
          <p:cNvSpPr txBox="1"/>
          <p:nvPr/>
        </p:nvSpPr>
        <p:spPr>
          <a:xfrm>
            <a:off x="7668860" y="1898785"/>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12" name="矩形 11">
            <a:extLst>
              <a:ext uri="{FF2B5EF4-FFF2-40B4-BE49-F238E27FC236}">
                <a16:creationId xmlns:a16="http://schemas.microsoft.com/office/drawing/2014/main" xmlns="" id="{DE620ACD-AB41-4867-BAAC-E8FD528E292B}"/>
              </a:ext>
            </a:extLst>
          </p:cNvPr>
          <p:cNvSpPr/>
          <p:nvPr/>
        </p:nvSpPr>
        <p:spPr>
          <a:xfrm>
            <a:off x="6713518" y="1797218"/>
            <a:ext cx="1047083"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02</a:t>
            </a:r>
          </a:p>
        </p:txBody>
      </p:sp>
      <p:sp>
        <p:nvSpPr>
          <p:cNvPr id="14" name="圆角矩形 27">
            <a:extLst>
              <a:ext uri="{FF2B5EF4-FFF2-40B4-BE49-F238E27FC236}">
                <a16:creationId xmlns:a16="http://schemas.microsoft.com/office/drawing/2014/main" xmlns="" id="{52CBA2D8-9C68-4282-83F8-5EC0E63BCC74}"/>
              </a:ext>
            </a:extLst>
          </p:cNvPr>
          <p:cNvSpPr/>
          <p:nvPr/>
        </p:nvSpPr>
        <p:spPr>
          <a:xfrm>
            <a:off x="1366818" y="3105285"/>
            <a:ext cx="4292600" cy="1206500"/>
          </a:xfrm>
          <a:prstGeom prst="roundRect">
            <a:avLst>
              <a:gd name="adj" fmla="val 14562"/>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5" name="文本框 14">
            <a:extLst>
              <a:ext uri="{FF2B5EF4-FFF2-40B4-BE49-F238E27FC236}">
                <a16:creationId xmlns:a16="http://schemas.microsoft.com/office/drawing/2014/main" xmlns="" id="{61992B30-4E70-4CA5-9799-65E605952C75}"/>
              </a:ext>
            </a:extLst>
          </p:cNvPr>
          <p:cNvSpPr txBox="1"/>
          <p:nvPr/>
        </p:nvSpPr>
        <p:spPr>
          <a:xfrm>
            <a:off x="2420919" y="3302270"/>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16" name="矩形 15">
            <a:extLst>
              <a:ext uri="{FF2B5EF4-FFF2-40B4-BE49-F238E27FC236}">
                <a16:creationId xmlns:a16="http://schemas.microsoft.com/office/drawing/2014/main" xmlns="" id="{162D1541-8490-4D6E-8136-605BAC0A5DA7}"/>
              </a:ext>
            </a:extLst>
          </p:cNvPr>
          <p:cNvSpPr/>
          <p:nvPr/>
        </p:nvSpPr>
        <p:spPr>
          <a:xfrm>
            <a:off x="1465577" y="3200703"/>
            <a:ext cx="1047083"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04</a:t>
            </a:r>
          </a:p>
        </p:txBody>
      </p:sp>
      <p:sp>
        <p:nvSpPr>
          <p:cNvPr id="18" name="圆角矩形 31">
            <a:extLst>
              <a:ext uri="{FF2B5EF4-FFF2-40B4-BE49-F238E27FC236}">
                <a16:creationId xmlns:a16="http://schemas.microsoft.com/office/drawing/2014/main" xmlns="" id="{B1925188-F6E4-4885-A8D1-E2F3F6E91858}"/>
              </a:ext>
            </a:extLst>
          </p:cNvPr>
          <p:cNvSpPr/>
          <p:nvPr/>
        </p:nvSpPr>
        <p:spPr>
          <a:xfrm>
            <a:off x="6614759" y="3105285"/>
            <a:ext cx="4292600" cy="1206500"/>
          </a:xfrm>
          <a:prstGeom prst="roundRect">
            <a:avLst>
              <a:gd name="adj" fmla="val 14562"/>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9" name="文本框 18">
            <a:extLst>
              <a:ext uri="{FF2B5EF4-FFF2-40B4-BE49-F238E27FC236}">
                <a16:creationId xmlns:a16="http://schemas.microsoft.com/office/drawing/2014/main" xmlns="" id="{B11671F6-6791-4489-921B-BE259F952092}"/>
              </a:ext>
            </a:extLst>
          </p:cNvPr>
          <p:cNvSpPr txBox="1"/>
          <p:nvPr/>
        </p:nvSpPr>
        <p:spPr>
          <a:xfrm>
            <a:off x="7668860" y="3302270"/>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0" name="矩形 19">
            <a:extLst>
              <a:ext uri="{FF2B5EF4-FFF2-40B4-BE49-F238E27FC236}">
                <a16:creationId xmlns:a16="http://schemas.microsoft.com/office/drawing/2014/main" xmlns="" id="{1B682D23-0B95-478D-BF7C-60070CC0AECC}"/>
              </a:ext>
            </a:extLst>
          </p:cNvPr>
          <p:cNvSpPr/>
          <p:nvPr/>
        </p:nvSpPr>
        <p:spPr>
          <a:xfrm>
            <a:off x="6713518" y="3200703"/>
            <a:ext cx="1047083"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03</a:t>
            </a:r>
          </a:p>
        </p:txBody>
      </p:sp>
      <p:sp>
        <p:nvSpPr>
          <p:cNvPr id="22" name="圆角矩形 35">
            <a:extLst>
              <a:ext uri="{FF2B5EF4-FFF2-40B4-BE49-F238E27FC236}">
                <a16:creationId xmlns:a16="http://schemas.microsoft.com/office/drawing/2014/main" xmlns="" id="{C30053BC-60FA-4243-85E9-88C13E752B75}"/>
              </a:ext>
            </a:extLst>
          </p:cNvPr>
          <p:cNvSpPr/>
          <p:nvPr/>
        </p:nvSpPr>
        <p:spPr>
          <a:xfrm>
            <a:off x="1366818" y="4508770"/>
            <a:ext cx="4292600" cy="1206500"/>
          </a:xfrm>
          <a:prstGeom prst="roundRect">
            <a:avLst>
              <a:gd name="adj" fmla="val 14562"/>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23" name="文本框 22">
            <a:extLst>
              <a:ext uri="{FF2B5EF4-FFF2-40B4-BE49-F238E27FC236}">
                <a16:creationId xmlns:a16="http://schemas.microsoft.com/office/drawing/2014/main" xmlns="" id="{7F5EE715-5A94-44B2-8DB5-C1D39C2CF540}"/>
              </a:ext>
            </a:extLst>
          </p:cNvPr>
          <p:cNvSpPr txBox="1"/>
          <p:nvPr/>
        </p:nvSpPr>
        <p:spPr>
          <a:xfrm>
            <a:off x="2420919" y="4705755"/>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4" name="矩形 23">
            <a:extLst>
              <a:ext uri="{FF2B5EF4-FFF2-40B4-BE49-F238E27FC236}">
                <a16:creationId xmlns:a16="http://schemas.microsoft.com/office/drawing/2014/main" xmlns="" id="{6886F3E8-4F6F-4222-BD51-5912FC066590}"/>
              </a:ext>
            </a:extLst>
          </p:cNvPr>
          <p:cNvSpPr/>
          <p:nvPr/>
        </p:nvSpPr>
        <p:spPr>
          <a:xfrm>
            <a:off x="1465577" y="4604188"/>
            <a:ext cx="1047083"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05</a:t>
            </a:r>
          </a:p>
        </p:txBody>
      </p:sp>
      <p:sp>
        <p:nvSpPr>
          <p:cNvPr id="26" name="圆角矩形 39">
            <a:extLst>
              <a:ext uri="{FF2B5EF4-FFF2-40B4-BE49-F238E27FC236}">
                <a16:creationId xmlns:a16="http://schemas.microsoft.com/office/drawing/2014/main" xmlns="" id="{7C94A7BC-6CCB-42E7-B171-65AC5DFDD92E}"/>
              </a:ext>
            </a:extLst>
          </p:cNvPr>
          <p:cNvSpPr/>
          <p:nvPr/>
        </p:nvSpPr>
        <p:spPr>
          <a:xfrm>
            <a:off x="6614759" y="4508770"/>
            <a:ext cx="4292600" cy="1206500"/>
          </a:xfrm>
          <a:prstGeom prst="roundRect">
            <a:avLst>
              <a:gd name="adj" fmla="val 14562"/>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27" name="文本框 26">
            <a:extLst>
              <a:ext uri="{FF2B5EF4-FFF2-40B4-BE49-F238E27FC236}">
                <a16:creationId xmlns:a16="http://schemas.microsoft.com/office/drawing/2014/main" xmlns="" id="{5F0D0FC3-5A3D-4580-8BFD-4F3091BD0201}"/>
              </a:ext>
            </a:extLst>
          </p:cNvPr>
          <p:cNvSpPr txBox="1"/>
          <p:nvPr/>
        </p:nvSpPr>
        <p:spPr>
          <a:xfrm>
            <a:off x="7668860" y="4705755"/>
            <a:ext cx="3060699"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a:t>
            </a:r>
          </a:p>
        </p:txBody>
      </p:sp>
      <p:sp>
        <p:nvSpPr>
          <p:cNvPr id="28" name="矩形 27">
            <a:extLst>
              <a:ext uri="{FF2B5EF4-FFF2-40B4-BE49-F238E27FC236}">
                <a16:creationId xmlns:a16="http://schemas.microsoft.com/office/drawing/2014/main" xmlns="" id="{45DB1786-E89A-4F48-9C41-F1763E9B38FE}"/>
              </a:ext>
            </a:extLst>
          </p:cNvPr>
          <p:cNvSpPr/>
          <p:nvPr/>
        </p:nvSpPr>
        <p:spPr>
          <a:xfrm>
            <a:off x="6713518" y="4604188"/>
            <a:ext cx="1047083" cy="1015663"/>
          </a:xfrm>
          <a:prstGeom prst="rect">
            <a:avLst/>
          </a:prstGeom>
        </p:spPr>
        <p:txBody>
          <a:bodyPr wrap="non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0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06</a:t>
            </a:r>
          </a:p>
        </p:txBody>
      </p:sp>
      <p:sp>
        <p:nvSpPr>
          <p:cNvPr id="29" name="右箭头 4">
            <a:extLst>
              <a:ext uri="{FF2B5EF4-FFF2-40B4-BE49-F238E27FC236}">
                <a16:creationId xmlns:a16="http://schemas.microsoft.com/office/drawing/2014/main" xmlns="" id="{E5476117-F214-476B-8245-6EF63382FD4C}"/>
              </a:ext>
            </a:extLst>
          </p:cNvPr>
          <p:cNvSpPr/>
          <p:nvPr/>
        </p:nvSpPr>
        <p:spPr>
          <a:xfrm>
            <a:off x="5659418" y="2057400"/>
            <a:ext cx="955341" cy="419100"/>
          </a:xfrm>
          <a:prstGeom prst="rightArrow">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30" name="环形箭头 44">
            <a:extLst>
              <a:ext uri="{FF2B5EF4-FFF2-40B4-BE49-F238E27FC236}">
                <a16:creationId xmlns:a16="http://schemas.microsoft.com/office/drawing/2014/main" xmlns="" id="{E359B482-220D-4B1C-8E21-CB205F727EFF}"/>
              </a:ext>
            </a:extLst>
          </p:cNvPr>
          <p:cNvSpPr/>
          <p:nvPr/>
        </p:nvSpPr>
        <p:spPr>
          <a:xfrm rot="5400000">
            <a:off x="9980834" y="2057400"/>
            <a:ext cx="1827650" cy="1827650"/>
          </a:xfrm>
          <a:prstGeom prst="circularArrow">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sp>
        <p:nvSpPr>
          <p:cNvPr id="31" name="右箭头 45">
            <a:extLst>
              <a:ext uri="{FF2B5EF4-FFF2-40B4-BE49-F238E27FC236}">
                <a16:creationId xmlns:a16="http://schemas.microsoft.com/office/drawing/2014/main" xmlns="" id="{0862BF12-52E4-4692-A726-9EF8575A6489}"/>
              </a:ext>
            </a:extLst>
          </p:cNvPr>
          <p:cNvSpPr/>
          <p:nvPr/>
        </p:nvSpPr>
        <p:spPr>
          <a:xfrm rot="10800000">
            <a:off x="5664402" y="3504184"/>
            <a:ext cx="955341" cy="419100"/>
          </a:xfrm>
          <a:prstGeom prst="rightArrow">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32" name="环形箭头 46">
            <a:extLst>
              <a:ext uri="{FF2B5EF4-FFF2-40B4-BE49-F238E27FC236}">
                <a16:creationId xmlns:a16="http://schemas.microsoft.com/office/drawing/2014/main" xmlns="" id="{28D8D792-CB1F-4165-95EA-1169A2547926}"/>
              </a:ext>
            </a:extLst>
          </p:cNvPr>
          <p:cNvSpPr/>
          <p:nvPr/>
        </p:nvSpPr>
        <p:spPr>
          <a:xfrm rot="16200000" flipH="1">
            <a:off x="465693" y="3493346"/>
            <a:ext cx="1827650" cy="1827650"/>
          </a:xfrm>
          <a:prstGeom prst="circularArrow">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sp>
        <p:nvSpPr>
          <p:cNvPr id="33" name="右箭头 47">
            <a:extLst>
              <a:ext uri="{FF2B5EF4-FFF2-40B4-BE49-F238E27FC236}">
                <a16:creationId xmlns:a16="http://schemas.microsoft.com/office/drawing/2014/main" xmlns="" id="{AD89EF37-8F52-42D3-80DE-14E245D1D94C}"/>
              </a:ext>
            </a:extLst>
          </p:cNvPr>
          <p:cNvSpPr/>
          <p:nvPr/>
        </p:nvSpPr>
        <p:spPr>
          <a:xfrm>
            <a:off x="5659418" y="4901962"/>
            <a:ext cx="955341" cy="419100"/>
          </a:xfrm>
          <a:prstGeom prst="rightArrow">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Tree>
    <p:extLst>
      <p:ext uri="{BB962C8B-B14F-4D97-AF65-F5344CB8AC3E}">
        <p14:creationId xmlns:p14="http://schemas.microsoft.com/office/powerpoint/2010/main" val="2978630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0-#ppt_w/2"/>
                                          </p:val>
                                        </p:tav>
                                        <p:tav tm="100000">
                                          <p:val>
                                            <p:strVal val="#ppt_x"/>
                                          </p:val>
                                        </p:tav>
                                      </p:tavLst>
                                    </p:anim>
                                    <p:anim calcmode="lin" valueType="num">
                                      <p:cBhvr additive="base">
                                        <p:cTn id="26"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1+#ppt_w/2"/>
                                          </p:val>
                                        </p:tav>
                                        <p:tav tm="100000">
                                          <p:val>
                                            <p:strVal val="#ppt_x"/>
                                          </p:val>
                                        </p:tav>
                                      </p:tavLst>
                                    </p:anim>
                                    <p:anim calcmode="lin" valueType="num">
                                      <p:cBhvr additive="base">
                                        <p:cTn id="4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1+#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1+#ppt_w/2"/>
                                          </p:val>
                                        </p:tav>
                                        <p:tav tm="100000">
                                          <p:val>
                                            <p:strVal val="#ppt_x"/>
                                          </p:val>
                                        </p:tav>
                                      </p:tavLst>
                                    </p:anim>
                                    <p:anim calcmode="lin" valueType="num">
                                      <p:cBhvr additive="base">
                                        <p:cTn id="58" dur="500" fill="hold"/>
                                        <p:tgtEl>
                                          <p:spTgt spid="20"/>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1+#ppt_w/2"/>
                                          </p:val>
                                        </p:tav>
                                        <p:tav tm="100000">
                                          <p:val>
                                            <p:strVal val="#ppt_x"/>
                                          </p:val>
                                        </p:tav>
                                      </p:tavLst>
                                    </p:anim>
                                    <p:anim calcmode="lin" valueType="num">
                                      <p:cBhvr additive="base">
                                        <p:cTn id="62"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0-#ppt_w/2"/>
                                          </p:val>
                                        </p:tav>
                                        <p:tav tm="100000">
                                          <p:val>
                                            <p:strVal val="#ppt_x"/>
                                          </p:val>
                                        </p:tav>
                                      </p:tavLst>
                                    </p:anim>
                                    <p:anim calcmode="lin" valueType="num">
                                      <p:cBhvr additive="base">
                                        <p:cTn id="68" dur="500" fill="hold"/>
                                        <p:tgtEl>
                                          <p:spTgt spid="1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0-#ppt_w/2"/>
                                          </p:val>
                                        </p:tav>
                                        <p:tav tm="100000">
                                          <p:val>
                                            <p:strVal val="#ppt_x"/>
                                          </p:val>
                                        </p:tav>
                                      </p:tavLst>
                                    </p:anim>
                                    <p:anim calcmode="lin" valueType="num">
                                      <p:cBhvr additive="base">
                                        <p:cTn id="72" dur="500" fill="hold"/>
                                        <p:tgtEl>
                                          <p:spTgt spid="1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0-#ppt_w/2"/>
                                          </p:val>
                                        </p:tav>
                                        <p:tav tm="100000">
                                          <p:val>
                                            <p:strVal val="#ppt_x"/>
                                          </p:val>
                                        </p:tav>
                                      </p:tavLst>
                                    </p:anim>
                                    <p:anim calcmode="lin" valueType="num">
                                      <p:cBhvr additive="base">
                                        <p:cTn id="76" dur="500" fill="hold"/>
                                        <p:tgtEl>
                                          <p:spTgt spid="1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0-#ppt_w/2"/>
                                          </p:val>
                                        </p:tav>
                                        <p:tav tm="100000">
                                          <p:val>
                                            <p:strVal val="#ppt_x"/>
                                          </p:val>
                                        </p:tav>
                                      </p:tavLst>
                                    </p:anim>
                                    <p:anim calcmode="lin" valueType="num">
                                      <p:cBhvr additive="base">
                                        <p:cTn id="8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fill="hold"/>
                                        <p:tgtEl>
                                          <p:spTgt spid="22"/>
                                        </p:tgtEl>
                                        <p:attrNameLst>
                                          <p:attrName>ppt_x</p:attrName>
                                        </p:attrNameLst>
                                      </p:cBhvr>
                                      <p:tavLst>
                                        <p:tav tm="0">
                                          <p:val>
                                            <p:strVal val="0-#ppt_w/2"/>
                                          </p:val>
                                        </p:tav>
                                        <p:tav tm="100000">
                                          <p:val>
                                            <p:strVal val="#ppt_x"/>
                                          </p:val>
                                        </p:tav>
                                      </p:tavLst>
                                    </p:anim>
                                    <p:anim calcmode="lin" valueType="num">
                                      <p:cBhvr additive="base">
                                        <p:cTn id="86" dur="500" fill="hold"/>
                                        <p:tgtEl>
                                          <p:spTgt spid="22"/>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additive="base">
                                        <p:cTn id="89" dur="500" fill="hold"/>
                                        <p:tgtEl>
                                          <p:spTgt spid="23"/>
                                        </p:tgtEl>
                                        <p:attrNameLst>
                                          <p:attrName>ppt_x</p:attrName>
                                        </p:attrNameLst>
                                      </p:cBhvr>
                                      <p:tavLst>
                                        <p:tav tm="0">
                                          <p:val>
                                            <p:strVal val="0-#ppt_w/2"/>
                                          </p:val>
                                        </p:tav>
                                        <p:tav tm="100000">
                                          <p:val>
                                            <p:strVal val="#ppt_x"/>
                                          </p:val>
                                        </p:tav>
                                      </p:tavLst>
                                    </p:anim>
                                    <p:anim calcmode="lin" valueType="num">
                                      <p:cBhvr additive="base">
                                        <p:cTn id="90" dur="500" fill="hold"/>
                                        <p:tgtEl>
                                          <p:spTgt spid="2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0-#ppt_w/2"/>
                                          </p:val>
                                        </p:tav>
                                        <p:tav tm="100000">
                                          <p:val>
                                            <p:strVal val="#ppt_x"/>
                                          </p:val>
                                        </p:tav>
                                      </p:tavLst>
                                    </p:anim>
                                    <p:anim calcmode="lin" valueType="num">
                                      <p:cBhvr additive="base">
                                        <p:cTn id="94" dur="500" fill="hold"/>
                                        <p:tgtEl>
                                          <p:spTgt spid="24"/>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additive="base">
                                        <p:cTn id="97" dur="500" fill="hold"/>
                                        <p:tgtEl>
                                          <p:spTgt spid="33"/>
                                        </p:tgtEl>
                                        <p:attrNameLst>
                                          <p:attrName>ppt_x</p:attrName>
                                        </p:attrNameLst>
                                      </p:cBhvr>
                                      <p:tavLst>
                                        <p:tav tm="0">
                                          <p:val>
                                            <p:strVal val="0-#ppt_w/2"/>
                                          </p:val>
                                        </p:tav>
                                        <p:tav tm="100000">
                                          <p:val>
                                            <p:strVal val="#ppt_x"/>
                                          </p:val>
                                        </p:tav>
                                      </p:tavLst>
                                    </p:anim>
                                    <p:anim calcmode="lin" valueType="num">
                                      <p:cBhvr additive="base">
                                        <p:cTn id="9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p:cTn id="103" dur="500" fill="hold"/>
                                        <p:tgtEl>
                                          <p:spTgt spid="26"/>
                                        </p:tgtEl>
                                        <p:attrNameLst>
                                          <p:attrName>ppt_w</p:attrName>
                                        </p:attrNameLst>
                                      </p:cBhvr>
                                      <p:tavLst>
                                        <p:tav tm="0">
                                          <p:val>
                                            <p:fltVal val="0"/>
                                          </p:val>
                                        </p:tav>
                                        <p:tav tm="100000">
                                          <p:val>
                                            <p:strVal val="#ppt_w"/>
                                          </p:val>
                                        </p:tav>
                                      </p:tavLst>
                                    </p:anim>
                                    <p:anim calcmode="lin" valueType="num">
                                      <p:cBhvr>
                                        <p:cTn id="104" dur="500" fill="hold"/>
                                        <p:tgtEl>
                                          <p:spTgt spid="26"/>
                                        </p:tgtEl>
                                        <p:attrNameLst>
                                          <p:attrName>ppt_h</p:attrName>
                                        </p:attrNameLst>
                                      </p:cBhvr>
                                      <p:tavLst>
                                        <p:tav tm="0">
                                          <p:val>
                                            <p:fltVal val="0"/>
                                          </p:val>
                                        </p:tav>
                                        <p:tav tm="100000">
                                          <p:val>
                                            <p:strVal val="#ppt_h"/>
                                          </p:val>
                                        </p:tav>
                                      </p:tavLst>
                                    </p:anim>
                                    <p:animEffect transition="in" filter="fade">
                                      <p:cBhvr>
                                        <p:cTn id="105" dur="500"/>
                                        <p:tgtEl>
                                          <p:spTgt spid="26"/>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7"/>
                                        </p:tgtEl>
                                        <p:attrNameLst>
                                          <p:attrName>style.visibility</p:attrName>
                                        </p:attrNameLst>
                                      </p:cBhvr>
                                      <p:to>
                                        <p:strVal val="visible"/>
                                      </p:to>
                                    </p:set>
                                    <p:anim calcmode="lin" valueType="num">
                                      <p:cBhvr>
                                        <p:cTn id="108" dur="500" fill="hold"/>
                                        <p:tgtEl>
                                          <p:spTgt spid="27"/>
                                        </p:tgtEl>
                                        <p:attrNameLst>
                                          <p:attrName>ppt_w</p:attrName>
                                        </p:attrNameLst>
                                      </p:cBhvr>
                                      <p:tavLst>
                                        <p:tav tm="0">
                                          <p:val>
                                            <p:fltVal val="0"/>
                                          </p:val>
                                        </p:tav>
                                        <p:tav tm="100000">
                                          <p:val>
                                            <p:strVal val="#ppt_w"/>
                                          </p:val>
                                        </p:tav>
                                      </p:tavLst>
                                    </p:anim>
                                    <p:anim calcmode="lin" valueType="num">
                                      <p:cBhvr>
                                        <p:cTn id="109" dur="500" fill="hold"/>
                                        <p:tgtEl>
                                          <p:spTgt spid="27"/>
                                        </p:tgtEl>
                                        <p:attrNameLst>
                                          <p:attrName>ppt_h</p:attrName>
                                        </p:attrNameLst>
                                      </p:cBhvr>
                                      <p:tavLst>
                                        <p:tav tm="0">
                                          <p:val>
                                            <p:fltVal val="0"/>
                                          </p:val>
                                        </p:tav>
                                        <p:tav tm="100000">
                                          <p:val>
                                            <p:strVal val="#ppt_h"/>
                                          </p:val>
                                        </p:tav>
                                      </p:tavLst>
                                    </p:anim>
                                    <p:animEffect transition="in" filter="fade">
                                      <p:cBhvr>
                                        <p:cTn id="110" dur="500"/>
                                        <p:tgtEl>
                                          <p:spTgt spid="27"/>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p:cTn id="113" dur="500" fill="hold"/>
                                        <p:tgtEl>
                                          <p:spTgt spid="28"/>
                                        </p:tgtEl>
                                        <p:attrNameLst>
                                          <p:attrName>ppt_w</p:attrName>
                                        </p:attrNameLst>
                                      </p:cBhvr>
                                      <p:tavLst>
                                        <p:tav tm="0">
                                          <p:val>
                                            <p:fltVal val="0"/>
                                          </p:val>
                                        </p:tav>
                                        <p:tav tm="100000">
                                          <p:val>
                                            <p:strVal val="#ppt_w"/>
                                          </p:val>
                                        </p:tav>
                                      </p:tavLst>
                                    </p:anim>
                                    <p:anim calcmode="lin" valueType="num">
                                      <p:cBhvr>
                                        <p:cTn id="114" dur="500" fill="hold"/>
                                        <p:tgtEl>
                                          <p:spTgt spid="28"/>
                                        </p:tgtEl>
                                        <p:attrNameLst>
                                          <p:attrName>ppt_h</p:attrName>
                                        </p:attrNameLst>
                                      </p:cBhvr>
                                      <p:tavLst>
                                        <p:tav tm="0">
                                          <p:val>
                                            <p:fltVal val="0"/>
                                          </p:val>
                                        </p:tav>
                                        <p:tav tm="100000">
                                          <p:val>
                                            <p:strVal val="#ppt_h"/>
                                          </p:val>
                                        </p:tav>
                                      </p:tavLst>
                                    </p:anim>
                                    <p:animEffect transition="in" filter="fade">
                                      <p:cBhvr>
                                        <p:cTn id="1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p:bldP spid="8" grpId="0"/>
      <p:bldP spid="10" grpId="0" animBg="1"/>
      <p:bldP spid="11" grpId="0"/>
      <p:bldP spid="12" grpId="0"/>
      <p:bldP spid="14" grpId="0" animBg="1"/>
      <p:bldP spid="15" grpId="0"/>
      <p:bldP spid="16" grpId="0"/>
      <p:bldP spid="18" grpId="0" animBg="1"/>
      <p:bldP spid="19" grpId="0"/>
      <p:bldP spid="20" grpId="0"/>
      <p:bldP spid="22" grpId="0" animBg="1"/>
      <p:bldP spid="23" grpId="0"/>
      <p:bldP spid="24" grpId="0"/>
      <p:bldP spid="26" grpId="0" animBg="1"/>
      <p:bldP spid="27" grpId="0"/>
      <p:bldP spid="28" grpId="0"/>
      <p:bldP spid="29" grpId="0" animBg="1"/>
      <p:bldP spid="30" grpId="0" animBg="1"/>
      <p:bldP spid="31"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E9DFFD01-4E07-4CC8-A5EA-5FD663EBF9B6}"/>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9E4E4F2E-5536-4BC5-BDF4-E4BE4C1FFFC5}"/>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D7D291CE-918D-48A9-BF0C-3BA082BBCFEE}"/>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grpSp>
        <p:nvGrpSpPr>
          <p:cNvPr id="6" name="组 49">
            <a:extLst>
              <a:ext uri="{FF2B5EF4-FFF2-40B4-BE49-F238E27FC236}">
                <a16:creationId xmlns:a16="http://schemas.microsoft.com/office/drawing/2014/main" xmlns="" id="{E19F49F3-D075-4060-94C9-76A86BF71A7E}"/>
              </a:ext>
            </a:extLst>
          </p:cNvPr>
          <p:cNvGrpSpPr/>
          <p:nvPr/>
        </p:nvGrpSpPr>
        <p:grpSpPr>
          <a:xfrm>
            <a:off x="6170732" y="3795629"/>
            <a:ext cx="4754582" cy="2197100"/>
            <a:chOff x="769918" y="1435100"/>
            <a:chExt cx="4754582" cy="2197100"/>
          </a:xfrm>
        </p:grpSpPr>
        <p:sp>
          <p:nvSpPr>
            <p:cNvPr id="8" name="矩形 7">
              <a:extLst>
                <a:ext uri="{FF2B5EF4-FFF2-40B4-BE49-F238E27FC236}">
                  <a16:creationId xmlns:a16="http://schemas.microsoft.com/office/drawing/2014/main" xmlns="" id="{AB31483C-AE03-4689-8723-2A592BF1FE37}"/>
                </a:ext>
              </a:extLst>
            </p:cNvPr>
            <p:cNvSpPr/>
            <p:nvPr/>
          </p:nvSpPr>
          <p:spPr>
            <a:xfrm>
              <a:off x="769918" y="1435100"/>
              <a:ext cx="4754582" cy="2197100"/>
            </a:xfrm>
            <a:prstGeom prst="rect">
              <a:avLst/>
            </a:prstGeom>
            <a:solidFill>
              <a:srgbClr val="7DAD45"/>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9" name="文本框 8">
              <a:extLst>
                <a:ext uri="{FF2B5EF4-FFF2-40B4-BE49-F238E27FC236}">
                  <a16:creationId xmlns:a16="http://schemas.microsoft.com/office/drawing/2014/main" xmlns="" id="{02822F37-B523-420C-878B-30E7A810D37B}"/>
                </a:ext>
              </a:extLst>
            </p:cNvPr>
            <p:cNvSpPr txBox="1"/>
            <p:nvPr/>
          </p:nvSpPr>
          <p:spPr>
            <a:xfrm>
              <a:off x="1030655" y="2542931"/>
              <a:ext cx="4189045"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8-10</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号字，</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1.3</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倍字间距。</a:t>
              </a:r>
            </a:p>
          </p:txBody>
        </p:sp>
        <p:sp>
          <p:nvSpPr>
            <p:cNvPr id="10" name="矩形 9">
              <a:extLst>
                <a:ext uri="{FF2B5EF4-FFF2-40B4-BE49-F238E27FC236}">
                  <a16:creationId xmlns:a16="http://schemas.microsoft.com/office/drawing/2014/main" xmlns="" id="{160B2DF9-0906-4655-AE61-AB8C065047E0}"/>
                </a:ext>
              </a:extLst>
            </p:cNvPr>
            <p:cNvSpPr/>
            <p:nvPr/>
          </p:nvSpPr>
          <p:spPr>
            <a:xfrm>
              <a:off x="1030656" y="2145812"/>
              <a:ext cx="1918243" cy="412421"/>
            </a:xfrm>
            <a:prstGeom prst="rect">
              <a:avLst/>
            </a:prstGeom>
          </p:spPr>
          <p:txBody>
            <a:bodyPr wrap="non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7" name="Freeform 363">
            <a:extLst>
              <a:ext uri="{FF2B5EF4-FFF2-40B4-BE49-F238E27FC236}">
                <a16:creationId xmlns:a16="http://schemas.microsoft.com/office/drawing/2014/main" xmlns="" id="{A7A6F38E-0406-4BFF-A787-BDC6902E102A}"/>
              </a:ext>
            </a:extLst>
          </p:cNvPr>
          <p:cNvSpPr>
            <a:spLocks noEditPoints="1"/>
          </p:cNvSpPr>
          <p:nvPr/>
        </p:nvSpPr>
        <p:spPr bwMode="auto">
          <a:xfrm>
            <a:off x="6489953" y="4007822"/>
            <a:ext cx="444247" cy="442626"/>
          </a:xfrm>
          <a:custGeom>
            <a:avLst/>
            <a:gdLst>
              <a:gd name="T0" fmla="*/ 145 w 274"/>
              <a:gd name="T1" fmla="*/ 262 h 273"/>
              <a:gd name="T2" fmla="*/ 189 w 274"/>
              <a:gd name="T3" fmla="*/ 204 h 273"/>
              <a:gd name="T4" fmla="*/ 263 w 274"/>
              <a:gd name="T5" fmla="*/ 204 h 273"/>
              <a:gd name="T6" fmla="*/ 216 w 274"/>
              <a:gd name="T7" fmla="*/ 217 h 273"/>
              <a:gd name="T8" fmla="*/ 104 w 274"/>
              <a:gd name="T9" fmla="*/ 199 h 273"/>
              <a:gd name="T10" fmla="*/ 55 w 274"/>
              <a:gd name="T11" fmla="*/ 186 h 273"/>
              <a:gd name="T12" fmla="*/ 14 w 274"/>
              <a:gd name="T13" fmla="*/ 168 h 273"/>
              <a:gd name="T14" fmla="*/ 44 w 274"/>
              <a:gd name="T15" fmla="*/ 207 h 273"/>
              <a:gd name="T16" fmla="*/ 45 w 274"/>
              <a:gd name="T17" fmla="*/ 217 h 273"/>
              <a:gd name="T18" fmla="*/ 95 w 274"/>
              <a:gd name="T19" fmla="*/ 254 h 273"/>
              <a:gd name="T20" fmla="*/ 86 w 274"/>
              <a:gd name="T21" fmla="*/ 232 h 273"/>
              <a:gd name="T22" fmla="*/ 114 w 274"/>
              <a:gd name="T23" fmla="*/ 255 h 273"/>
              <a:gd name="T24" fmla="*/ 131 w 274"/>
              <a:gd name="T25" fmla="*/ 196 h 273"/>
              <a:gd name="T26" fmla="*/ 110 w 274"/>
              <a:gd name="T27" fmla="*/ 189 h 273"/>
              <a:gd name="T28" fmla="*/ 132 w 274"/>
              <a:gd name="T29" fmla="*/ 145 h 273"/>
              <a:gd name="T30" fmla="*/ 74 w 274"/>
              <a:gd name="T31" fmla="*/ 145 h 273"/>
              <a:gd name="T32" fmla="*/ 67 w 274"/>
              <a:gd name="T33" fmla="*/ 166 h 273"/>
              <a:gd name="T34" fmla="*/ 205 w 274"/>
              <a:gd name="T35" fmla="*/ 111 h 273"/>
              <a:gd name="T36" fmla="*/ 192 w 274"/>
              <a:gd name="T37" fmla="*/ 159 h 273"/>
              <a:gd name="T38" fmla="*/ 150 w 274"/>
              <a:gd name="T39" fmla="*/ 59 h 273"/>
              <a:gd name="T40" fmla="*/ 114 w 274"/>
              <a:gd name="T41" fmla="*/ 94 h 273"/>
              <a:gd name="T42" fmla="*/ 57 w 274"/>
              <a:gd name="T43" fmla="*/ 42 h 273"/>
              <a:gd name="T44" fmla="*/ 9 w 274"/>
              <a:gd name="T45" fmla="*/ 55 h 273"/>
              <a:gd name="T46" fmla="*/ 178 w 274"/>
              <a:gd name="T47" fmla="*/ 23 h 273"/>
              <a:gd name="T48" fmla="*/ 230 w 274"/>
              <a:gd name="T49" fmla="*/ 57 h 273"/>
              <a:gd name="T50" fmla="*/ 137 w 274"/>
              <a:gd name="T51" fmla="*/ 0 h 273"/>
              <a:gd name="T52" fmla="*/ 271 w 274"/>
              <a:gd name="T53" fmla="*/ 108 h 273"/>
              <a:gd name="T54" fmla="*/ 257 w 274"/>
              <a:gd name="T55" fmla="*/ 189 h 273"/>
              <a:gd name="T56" fmla="*/ 260 w 274"/>
              <a:gd name="T57" fmla="*/ 142 h 273"/>
              <a:gd name="T58" fmla="*/ 238 w 274"/>
              <a:gd name="T59" fmla="*/ 133 h 273"/>
              <a:gd name="T60" fmla="*/ 261 w 274"/>
              <a:gd name="T61" fmla="*/ 105 h 273"/>
              <a:gd name="T62" fmla="*/ 206 w 274"/>
              <a:gd name="T63" fmla="*/ 76 h 273"/>
              <a:gd name="T64" fmla="*/ 206 w 274"/>
              <a:gd name="T65" fmla="*/ 103 h 273"/>
              <a:gd name="T66" fmla="*/ 193 w 274"/>
              <a:gd name="T67" fmla="*/ 82 h 273"/>
              <a:gd name="T68" fmla="*/ 169 w 274"/>
              <a:gd name="T69" fmla="*/ 79 h 273"/>
              <a:gd name="T70" fmla="*/ 189 w 274"/>
              <a:gd name="T71" fmla="*/ 66 h 273"/>
              <a:gd name="T72" fmla="*/ 142 w 274"/>
              <a:gd name="T73" fmla="*/ 13 h 273"/>
              <a:gd name="T74" fmla="*/ 136 w 274"/>
              <a:gd name="T75" fmla="*/ 50 h 273"/>
              <a:gd name="T76" fmla="*/ 127 w 274"/>
              <a:gd name="T77" fmla="*/ 11 h 273"/>
              <a:gd name="T78" fmla="*/ 86 w 274"/>
              <a:gd name="T79" fmla="*/ 71 h 273"/>
              <a:gd name="T80" fmla="*/ 104 w 274"/>
              <a:gd name="T81" fmla="*/ 83 h 273"/>
              <a:gd name="T82" fmla="*/ 76 w 274"/>
              <a:gd name="T83" fmla="*/ 105 h 273"/>
              <a:gd name="T84" fmla="*/ 132 w 274"/>
              <a:gd name="T85" fmla="*/ 130 h 273"/>
              <a:gd name="T86" fmla="*/ 140 w 274"/>
              <a:gd name="T87" fmla="*/ 113 h 273"/>
              <a:gd name="T88" fmla="*/ 146 w 274"/>
              <a:gd name="T89" fmla="*/ 131 h 273"/>
              <a:gd name="T90" fmla="*/ 171 w 274"/>
              <a:gd name="T91" fmla="*/ 140 h 273"/>
              <a:gd name="T92" fmla="*/ 142 w 274"/>
              <a:gd name="T93" fmla="*/ 182 h 273"/>
              <a:gd name="T94" fmla="*/ 193 w 274"/>
              <a:gd name="T95" fmla="*/ 191 h 273"/>
              <a:gd name="T96" fmla="*/ 206 w 274"/>
              <a:gd name="T97" fmla="*/ 170 h 273"/>
              <a:gd name="T98" fmla="*/ 206 w 274"/>
              <a:gd name="T99" fmla="*/ 196 h 273"/>
              <a:gd name="T100" fmla="*/ 209 w 274"/>
              <a:gd name="T101" fmla="*/ 207 h 273"/>
              <a:gd name="T102" fmla="*/ 179 w 274"/>
              <a:gd name="T103" fmla="*/ 249 h 273"/>
              <a:gd name="T104" fmla="*/ 212 w 274"/>
              <a:gd name="T105" fmla="*/ 239 h 273"/>
              <a:gd name="T106" fmla="*/ 219 w 274"/>
              <a:gd name="T107" fmla="*/ 246 h 273"/>
              <a:gd name="T108" fmla="*/ 31 w 274"/>
              <a:gd name="T109" fmla="*/ 222 h 273"/>
              <a:gd name="T110" fmla="*/ 14 w 274"/>
              <a:gd name="T111" fmla="*/ 82 h 273"/>
              <a:gd name="T112" fmla="*/ 11 w 274"/>
              <a:gd name="T113" fmla="*/ 130 h 273"/>
              <a:gd name="T114" fmla="*/ 67 w 274"/>
              <a:gd name="T115" fmla="*/ 103 h 273"/>
              <a:gd name="T116" fmla="*/ 63 w 274"/>
              <a:gd name="T117" fmla="*/ 74 h 273"/>
              <a:gd name="T118" fmla="*/ 72 w 274"/>
              <a:gd name="T119" fmla="*/ 67 h 273"/>
              <a:gd name="T120" fmla="*/ 95 w 274"/>
              <a:gd name="T121" fmla="*/ 19 h 273"/>
              <a:gd name="T122" fmla="*/ 58 w 274"/>
              <a:gd name="T123" fmla="*/ 33 h 273"/>
              <a:gd name="T124" fmla="*/ 109 w 274"/>
              <a:gd name="T125" fmla="*/ 4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273">
                <a:moveTo>
                  <a:pt x="146" y="196"/>
                </a:moveTo>
                <a:lnTo>
                  <a:pt x="143" y="196"/>
                </a:lnTo>
                <a:lnTo>
                  <a:pt x="142" y="198"/>
                </a:lnTo>
                <a:lnTo>
                  <a:pt x="142" y="200"/>
                </a:lnTo>
                <a:lnTo>
                  <a:pt x="142" y="258"/>
                </a:lnTo>
                <a:lnTo>
                  <a:pt x="142" y="260"/>
                </a:lnTo>
                <a:lnTo>
                  <a:pt x="145" y="262"/>
                </a:lnTo>
                <a:lnTo>
                  <a:pt x="147" y="262"/>
                </a:lnTo>
                <a:lnTo>
                  <a:pt x="159" y="255"/>
                </a:lnTo>
                <a:lnTo>
                  <a:pt x="169" y="245"/>
                </a:lnTo>
                <a:lnTo>
                  <a:pt x="178" y="234"/>
                </a:lnTo>
                <a:lnTo>
                  <a:pt x="184" y="219"/>
                </a:lnTo>
                <a:lnTo>
                  <a:pt x="189" y="207"/>
                </a:lnTo>
                <a:lnTo>
                  <a:pt x="189" y="204"/>
                </a:lnTo>
                <a:lnTo>
                  <a:pt x="189" y="203"/>
                </a:lnTo>
                <a:lnTo>
                  <a:pt x="187" y="202"/>
                </a:lnTo>
                <a:lnTo>
                  <a:pt x="168" y="198"/>
                </a:lnTo>
                <a:lnTo>
                  <a:pt x="146" y="196"/>
                </a:lnTo>
                <a:close/>
                <a:moveTo>
                  <a:pt x="242" y="191"/>
                </a:moveTo>
                <a:lnTo>
                  <a:pt x="254" y="195"/>
                </a:lnTo>
                <a:lnTo>
                  <a:pt x="263" y="204"/>
                </a:lnTo>
                <a:lnTo>
                  <a:pt x="267" y="217"/>
                </a:lnTo>
                <a:lnTo>
                  <a:pt x="263" y="230"/>
                </a:lnTo>
                <a:lnTo>
                  <a:pt x="254" y="239"/>
                </a:lnTo>
                <a:lnTo>
                  <a:pt x="242" y="242"/>
                </a:lnTo>
                <a:lnTo>
                  <a:pt x="229" y="239"/>
                </a:lnTo>
                <a:lnTo>
                  <a:pt x="219" y="230"/>
                </a:lnTo>
                <a:lnTo>
                  <a:pt x="216" y="217"/>
                </a:lnTo>
                <a:lnTo>
                  <a:pt x="219" y="204"/>
                </a:lnTo>
                <a:lnTo>
                  <a:pt x="229" y="195"/>
                </a:lnTo>
                <a:lnTo>
                  <a:pt x="242" y="191"/>
                </a:lnTo>
                <a:close/>
                <a:moveTo>
                  <a:pt x="78" y="173"/>
                </a:moveTo>
                <a:lnTo>
                  <a:pt x="91" y="177"/>
                </a:lnTo>
                <a:lnTo>
                  <a:pt x="100" y="186"/>
                </a:lnTo>
                <a:lnTo>
                  <a:pt x="104" y="199"/>
                </a:lnTo>
                <a:lnTo>
                  <a:pt x="100" y="212"/>
                </a:lnTo>
                <a:lnTo>
                  <a:pt x="91" y="222"/>
                </a:lnTo>
                <a:lnTo>
                  <a:pt x="78" y="225"/>
                </a:lnTo>
                <a:lnTo>
                  <a:pt x="65" y="222"/>
                </a:lnTo>
                <a:lnTo>
                  <a:pt x="55" y="212"/>
                </a:lnTo>
                <a:lnTo>
                  <a:pt x="53" y="199"/>
                </a:lnTo>
                <a:lnTo>
                  <a:pt x="55" y="186"/>
                </a:lnTo>
                <a:lnTo>
                  <a:pt x="65" y="177"/>
                </a:lnTo>
                <a:lnTo>
                  <a:pt x="78" y="173"/>
                </a:lnTo>
                <a:close/>
                <a:moveTo>
                  <a:pt x="14" y="142"/>
                </a:moveTo>
                <a:lnTo>
                  <a:pt x="12" y="142"/>
                </a:lnTo>
                <a:lnTo>
                  <a:pt x="11" y="144"/>
                </a:lnTo>
                <a:lnTo>
                  <a:pt x="11" y="145"/>
                </a:lnTo>
                <a:lnTo>
                  <a:pt x="14" y="168"/>
                </a:lnTo>
                <a:lnTo>
                  <a:pt x="22" y="189"/>
                </a:lnTo>
                <a:lnTo>
                  <a:pt x="32" y="208"/>
                </a:lnTo>
                <a:lnTo>
                  <a:pt x="34" y="209"/>
                </a:lnTo>
                <a:lnTo>
                  <a:pt x="36" y="211"/>
                </a:lnTo>
                <a:lnTo>
                  <a:pt x="37" y="209"/>
                </a:lnTo>
                <a:lnTo>
                  <a:pt x="42" y="207"/>
                </a:lnTo>
                <a:lnTo>
                  <a:pt x="44" y="207"/>
                </a:lnTo>
                <a:lnTo>
                  <a:pt x="45" y="207"/>
                </a:lnTo>
                <a:lnTo>
                  <a:pt x="46" y="208"/>
                </a:lnTo>
                <a:lnTo>
                  <a:pt x="48" y="211"/>
                </a:lnTo>
                <a:lnTo>
                  <a:pt x="48" y="212"/>
                </a:lnTo>
                <a:lnTo>
                  <a:pt x="48" y="214"/>
                </a:lnTo>
                <a:lnTo>
                  <a:pt x="46" y="216"/>
                </a:lnTo>
                <a:lnTo>
                  <a:pt x="45" y="217"/>
                </a:lnTo>
                <a:lnTo>
                  <a:pt x="42" y="218"/>
                </a:lnTo>
                <a:lnTo>
                  <a:pt x="42" y="221"/>
                </a:lnTo>
                <a:lnTo>
                  <a:pt x="44" y="222"/>
                </a:lnTo>
                <a:lnTo>
                  <a:pt x="65" y="241"/>
                </a:lnTo>
                <a:lnTo>
                  <a:pt x="91" y="255"/>
                </a:lnTo>
                <a:lnTo>
                  <a:pt x="94" y="255"/>
                </a:lnTo>
                <a:lnTo>
                  <a:pt x="95" y="254"/>
                </a:lnTo>
                <a:lnTo>
                  <a:pt x="96" y="253"/>
                </a:lnTo>
                <a:lnTo>
                  <a:pt x="96" y="251"/>
                </a:lnTo>
                <a:lnTo>
                  <a:pt x="95" y="249"/>
                </a:lnTo>
                <a:lnTo>
                  <a:pt x="91" y="242"/>
                </a:lnTo>
                <a:lnTo>
                  <a:pt x="86" y="235"/>
                </a:lnTo>
                <a:lnTo>
                  <a:pt x="86" y="234"/>
                </a:lnTo>
                <a:lnTo>
                  <a:pt x="86" y="232"/>
                </a:lnTo>
                <a:lnTo>
                  <a:pt x="87" y="231"/>
                </a:lnTo>
                <a:lnTo>
                  <a:pt x="90" y="230"/>
                </a:lnTo>
                <a:lnTo>
                  <a:pt x="91" y="228"/>
                </a:lnTo>
                <a:lnTo>
                  <a:pt x="94" y="230"/>
                </a:lnTo>
                <a:lnTo>
                  <a:pt x="95" y="231"/>
                </a:lnTo>
                <a:lnTo>
                  <a:pt x="104" y="244"/>
                </a:lnTo>
                <a:lnTo>
                  <a:pt x="114" y="255"/>
                </a:lnTo>
                <a:lnTo>
                  <a:pt x="127" y="262"/>
                </a:lnTo>
                <a:lnTo>
                  <a:pt x="129" y="262"/>
                </a:lnTo>
                <a:lnTo>
                  <a:pt x="132" y="260"/>
                </a:lnTo>
                <a:lnTo>
                  <a:pt x="132" y="258"/>
                </a:lnTo>
                <a:lnTo>
                  <a:pt x="132" y="200"/>
                </a:lnTo>
                <a:lnTo>
                  <a:pt x="132" y="198"/>
                </a:lnTo>
                <a:lnTo>
                  <a:pt x="131" y="196"/>
                </a:lnTo>
                <a:lnTo>
                  <a:pt x="128" y="196"/>
                </a:lnTo>
                <a:lnTo>
                  <a:pt x="114" y="198"/>
                </a:lnTo>
                <a:lnTo>
                  <a:pt x="111" y="196"/>
                </a:lnTo>
                <a:lnTo>
                  <a:pt x="110" y="195"/>
                </a:lnTo>
                <a:lnTo>
                  <a:pt x="109" y="194"/>
                </a:lnTo>
                <a:lnTo>
                  <a:pt x="109" y="191"/>
                </a:lnTo>
                <a:lnTo>
                  <a:pt x="110" y="189"/>
                </a:lnTo>
                <a:lnTo>
                  <a:pt x="111" y="189"/>
                </a:lnTo>
                <a:lnTo>
                  <a:pt x="113" y="188"/>
                </a:lnTo>
                <a:lnTo>
                  <a:pt x="128" y="186"/>
                </a:lnTo>
                <a:lnTo>
                  <a:pt x="131" y="186"/>
                </a:lnTo>
                <a:lnTo>
                  <a:pt x="132" y="185"/>
                </a:lnTo>
                <a:lnTo>
                  <a:pt x="132" y="182"/>
                </a:lnTo>
                <a:lnTo>
                  <a:pt x="132" y="145"/>
                </a:lnTo>
                <a:lnTo>
                  <a:pt x="132" y="143"/>
                </a:lnTo>
                <a:lnTo>
                  <a:pt x="131" y="142"/>
                </a:lnTo>
                <a:lnTo>
                  <a:pt x="128" y="142"/>
                </a:lnTo>
                <a:lnTo>
                  <a:pt x="78" y="142"/>
                </a:lnTo>
                <a:lnTo>
                  <a:pt x="76" y="142"/>
                </a:lnTo>
                <a:lnTo>
                  <a:pt x="74" y="143"/>
                </a:lnTo>
                <a:lnTo>
                  <a:pt x="74" y="145"/>
                </a:lnTo>
                <a:lnTo>
                  <a:pt x="76" y="163"/>
                </a:lnTo>
                <a:lnTo>
                  <a:pt x="74" y="166"/>
                </a:lnTo>
                <a:lnTo>
                  <a:pt x="73" y="167"/>
                </a:lnTo>
                <a:lnTo>
                  <a:pt x="72" y="168"/>
                </a:lnTo>
                <a:lnTo>
                  <a:pt x="69" y="168"/>
                </a:lnTo>
                <a:lnTo>
                  <a:pt x="68" y="167"/>
                </a:lnTo>
                <a:lnTo>
                  <a:pt x="67" y="166"/>
                </a:lnTo>
                <a:lnTo>
                  <a:pt x="65" y="165"/>
                </a:lnTo>
                <a:lnTo>
                  <a:pt x="64" y="145"/>
                </a:lnTo>
                <a:lnTo>
                  <a:pt x="64" y="143"/>
                </a:lnTo>
                <a:lnTo>
                  <a:pt x="63" y="142"/>
                </a:lnTo>
                <a:lnTo>
                  <a:pt x="60" y="142"/>
                </a:lnTo>
                <a:lnTo>
                  <a:pt x="14" y="142"/>
                </a:lnTo>
                <a:close/>
                <a:moveTo>
                  <a:pt x="205" y="111"/>
                </a:moveTo>
                <a:lnTo>
                  <a:pt x="217" y="115"/>
                </a:lnTo>
                <a:lnTo>
                  <a:pt x="226" y="124"/>
                </a:lnTo>
                <a:lnTo>
                  <a:pt x="230" y="136"/>
                </a:lnTo>
                <a:lnTo>
                  <a:pt x="226" y="149"/>
                </a:lnTo>
                <a:lnTo>
                  <a:pt x="217" y="159"/>
                </a:lnTo>
                <a:lnTo>
                  <a:pt x="205" y="162"/>
                </a:lnTo>
                <a:lnTo>
                  <a:pt x="192" y="159"/>
                </a:lnTo>
                <a:lnTo>
                  <a:pt x="183" y="149"/>
                </a:lnTo>
                <a:lnTo>
                  <a:pt x="179" y="136"/>
                </a:lnTo>
                <a:lnTo>
                  <a:pt x="183" y="124"/>
                </a:lnTo>
                <a:lnTo>
                  <a:pt x="192" y="115"/>
                </a:lnTo>
                <a:lnTo>
                  <a:pt x="205" y="111"/>
                </a:lnTo>
                <a:close/>
                <a:moveTo>
                  <a:pt x="137" y="56"/>
                </a:moveTo>
                <a:lnTo>
                  <a:pt x="150" y="59"/>
                </a:lnTo>
                <a:lnTo>
                  <a:pt x="159" y="69"/>
                </a:lnTo>
                <a:lnTo>
                  <a:pt x="163" y="82"/>
                </a:lnTo>
                <a:lnTo>
                  <a:pt x="159" y="94"/>
                </a:lnTo>
                <a:lnTo>
                  <a:pt x="150" y="103"/>
                </a:lnTo>
                <a:lnTo>
                  <a:pt x="137" y="107"/>
                </a:lnTo>
                <a:lnTo>
                  <a:pt x="124" y="103"/>
                </a:lnTo>
                <a:lnTo>
                  <a:pt x="114" y="94"/>
                </a:lnTo>
                <a:lnTo>
                  <a:pt x="111" y="82"/>
                </a:lnTo>
                <a:lnTo>
                  <a:pt x="114" y="69"/>
                </a:lnTo>
                <a:lnTo>
                  <a:pt x="124" y="59"/>
                </a:lnTo>
                <a:lnTo>
                  <a:pt x="137" y="56"/>
                </a:lnTo>
                <a:close/>
                <a:moveTo>
                  <a:pt x="35" y="29"/>
                </a:moveTo>
                <a:lnTo>
                  <a:pt x="48" y="33"/>
                </a:lnTo>
                <a:lnTo>
                  <a:pt x="57" y="42"/>
                </a:lnTo>
                <a:lnTo>
                  <a:pt x="60" y="55"/>
                </a:lnTo>
                <a:lnTo>
                  <a:pt x="57" y="67"/>
                </a:lnTo>
                <a:lnTo>
                  <a:pt x="48" y="76"/>
                </a:lnTo>
                <a:lnTo>
                  <a:pt x="35" y="80"/>
                </a:lnTo>
                <a:lnTo>
                  <a:pt x="22" y="76"/>
                </a:lnTo>
                <a:lnTo>
                  <a:pt x="13" y="67"/>
                </a:lnTo>
                <a:lnTo>
                  <a:pt x="9" y="55"/>
                </a:lnTo>
                <a:lnTo>
                  <a:pt x="13" y="42"/>
                </a:lnTo>
                <a:lnTo>
                  <a:pt x="22" y="33"/>
                </a:lnTo>
                <a:lnTo>
                  <a:pt x="35" y="29"/>
                </a:lnTo>
                <a:close/>
                <a:moveTo>
                  <a:pt x="182" y="18"/>
                </a:moveTo>
                <a:lnTo>
                  <a:pt x="179" y="19"/>
                </a:lnTo>
                <a:lnTo>
                  <a:pt x="178" y="20"/>
                </a:lnTo>
                <a:lnTo>
                  <a:pt x="178" y="23"/>
                </a:lnTo>
                <a:lnTo>
                  <a:pt x="179" y="24"/>
                </a:lnTo>
                <a:lnTo>
                  <a:pt x="191" y="43"/>
                </a:lnTo>
                <a:lnTo>
                  <a:pt x="200" y="65"/>
                </a:lnTo>
                <a:lnTo>
                  <a:pt x="201" y="66"/>
                </a:lnTo>
                <a:lnTo>
                  <a:pt x="202" y="67"/>
                </a:lnTo>
                <a:lnTo>
                  <a:pt x="205" y="67"/>
                </a:lnTo>
                <a:lnTo>
                  <a:pt x="230" y="57"/>
                </a:lnTo>
                <a:lnTo>
                  <a:pt x="232" y="55"/>
                </a:lnTo>
                <a:lnTo>
                  <a:pt x="232" y="53"/>
                </a:lnTo>
                <a:lnTo>
                  <a:pt x="230" y="51"/>
                </a:lnTo>
                <a:lnTo>
                  <a:pt x="209" y="32"/>
                </a:lnTo>
                <a:lnTo>
                  <a:pt x="183" y="18"/>
                </a:lnTo>
                <a:lnTo>
                  <a:pt x="182" y="18"/>
                </a:lnTo>
                <a:close/>
                <a:moveTo>
                  <a:pt x="137" y="0"/>
                </a:moveTo>
                <a:lnTo>
                  <a:pt x="164" y="2"/>
                </a:lnTo>
                <a:lnTo>
                  <a:pt x="189" y="10"/>
                </a:lnTo>
                <a:lnTo>
                  <a:pt x="212" y="23"/>
                </a:lnTo>
                <a:lnTo>
                  <a:pt x="233" y="39"/>
                </a:lnTo>
                <a:lnTo>
                  <a:pt x="249" y="59"/>
                </a:lnTo>
                <a:lnTo>
                  <a:pt x="262" y="83"/>
                </a:lnTo>
                <a:lnTo>
                  <a:pt x="271" y="108"/>
                </a:lnTo>
                <a:lnTo>
                  <a:pt x="274" y="136"/>
                </a:lnTo>
                <a:lnTo>
                  <a:pt x="271" y="163"/>
                </a:lnTo>
                <a:lnTo>
                  <a:pt x="263" y="188"/>
                </a:lnTo>
                <a:lnTo>
                  <a:pt x="263" y="189"/>
                </a:lnTo>
                <a:lnTo>
                  <a:pt x="262" y="190"/>
                </a:lnTo>
                <a:lnTo>
                  <a:pt x="260" y="190"/>
                </a:lnTo>
                <a:lnTo>
                  <a:pt x="257" y="189"/>
                </a:lnTo>
                <a:lnTo>
                  <a:pt x="254" y="186"/>
                </a:lnTo>
                <a:lnTo>
                  <a:pt x="254" y="184"/>
                </a:lnTo>
                <a:lnTo>
                  <a:pt x="261" y="166"/>
                </a:lnTo>
                <a:lnTo>
                  <a:pt x="263" y="145"/>
                </a:lnTo>
                <a:lnTo>
                  <a:pt x="263" y="144"/>
                </a:lnTo>
                <a:lnTo>
                  <a:pt x="262" y="142"/>
                </a:lnTo>
                <a:lnTo>
                  <a:pt x="260" y="142"/>
                </a:lnTo>
                <a:lnTo>
                  <a:pt x="240" y="142"/>
                </a:lnTo>
                <a:lnTo>
                  <a:pt x="239" y="142"/>
                </a:lnTo>
                <a:lnTo>
                  <a:pt x="238" y="140"/>
                </a:lnTo>
                <a:lnTo>
                  <a:pt x="237" y="139"/>
                </a:lnTo>
                <a:lnTo>
                  <a:pt x="237" y="136"/>
                </a:lnTo>
                <a:lnTo>
                  <a:pt x="237" y="135"/>
                </a:lnTo>
                <a:lnTo>
                  <a:pt x="238" y="133"/>
                </a:lnTo>
                <a:lnTo>
                  <a:pt x="239" y="133"/>
                </a:lnTo>
                <a:lnTo>
                  <a:pt x="240" y="131"/>
                </a:lnTo>
                <a:lnTo>
                  <a:pt x="260" y="131"/>
                </a:lnTo>
                <a:lnTo>
                  <a:pt x="262" y="131"/>
                </a:lnTo>
                <a:lnTo>
                  <a:pt x="263" y="130"/>
                </a:lnTo>
                <a:lnTo>
                  <a:pt x="263" y="127"/>
                </a:lnTo>
                <a:lnTo>
                  <a:pt x="261" y="105"/>
                </a:lnTo>
                <a:lnTo>
                  <a:pt x="253" y="84"/>
                </a:lnTo>
                <a:lnTo>
                  <a:pt x="242" y="65"/>
                </a:lnTo>
                <a:lnTo>
                  <a:pt x="240" y="64"/>
                </a:lnTo>
                <a:lnTo>
                  <a:pt x="239" y="64"/>
                </a:lnTo>
                <a:lnTo>
                  <a:pt x="237" y="64"/>
                </a:lnTo>
                <a:lnTo>
                  <a:pt x="223" y="71"/>
                </a:lnTo>
                <a:lnTo>
                  <a:pt x="206" y="76"/>
                </a:lnTo>
                <a:lnTo>
                  <a:pt x="205" y="78"/>
                </a:lnTo>
                <a:lnTo>
                  <a:pt x="203" y="79"/>
                </a:lnTo>
                <a:lnTo>
                  <a:pt x="203" y="82"/>
                </a:lnTo>
                <a:lnTo>
                  <a:pt x="206" y="90"/>
                </a:lnTo>
                <a:lnTo>
                  <a:pt x="207" y="101"/>
                </a:lnTo>
                <a:lnTo>
                  <a:pt x="207" y="102"/>
                </a:lnTo>
                <a:lnTo>
                  <a:pt x="206" y="103"/>
                </a:lnTo>
                <a:lnTo>
                  <a:pt x="205" y="105"/>
                </a:lnTo>
                <a:lnTo>
                  <a:pt x="203" y="105"/>
                </a:lnTo>
                <a:lnTo>
                  <a:pt x="201" y="105"/>
                </a:lnTo>
                <a:lnTo>
                  <a:pt x="198" y="103"/>
                </a:lnTo>
                <a:lnTo>
                  <a:pt x="198" y="102"/>
                </a:lnTo>
                <a:lnTo>
                  <a:pt x="194" y="84"/>
                </a:lnTo>
                <a:lnTo>
                  <a:pt x="193" y="82"/>
                </a:lnTo>
                <a:lnTo>
                  <a:pt x="192" y="82"/>
                </a:lnTo>
                <a:lnTo>
                  <a:pt x="191" y="82"/>
                </a:lnTo>
                <a:lnTo>
                  <a:pt x="173" y="84"/>
                </a:lnTo>
                <a:lnTo>
                  <a:pt x="171" y="84"/>
                </a:lnTo>
                <a:lnTo>
                  <a:pt x="170" y="83"/>
                </a:lnTo>
                <a:lnTo>
                  <a:pt x="169" y="82"/>
                </a:lnTo>
                <a:lnTo>
                  <a:pt x="169" y="79"/>
                </a:lnTo>
                <a:lnTo>
                  <a:pt x="169" y="78"/>
                </a:lnTo>
                <a:lnTo>
                  <a:pt x="170" y="75"/>
                </a:lnTo>
                <a:lnTo>
                  <a:pt x="171" y="74"/>
                </a:lnTo>
                <a:lnTo>
                  <a:pt x="187" y="71"/>
                </a:lnTo>
                <a:lnTo>
                  <a:pt x="189" y="71"/>
                </a:lnTo>
                <a:lnTo>
                  <a:pt x="189" y="69"/>
                </a:lnTo>
                <a:lnTo>
                  <a:pt x="189" y="66"/>
                </a:lnTo>
                <a:lnTo>
                  <a:pt x="184" y="53"/>
                </a:lnTo>
                <a:lnTo>
                  <a:pt x="178" y="41"/>
                </a:lnTo>
                <a:lnTo>
                  <a:pt x="169" y="28"/>
                </a:lnTo>
                <a:lnTo>
                  <a:pt x="159" y="18"/>
                </a:lnTo>
                <a:lnTo>
                  <a:pt x="147" y="11"/>
                </a:lnTo>
                <a:lnTo>
                  <a:pt x="145" y="11"/>
                </a:lnTo>
                <a:lnTo>
                  <a:pt x="142" y="13"/>
                </a:lnTo>
                <a:lnTo>
                  <a:pt x="142" y="15"/>
                </a:lnTo>
                <a:lnTo>
                  <a:pt x="142" y="46"/>
                </a:lnTo>
                <a:lnTo>
                  <a:pt x="142" y="47"/>
                </a:lnTo>
                <a:lnTo>
                  <a:pt x="141" y="48"/>
                </a:lnTo>
                <a:lnTo>
                  <a:pt x="140" y="50"/>
                </a:lnTo>
                <a:lnTo>
                  <a:pt x="137" y="50"/>
                </a:lnTo>
                <a:lnTo>
                  <a:pt x="136" y="50"/>
                </a:lnTo>
                <a:lnTo>
                  <a:pt x="133" y="48"/>
                </a:lnTo>
                <a:lnTo>
                  <a:pt x="133" y="47"/>
                </a:lnTo>
                <a:lnTo>
                  <a:pt x="132" y="46"/>
                </a:lnTo>
                <a:lnTo>
                  <a:pt x="132" y="15"/>
                </a:lnTo>
                <a:lnTo>
                  <a:pt x="132" y="13"/>
                </a:lnTo>
                <a:lnTo>
                  <a:pt x="129" y="11"/>
                </a:lnTo>
                <a:lnTo>
                  <a:pt x="127" y="11"/>
                </a:lnTo>
                <a:lnTo>
                  <a:pt x="115" y="18"/>
                </a:lnTo>
                <a:lnTo>
                  <a:pt x="105" y="28"/>
                </a:lnTo>
                <a:lnTo>
                  <a:pt x="96" y="41"/>
                </a:lnTo>
                <a:lnTo>
                  <a:pt x="90" y="53"/>
                </a:lnTo>
                <a:lnTo>
                  <a:pt x="85" y="66"/>
                </a:lnTo>
                <a:lnTo>
                  <a:pt x="85" y="69"/>
                </a:lnTo>
                <a:lnTo>
                  <a:pt x="86" y="71"/>
                </a:lnTo>
                <a:lnTo>
                  <a:pt x="87" y="71"/>
                </a:lnTo>
                <a:lnTo>
                  <a:pt x="101" y="74"/>
                </a:lnTo>
                <a:lnTo>
                  <a:pt x="104" y="75"/>
                </a:lnTo>
                <a:lnTo>
                  <a:pt x="104" y="78"/>
                </a:lnTo>
                <a:lnTo>
                  <a:pt x="105" y="79"/>
                </a:lnTo>
                <a:lnTo>
                  <a:pt x="104" y="82"/>
                </a:lnTo>
                <a:lnTo>
                  <a:pt x="104" y="83"/>
                </a:lnTo>
                <a:lnTo>
                  <a:pt x="101" y="84"/>
                </a:lnTo>
                <a:lnTo>
                  <a:pt x="100" y="84"/>
                </a:lnTo>
                <a:lnTo>
                  <a:pt x="85" y="82"/>
                </a:lnTo>
                <a:lnTo>
                  <a:pt x="82" y="82"/>
                </a:lnTo>
                <a:lnTo>
                  <a:pt x="81" y="82"/>
                </a:lnTo>
                <a:lnTo>
                  <a:pt x="80" y="84"/>
                </a:lnTo>
                <a:lnTo>
                  <a:pt x="76" y="105"/>
                </a:lnTo>
                <a:lnTo>
                  <a:pt x="74" y="127"/>
                </a:lnTo>
                <a:lnTo>
                  <a:pt x="74" y="130"/>
                </a:lnTo>
                <a:lnTo>
                  <a:pt x="76" y="131"/>
                </a:lnTo>
                <a:lnTo>
                  <a:pt x="78" y="131"/>
                </a:lnTo>
                <a:lnTo>
                  <a:pt x="128" y="131"/>
                </a:lnTo>
                <a:lnTo>
                  <a:pt x="131" y="131"/>
                </a:lnTo>
                <a:lnTo>
                  <a:pt x="132" y="130"/>
                </a:lnTo>
                <a:lnTo>
                  <a:pt x="132" y="127"/>
                </a:lnTo>
                <a:lnTo>
                  <a:pt x="132" y="117"/>
                </a:lnTo>
                <a:lnTo>
                  <a:pt x="133" y="116"/>
                </a:lnTo>
                <a:lnTo>
                  <a:pt x="133" y="115"/>
                </a:lnTo>
                <a:lnTo>
                  <a:pt x="136" y="113"/>
                </a:lnTo>
                <a:lnTo>
                  <a:pt x="137" y="113"/>
                </a:lnTo>
                <a:lnTo>
                  <a:pt x="140" y="113"/>
                </a:lnTo>
                <a:lnTo>
                  <a:pt x="141" y="115"/>
                </a:lnTo>
                <a:lnTo>
                  <a:pt x="142" y="116"/>
                </a:lnTo>
                <a:lnTo>
                  <a:pt x="142" y="117"/>
                </a:lnTo>
                <a:lnTo>
                  <a:pt x="142" y="127"/>
                </a:lnTo>
                <a:lnTo>
                  <a:pt x="142" y="130"/>
                </a:lnTo>
                <a:lnTo>
                  <a:pt x="143" y="131"/>
                </a:lnTo>
                <a:lnTo>
                  <a:pt x="146" y="131"/>
                </a:lnTo>
                <a:lnTo>
                  <a:pt x="169" y="131"/>
                </a:lnTo>
                <a:lnTo>
                  <a:pt x="170" y="133"/>
                </a:lnTo>
                <a:lnTo>
                  <a:pt x="171" y="133"/>
                </a:lnTo>
                <a:lnTo>
                  <a:pt x="173" y="135"/>
                </a:lnTo>
                <a:lnTo>
                  <a:pt x="173" y="136"/>
                </a:lnTo>
                <a:lnTo>
                  <a:pt x="173" y="139"/>
                </a:lnTo>
                <a:lnTo>
                  <a:pt x="171" y="140"/>
                </a:lnTo>
                <a:lnTo>
                  <a:pt x="170" y="142"/>
                </a:lnTo>
                <a:lnTo>
                  <a:pt x="169" y="142"/>
                </a:lnTo>
                <a:lnTo>
                  <a:pt x="146" y="142"/>
                </a:lnTo>
                <a:lnTo>
                  <a:pt x="143" y="142"/>
                </a:lnTo>
                <a:lnTo>
                  <a:pt x="142" y="143"/>
                </a:lnTo>
                <a:lnTo>
                  <a:pt x="142" y="145"/>
                </a:lnTo>
                <a:lnTo>
                  <a:pt x="142" y="182"/>
                </a:lnTo>
                <a:lnTo>
                  <a:pt x="142" y="185"/>
                </a:lnTo>
                <a:lnTo>
                  <a:pt x="143" y="186"/>
                </a:lnTo>
                <a:lnTo>
                  <a:pt x="146" y="186"/>
                </a:lnTo>
                <a:lnTo>
                  <a:pt x="169" y="189"/>
                </a:lnTo>
                <a:lnTo>
                  <a:pt x="191" y="193"/>
                </a:lnTo>
                <a:lnTo>
                  <a:pt x="192" y="193"/>
                </a:lnTo>
                <a:lnTo>
                  <a:pt x="193" y="191"/>
                </a:lnTo>
                <a:lnTo>
                  <a:pt x="194" y="189"/>
                </a:lnTo>
                <a:lnTo>
                  <a:pt x="198" y="172"/>
                </a:lnTo>
                <a:lnTo>
                  <a:pt x="198" y="170"/>
                </a:lnTo>
                <a:lnTo>
                  <a:pt x="201" y="170"/>
                </a:lnTo>
                <a:lnTo>
                  <a:pt x="202" y="168"/>
                </a:lnTo>
                <a:lnTo>
                  <a:pt x="205" y="170"/>
                </a:lnTo>
                <a:lnTo>
                  <a:pt x="206" y="170"/>
                </a:lnTo>
                <a:lnTo>
                  <a:pt x="207" y="172"/>
                </a:lnTo>
                <a:lnTo>
                  <a:pt x="207" y="173"/>
                </a:lnTo>
                <a:lnTo>
                  <a:pt x="206" y="182"/>
                </a:lnTo>
                <a:lnTo>
                  <a:pt x="203" y="191"/>
                </a:lnTo>
                <a:lnTo>
                  <a:pt x="203" y="194"/>
                </a:lnTo>
                <a:lnTo>
                  <a:pt x="205" y="195"/>
                </a:lnTo>
                <a:lnTo>
                  <a:pt x="206" y="196"/>
                </a:lnTo>
                <a:lnTo>
                  <a:pt x="209" y="198"/>
                </a:lnTo>
                <a:lnTo>
                  <a:pt x="211" y="198"/>
                </a:lnTo>
                <a:lnTo>
                  <a:pt x="212" y="200"/>
                </a:lnTo>
                <a:lnTo>
                  <a:pt x="212" y="202"/>
                </a:lnTo>
                <a:lnTo>
                  <a:pt x="212" y="204"/>
                </a:lnTo>
                <a:lnTo>
                  <a:pt x="211" y="205"/>
                </a:lnTo>
                <a:lnTo>
                  <a:pt x="209" y="207"/>
                </a:lnTo>
                <a:lnTo>
                  <a:pt x="207" y="207"/>
                </a:lnTo>
                <a:lnTo>
                  <a:pt x="205" y="205"/>
                </a:lnTo>
                <a:lnTo>
                  <a:pt x="202" y="205"/>
                </a:lnTo>
                <a:lnTo>
                  <a:pt x="201" y="207"/>
                </a:lnTo>
                <a:lnTo>
                  <a:pt x="200" y="208"/>
                </a:lnTo>
                <a:lnTo>
                  <a:pt x="191" y="230"/>
                </a:lnTo>
                <a:lnTo>
                  <a:pt x="179" y="249"/>
                </a:lnTo>
                <a:lnTo>
                  <a:pt x="178" y="251"/>
                </a:lnTo>
                <a:lnTo>
                  <a:pt x="178" y="253"/>
                </a:lnTo>
                <a:lnTo>
                  <a:pt x="179" y="254"/>
                </a:lnTo>
                <a:lnTo>
                  <a:pt x="182" y="255"/>
                </a:lnTo>
                <a:lnTo>
                  <a:pt x="183" y="255"/>
                </a:lnTo>
                <a:lnTo>
                  <a:pt x="198" y="248"/>
                </a:lnTo>
                <a:lnTo>
                  <a:pt x="212" y="239"/>
                </a:lnTo>
                <a:lnTo>
                  <a:pt x="215" y="237"/>
                </a:lnTo>
                <a:lnTo>
                  <a:pt x="217" y="239"/>
                </a:lnTo>
                <a:lnTo>
                  <a:pt x="219" y="240"/>
                </a:lnTo>
                <a:lnTo>
                  <a:pt x="220" y="241"/>
                </a:lnTo>
                <a:lnTo>
                  <a:pt x="220" y="244"/>
                </a:lnTo>
                <a:lnTo>
                  <a:pt x="220" y="245"/>
                </a:lnTo>
                <a:lnTo>
                  <a:pt x="219" y="246"/>
                </a:lnTo>
                <a:lnTo>
                  <a:pt x="194" y="260"/>
                </a:lnTo>
                <a:lnTo>
                  <a:pt x="166" y="271"/>
                </a:lnTo>
                <a:lnTo>
                  <a:pt x="137" y="273"/>
                </a:lnTo>
                <a:lnTo>
                  <a:pt x="106" y="269"/>
                </a:lnTo>
                <a:lnTo>
                  <a:pt x="77" y="259"/>
                </a:lnTo>
                <a:lnTo>
                  <a:pt x="51" y="244"/>
                </a:lnTo>
                <a:lnTo>
                  <a:pt x="31" y="222"/>
                </a:lnTo>
                <a:lnTo>
                  <a:pt x="14" y="196"/>
                </a:lnTo>
                <a:lnTo>
                  <a:pt x="4" y="168"/>
                </a:lnTo>
                <a:lnTo>
                  <a:pt x="0" y="136"/>
                </a:lnTo>
                <a:lnTo>
                  <a:pt x="3" y="108"/>
                </a:lnTo>
                <a:lnTo>
                  <a:pt x="12" y="83"/>
                </a:lnTo>
                <a:lnTo>
                  <a:pt x="12" y="82"/>
                </a:lnTo>
                <a:lnTo>
                  <a:pt x="14" y="82"/>
                </a:lnTo>
                <a:lnTo>
                  <a:pt x="16" y="82"/>
                </a:lnTo>
                <a:lnTo>
                  <a:pt x="18" y="83"/>
                </a:lnTo>
                <a:lnTo>
                  <a:pt x="21" y="84"/>
                </a:lnTo>
                <a:lnTo>
                  <a:pt x="19" y="88"/>
                </a:lnTo>
                <a:lnTo>
                  <a:pt x="13" y="107"/>
                </a:lnTo>
                <a:lnTo>
                  <a:pt x="11" y="127"/>
                </a:lnTo>
                <a:lnTo>
                  <a:pt x="11" y="130"/>
                </a:lnTo>
                <a:lnTo>
                  <a:pt x="12" y="131"/>
                </a:lnTo>
                <a:lnTo>
                  <a:pt x="14" y="131"/>
                </a:lnTo>
                <a:lnTo>
                  <a:pt x="60" y="131"/>
                </a:lnTo>
                <a:lnTo>
                  <a:pt x="63" y="131"/>
                </a:lnTo>
                <a:lnTo>
                  <a:pt x="64" y="130"/>
                </a:lnTo>
                <a:lnTo>
                  <a:pt x="64" y="127"/>
                </a:lnTo>
                <a:lnTo>
                  <a:pt x="67" y="103"/>
                </a:lnTo>
                <a:lnTo>
                  <a:pt x="71" y="82"/>
                </a:lnTo>
                <a:lnTo>
                  <a:pt x="71" y="79"/>
                </a:lnTo>
                <a:lnTo>
                  <a:pt x="69" y="78"/>
                </a:lnTo>
                <a:lnTo>
                  <a:pt x="68" y="76"/>
                </a:lnTo>
                <a:lnTo>
                  <a:pt x="65" y="76"/>
                </a:lnTo>
                <a:lnTo>
                  <a:pt x="64" y="75"/>
                </a:lnTo>
                <a:lnTo>
                  <a:pt x="63" y="74"/>
                </a:lnTo>
                <a:lnTo>
                  <a:pt x="63" y="71"/>
                </a:lnTo>
                <a:lnTo>
                  <a:pt x="63" y="70"/>
                </a:lnTo>
                <a:lnTo>
                  <a:pt x="64" y="67"/>
                </a:lnTo>
                <a:lnTo>
                  <a:pt x="67" y="66"/>
                </a:lnTo>
                <a:lnTo>
                  <a:pt x="68" y="66"/>
                </a:lnTo>
                <a:lnTo>
                  <a:pt x="71" y="67"/>
                </a:lnTo>
                <a:lnTo>
                  <a:pt x="72" y="67"/>
                </a:lnTo>
                <a:lnTo>
                  <a:pt x="74" y="66"/>
                </a:lnTo>
                <a:lnTo>
                  <a:pt x="76" y="65"/>
                </a:lnTo>
                <a:lnTo>
                  <a:pt x="83" y="43"/>
                </a:lnTo>
                <a:lnTo>
                  <a:pt x="95" y="24"/>
                </a:lnTo>
                <a:lnTo>
                  <a:pt x="96" y="23"/>
                </a:lnTo>
                <a:lnTo>
                  <a:pt x="96" y="20"/>
                </a:lnTo>
                <a:lnTo>
                  <a:pt x="95" y="19"/>
                </a:lnTo>
                <a:lnTo>
                  <a:pt x="94" y="18"/>
                </a:lnTo>
                <a:lnTo>
                  <a:pt x="91" y="18"/>
                </a:lnTo>
                <a:lnTo>
                  <a:pt x="77" y="25"/>
                </a:lnTo>
                <a:lnTo>
                  <a:pt x="63" y="33"/>
                </a:lnTo>
                <a:lnTo>
                  <a:pt x="62" y="34"/>
                </a:lnTo>
                <a:lnTo>
                  <a:pt x="60" y="34"/>
                </a:lnTo>
                <a:lnTo>
                  <a:pt x="58" y="33"/>
                </a:lnTo>
                <a:lnTo>
                  <a:pt x="58" y="32"/>
                </a:lnTo>
                <a:lnTo>
                  <a:pt x="57" y="30"/>
                </a:lnTo>
                <a:lnTo>
                  <a:pt x="57" y="28"/>
                </a:lnTo>
                <a:lnTo>
                  <a:pt x="57" y="27"/>
                </a:lnTo>
                <a:lnTo>
                  <a:pt x="58" y="25"/>
                </a:lnTo>
                <a:lnTo>
                  <a:pt x="82" y="11"/>
                </a:lnTo>
                <a:lnTo>
                  <a:pt x="109" y="4"/>
                </a:lnTo>
                <a:lnTo>
                  <a:pt x="137"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12" name="矩形 11">
            <a:extLst>
              <a:ext uri="{FF2B5EF4-FFF2-40B4-BE49-F238E27FC236}">
                <a16:creationId xmlns:a16="http://schemas.microsoft.com/office/drawing/2014/main" xmlns="" id="{3765FB71-6BDC-4F32-AE8F-74C8A28B5A7F}"/>
              </a:ext>
            </a:extLst>
          </p:cNvPr>
          <p:cNvSpPr/>
          <p:nvPr/>
        </p:nvSpPr>
        <p:spPr>
          <a:xfrm>
            <a:off x="1316018" y="1478149"/>
            <a:ext cx="4754582" cy="2197100"/>
          </a:xfrm>
          <a:prstGeom prst="rect">
            <a:avLst/>
          </a:prstGeom>
          <a:solidFill>
            <a:srgbClr val="7DAD45"/>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3" name="文本框 12">
            <a:extLst>
              <a:ext uri="{FF2B5EF4-FFF2-40B4-BE49-F238E27FC236}">
                <a16:creationId xmlns:a16="http://schemas.microsoft.com/office/drawing/2014/main" xmlns="" id="{44BC40C7-1907-44F3-8CE8-00ABB1F5BA7F}"/>
              </a:ext>
            </a:extLst>
          </p:cNvPr>
          <p:cNvSpPr txBox="1"/>
          <p:nvPr/>
        </p:nvSpPr>
        <p:spPr>
          <a:xfrm>
            <a:off x="1576755" y="2585980"/>
            <a:ext cx="4189045"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8-10</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号字，</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1.3</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倍字间距。</a:t>
            </a:r>
          </a:p>
        </p:txBody>
      </p:sp>
      <p:sp>
        <p:nvSpPr>
          <p:cNvPr id="14" name="矩形 13">
            <a:extLst>
              <a:ext uri="{FF2B5EF4-FFF2-40B4-BE49-F238E27FC236}">
                <a16:creationId xmlns:a16="http://schemas.microsoft.com/office/drawing/2014/main" xmlns="" id="{A9DF02AB-1F07-41FE-871E-4C61594E187E}"/>
              </a:ext>
            </a:extLst>
          </p:cNvPr>
          <p:cNvSpPr/>
          <p:nvPr/>
        </p:nvSpPr>
        <p:spPr>
          <a:xfrm>
            <a:off x="1576756" y="2188861"/>
            <a:ext cx="1918243" cy="412421"/>
          </a:xfrm>
          <a:prstGeom prst="rect">
            <a:avLst/>
          </a:prstGeom>
        </p:spPr>
        <p:txBody>
          <a:bodyPr wrap="non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sp>
        <p:nvSpPr>
          <p:cNvPr id="15" name="Freeform 345">
            <a:extLst>
              <a:ext uri="{FF2B5EF4-FFF2-40B4-BE49-F238E27FC236}">
                <a16:creationId xmlns:a16="http://schemas.microsoft.com/office/drawing/2014/main" xmlns="" id="{71E28FDB-AA45-44CE-B124-35FAE66FEA1F}"/>
              </a:ext>
            </a:extLst>
          </p:cNvPr>
          <p:cNvSpPr>
            <a:spLocks noEditPoints="1"/>
          </p:cNvSpPr>
          <p:nvPr/>
        </p:nvSpPr>
        <p:spPr bwMode="auto">
          <a:xfrm>
            <a:off x="1628559" y="1622763"/>
            <a:ext cx="382013" cy="540697"/>
          </a:xfrm>
          <a:custGeom>
            <a:avLst/>
            <a:gdLst>
              <a:gd name="T0" fmla="*/ 190 w 195"/>
              <a:gd name="T1" fmla="*/ 163 h 276"/>
              <a:gd name="T2" fmla="*/ 195 w 195"/>
              <a:gd name="T3" fmla="*/ 174 h 276"/>
              <a:gd name="T4" fmla="*/ 192 w 195"/>
              <a:gd name="T5" fmla="*/ 180 h 276"/>
              <a:gd name="T6" fmla="*/ 105 w 195"/>
              <a:gd name="T7" fmla="*/ 212 h 276"/>
              <a:gd name="T8" fmla="*/ 98 w 195"/>
              <a:gd name="T9" fmla="*/ 202 h 276"/>
              <a:gd name="T10" fmla="*/ 101 w 195"/>
              <a:gd name="T11" fmla="*/ 195 h 276"/>
              <a:gd name="T12" fmla="*/ 187 w 195"/>
              <a:gd name="T13" fmla="*/ 160 h 276"/>
              <a:gd name="T14" fmla="*/ 20 w 195"/>
              <a:gd name="T15" fmla="*/ 147 h 276"/>
              <a:gd name="T16" fmla="*/ 15 w 195"/>
              <a:gd name="T17" fmla="*/ 157 h 276"/>
              <a:gd name="T18" fmla="*/ 20 w 195"/>
              <a:gd name="T19" fmla="*/ 168 h 276"/>
              <a:gd name="T20" fmla="*/ 32 w 195"/>
              <a:gd name="T21" fmla="*/ 169 h 276"/>
              <a:gd name="T22" fmla="*/ 40 w 195"/>
              <a:gd name="T23" fmla="*/ 161 h 276"/>
              <a:gd name="T24" fmla="*/ 37 w 195"/>
              <a:gd name="T25" fmla="*/ 150 h 276"/>
              <a:gd name="T26" fmla="*/ 27 w 195"/>
              <a:gd name="T27" fmla="*/ 145 h 276"/>
              <a:gd name="T28" fmla="*/ 102 w 195"/>
              <a:gd name="T29" fmla="*/ 2 h 276"/>
              <a:gd name="T30" fmla="*/ 105 w 195"/>
              <a:gd name="T31" fmla="*/ 12 h 276"/>
              <a:gd name="T32" fmla="*/ 100 w 195"/>
              <a:gd name="T33" fmla="*/ 14 h 276"/>
              <a:gd name="T34" fmla="*/ 151 w 195"/>
              <a:gd name="T35" fmla="*/ 146 h 276"/>
              <a:gd name="T36" fmla="*/ 148 w 195"/>
              <a:gd name="T37" fmla="*/ 149 h 276"/>
              <a:gd name="T38" fmla="*/ 147 w 195"/>
              <a:gd name="T39" fmla="*/ 151 h 276"/>
              <a:gd name="T40" fmla="*/ 148 w 195"/>
              <a:gd name="T41" fmla="*/ 160 h 276"/>
              <a:gd name="T42" fmla="*/ 144 w 195"/>
              <a:gd name="T43" fmla="*/ 166 h 276"/>
              <a:gd name="T44" fmla="*/ 129 w 195"/>
              <a:gd name="T45" fmla="*/ 169 h 276"/>
              <a:gd name="T46" fmla="*/ 124 w 195"/>
              <a:gd name="T47" fmla="*/ 161 h 276"/>
              <a:gd name="T48" fmla="*/ 120 w 195"/>
              <a:gd name="T49" fmla="*/ 160 h 276"/>
              <a:gd name="T50" fmla="*/ 118 w 195"/>
              <a:gd name="T51" fmla="*/ 160 h 276"/>
              <a:gd name="T52" fmla="*/ 91 w 195"/>
              <a:gd name="T53" fmla="*/ 97 h 276"/>
              <a:gd name="T54" fmla="*/ 84 w 195"/>
              <a:gd name="T55" fmla="*/ 97 h 276"/>
              <a:gd name="T56" fmla="*/ 52 w 195"/>
              <a:gd name="T57" fmla="*/ 136 h 276"/>
              <a:gd name="T58" fmla="*/ 55 w 195"/>
              <a:gd name="T59" fmla="*/ 151 h 276"/>
              <a:gd name="T60" fmla="*/ 52 w 195"/>
              <a:gd name="T61" fmla="*/ 170 h 276"/>
              <a:gd name="T62" fmla="*/ 46 w 195"/>
              <a:gd name="T63" fmla="*/ 180 h 276"/>
              <a:gd name="T64" fmla="*/ 59 w 195"/>
              <a:gd name="T65" fmla="*/ 216 h 276"/>
              <a:gd name="T66" fmla="*/ 87 w 195"/>
              <a:gd name="T67" fmla="*/ 243 h 276"/>
              <a:gd name="T68" fmla="*/ 185 w 195"/>
              <a:gd name="T69" fmla="*/ 244 h 276"/>
              <a:gd name="T70" fmla="*/ 193 w 195"/>
              <a:gd name="T71" fmla="*/ 256 h 276"/>
              <a:gd name="T72" fmla="*/ 189 w 195"/>
              <a:gd name="T73" fmla="*/ 274 h 276"/>
              <a:gd name="T74" fmla="*/ 22 w 195"/>
              <a:gd name="T75" fmla="*/ 276 h 276"/>
              <a:gd name="T76" fmla="*/ 12 w 195"/>
              <a:gd name="T77" fmla="*/ 270 h 276"/>
              <a:gd name="T78" fmla="*/ 12 w 195"/>
              <a:gd name="T79" fmla="*/ 251 h 276"/>
              <a:gd name="T80" fmla="*/ 22 w 195"/>
              <a:gd name="T81" fmla="*/ 244 h 276"/>
              <a:gd name="T82" fmla="*/ 29 w 195"/>
              <a:gd name="T83" fmla="*/ 241 h 276"/>
              <a:gd name="T84" fmla="*/ 17 w 195"/>
              <a:gd name="T85" fmla="*/ 210 h 276"/>
              <a:gd name="T86" fmla="*/ 8 w 195"/>
              <a:gd name="T87" fmla="*/ 177 h 276"/>
              <a:gd name="T88" fmla="*/ 0 w 195"/>
              <a:gd name="T89" fmla="*/ 157 h 276"/>
              <a:gd name="T90" fmla="*/ 15 w 195"/>
              <a:gd name="T91" fmla="*/ 131 h 276"/>
              <a:gd name="T92" fmla="*/ 38 w 195"/>
              <a:gd name="T93" fmla="*/ 91 h 276"/>
              <a:gd name="T94" fmla="*/ 75 w 195"/>
              <a:gd name="T95" fmla="*/ 62 h 276"/>
              <a:gd name="T96" fmla="*/ 65 w 195"/>
              <a:gd name="T97" fmla="*/ 31 h 276"/>
              <a:gd name="T98" fmla="*/ 61 w 195"/>
              <a:gd name="T99" fmla="*/ 30 h 276"/>
              <a:gd name="T100" fmla="*/ 56 w 195"/>
              <a:gd name="T101" fmla="*/ 31 h 276"/>
              <a:gd name="T102" fmla="*/ 52 w 195"/>
              <a:gd name="T103" fmla="*/ 20 h 276"/>
              <a:gd name="T104" fmla="*/ 59 w 195"/>
              <a:gd name="T105" fmla="*/ 16 h 276"/>
              <a:gd name="T106" fmla="*/ 101 w 195"/>
              <a:gd name="T10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276">
                <a:moveTo>
                  <a:pt x="187" y="160"/>
                </a:moveTo>
                <a:lnTo>
                  <a:pt x="189" y="161"/>
                </a:lnTo>
                <a:lnTo>
                  <a:pt x="190" y="163"/>
                </a:lnTo>
                <a:lnTo>
                  <a:pt x="193" y="165"/>
                </a:lnTo>
                <a:lnTo>
                  <a:pt x="195" y="172"/>
                </a:lnTo>
                <a:lnTo>
                  <a:pt x="195" y="174"/>
                </a:lnTo>
                <a:lnTo>
                  <a:pt x="195" y="177"/>
                </a:lnTo>
                <a:lnTo>
                  <a:pt x="193" y="178"/>
                </a:lnTo>
                <a:lnTo>
                  <a:pt x="192" y="180"/>
                </a:lnTo>
                <a:lnTo>
                  <a:pt x="110" y="212"/>
                </a:lnTo>
                <a:lnTo>
                  <a:pt x="107" y="212"/>
                </a:lnTo>
                <a:lnTo>
                  <a:pt x="105" y="212"/>
                </a:lnTo>
                <a:lnTo>
                  <a:pt x="103" y="211"/>
                </a:lnTo>
                <a:lnTo>
                  <a:pt x="101" y="209"/>
                </a:lnTo>
                <a:lnTo>
                  <a:pt x="98" y="202"/>
                </a:lnTo>
                <a:lnTo>
                  <a:pt x="98" y="200"/>
                </a:lnTo>
                <a:lnTo>
                  <a:pt x="98" y="197"/>
                </a:lnTo>
                <a:lnTo>
                  <a:pt x="101" y="195"/>
                </a:lnTo>
                <a:lnTo>
                  <a:pt x="102" y="193"/>
                </a:lnTo>
                <a:lnTo>
                  <a:pt x="184" y="161"/>
                </a:lnTo>
                <a:lnTo>
                  <a:pt x="187" y="160"/>
                </a:lnTo>
                <a:close/>
                <a:moveTo>
                  <a:pt x="27" y="145"/>
                </a:moveTo>
                <a:lnTo>
                  <a:pt x="23" y="145"/>
                </a:lnTo>
                <a:lnTo>
                  <a:pt x="20" y="147"/>
                </a:lnTo>
                <a:lnTo>
                  <a:pt x="17" y="150"/>
                </a:lnTo>
                <a:lnTo>
                  <a:pt x="15" y="154"/>
                </a:lnTo>
                <a:lnTo>
                  <a:pt x="15" y="157"/>
                </a:lnTo>
                <a:lnTo>
                  <a:pt x="15" y="161"/>
                </a:lnTo>
                <a:lnTo>
                  <a:pt x="17" y="165"/>
                </a:lnTo>
                <a:lnTo>
                  <a:pt x="20" y="168"/>
                </a:lnTo>
                <a:lnTo>
                  <a:pt x="23" y="169"/>
                </a:lnTo>
                <a:lnTo>
                  <a:pt x="27" y="170"/>
                </a:lnTo>
                <a:lnTo>
                  <a:pt x="32" y="169"/>
                </a:lnTo>
                <a:lnTo>
                  <a:pt x="35" y="168"/>
                </a:lnTo>
                <a:lnTo>
                  <a:pt x="37" y="165"/>
                </a:lnTo>
                <a:lnTo>
                  <a:pt x="40" y="161"/>
                </a:lnTo>
                <a:lnTo>
                  <a:pt x="40" y="157"/>
                </a:lnTo>
                <a:lnTo>
                  <a:pt x="40" y="154"/>
                </a:lnTo>
                <a:lnTo>
                  <a:pt x="37" y="150"/>
                </a:lnTo>
                <a:lnTo>
                  <a:pt x="35" y="147"/>
                </a:lnTo>
                <a:lnTo>
                  <a:pt x="32" y="145"/>
                </a:lnTo>
                <a:lnTo>
                  <a:pt x="27" y="145"/>
                </a:lnTo>
                <a:close/>
                <a:moveTo>
                  <a:pt x="101" y="0"/>
                </a:moveTo>
                <a:lnTo>
                  <a:pt x="102" y="0"/>
                </a:lnTo>
                <a:lnTo>
                  <a:pt x="102" y="2"/>
                </a:lnTo>
                <a:lnTo>
                  <a:pt x="106" y="9"/>
                </a:lnTo>
                <a:lnTo>
                  <a:pt x="106" y="11"/>
                </a:lnTo>
                <a:lnTo>
                  <a:pt x="105" y="12"/>
                </a:lnTo>
                <a:lnTo>
                  <a:pt x="103" y="13"/>
                </a:lnTo>
                <a:lnTo>
                  <a:pt x="101" y="14"/>
                </a:lnTo>
                <a:lnTo>
                  <a:pt x="100" y="14"/>
                </a:lnTo>
                <a:lnTo>
                  <a:pt x="100" y="16"/>
                </a:lnTo>
                <a:lnTo>
                  <a:pt x="100" y="18"/>
                </a:lnTo>
                <a:lnTo>
                  <a:pt x="151" y="146"/>
                </a:lnTo>
                <a:lnTo>
                  <a:pt x="151" y="147"/>
                </a:lnTo>
                <a:lnTo>
                  <a:pt x="149" y="149"/>
                </a:lnTo>
                <a:lnTo>
                  <a:pt x="148" y="149"/>
                </a:lnTo>
                <a:lnTo>
                  <a:pt x="148" y="150"/>
                </a:lnTo>
                <a:lnTo>
                  <a:pt x="147" y="150"/>
                </a:lnTo>
                <a:lnTo>
                  <a:pt x="147" y="151"/>
                </a:lnTo>
                <a:lnTo>
                  <a:pt x="147" y="152"/>
                </a:lnTo>
                <a:lnTo>
                  <a:pt x="148" y="157"/>
                </a:lnTo>
                <a:lnTo>
                  <a:pt x="148" y="160"/>
                </a:lnTo>
                <a:lnTo>
                  <a:pt x="148" y="163"/>
                </a:lnTo>
                <a:lnTo>
                  <a:pt x="147" y="164"/>
                </a:lnTo>
                <a:lnTo>
                  <a:pt x="144" y="166"/>
                </a:lnTo>
                <a:lnTo>
                  <a:pt x="134" y="169"/>
                </a:lnTo>
                <a:lnTo>
                  <a:pt x="132" y="170"/>
                </a:lnTo>
                <a:lnTo>
                  <a:pt x="129" y="169"/>
                </a:lnTo>
                <a:lnTo>
                  <a:pt x="128" y="168"/>
                </a:lnTo>
                <a:lnTo>
                  <a:pt x="125" y="165"/>
                </a:lnTo>
                <a:lnTo>
                  <a:pt x="124" y="161"/>
                </a:lnTo>
                <a:lnTo>
                  <a:pt x="124" y="161"/>
                </a:lnTo>
                <a:lnTo>
                  <a:pt x="123" y="160"/>
                </a:lnTo>
                <a:lnTo>
                  <a:pt x="120" y="160"/>
                </a:lnTo>
                <a:lnTo>
                  <a:pt x="120" y="160"/>
                </a:lnTo>
                <a:lnTo>
                  <a:pt x="119" y="161"/>
                </a:lnTo>
                <a:lnTo>
                  <a:pt x="118" y="160"/>
                </a:lnTo>
                <a:lnTo>
                  <a:pt x="116" y="159"/>
                </a:lnTo>
                <a:lnTo>
                  <a:pt x="93" y="100"/>
                </a:lnTo>
                <a:lnTo>
                  <a:pt x="91" y="97"/>
                </a:lnTo>
                <a:lnTo>
                  <a:pt x="89" y="96"/>
                </a:lnTo>
                <a:lnTo>
                  <a:pt x="87" y="96"/>
                </a:lnTo>
                <a:lnTo>
                  <a:pt x="84" y="97"/>
                </a:lnTo>
                <a:lnTo>
                  <a:pt x="70" y="108"/>
                </a:lnTo>
                <a:lnTo>
                  <a:pt x="60" y="120"/>
                </a:lnTo>
                <a:lnTo>
                  <a:pt x="52" y="136"/>
                </a:lnTo>
                <a:lnTo>
                  <a:pt x="51" y="140"/>
                </a:lnTo>
                <a:lnTo>
                  <a:pt x="52" y="145"/>
                </a:lnTo>
                <a:lnTo>
                  <a:pt x="55" y="151"/>
                </a:lnTo>
                <a:lnTo>
                  <a:pt x="55" y="157"/>
                </a:lnTo>
                <a:lnTo>
                  <a:pt x="55" y="164"/>
                </a:lnTo>
                <a:lnTo>
                  <a:pt x="52" y="170"/>
                </a:lnTo>
                <a:lnTo>
                  <a:pt x="49" y="175"/>
                </a:lnTo>
                <a:lnTo>
                  <a:pt x="47" y="178"/>
                </a:lnTo>
                <a:lnTo>
                  <a:pt x="46" y="180"/>
                </a:lnTo>
                <a:lnTo>
                  <a:pt x="46" y="184"/>
                </a:lnTo>
                <a:lnTo>
                  <a:pt x="51" y="201"/>
                </a:lnTo>
                <a:lnTo>
                  <a:pt x="59" y="216"/>
                </a:lnTo>
                <a:lnTo>
                  <a:pt x="69" y="230"/>
                </a:lnTo>
                <a:lnTo>
                  <a:pt x="83" y="242"/>
                </a:lnTo>
                <a:lnTo>
                  <a:pt x="87" y="243"/>
                </a:lnTo>
                <a:lnTo>
                  <a:pt x="89" y="244"/>
                </a:lnTo>
                <a:lnTo>
                  <a:pt x="181" y="244"/>
                </a:lnTo>
                <a:lnTo>
                  <a:pt x="185" y="244"/>
                </a:lnTo>
                <a:lnTo>
                  <a:pt x="189" y="247"/>
                </a:lnTo>
                <a:lnTo>
                  <a:pt x="192" y="251"/>
                </a:lnTo>
                <a:lnTo>
                  <a:pt x="193" y="256"/>
                </a:lnTo>
                <a:lnTo>
                  <a:pt x="193" y="265"/>
                </a:lnTo>
                <a:lnTo>
                  <a:pt x="192" y="270"/>
                </a:lnTo>
                <a:lnTo>
                  <a:pt x="189" y="274"/>
                </a:lnTo>
                <a:lnTo>
                  <a:pt x="185" y="276"/>
                </a:lnTo>
                <a:lnTo>
                  <a:pt x="181" y="276"/>
                </a:lnTo>
                <a:lnTo>
                  <a:pt x="22" y="276"/>
                </a:lnTo>
                <a:lnTo>
                  <a:pt x="18" y="276"/>
                </a:lnTo>
                <a:lnTo>
                  <a:pt x="14" y="274"/>
                </a:lnTo>
                <a:lnTo>
                  <a:pt x="12" y="270"/>
                </a:lnTo>
                <a:lnTo>
                  <a:pt x="10" y="265"/>
                </a:lnTo>
                <a:lnTo>
                  <a:pt x="10" y="256"/>
                </a:lnTo>
                <a:lnTo>
                  <a:pt x="12" y="251"/>
                </a:lnTo>
                <a:lnTo>
                  <a:pt x="14" y="247"/>
                </a:lnTo>
                <a:lnTo>
                  <a:pt x="18" y="244"/>
                </a:lnTo>
                <a:lnTo>
                  <a:pt x="22" y="244"/>
                </a:lnTo>
                <a:lnTo>
                  <a:pt x="24" y="244"/>
                </a:lnTo>
                <a:lnTo>
                  <a:pt x="27" y="243"/>
                </a:lnTo>
                <a:lnTo>
                  <a:pt x="29" y="241"/>
                </a:lnTo>
                <a:lnTo>
                  <a:pt x="29" y="238"/>
                </a:lnTo>
                <a:lnTo>
                  <a:pt x="28" y="235"/>
                </a:lnTo>
                <a:lnTo>
                  <a:pt x="17" y="210"/>
                </a:lnTo>
                <a:lnTo>
                  <a:pt x="10" y="183"/>
                </a:lnTo>
                <a:lnTo>
                  <a:pt x="9" y="179"/>
                </a:lnTo>
                <a:lnTo>
                  <a:pt x="8" y="177"/>
                </a:lnTo>
                <a:lnTo>
                  <a:pt x="4" y="170"/>
                </a:lnTo>
                <a:lnTo>
                  <a:pt x="0" y="164"/>
                </a:lnTo>
                <a:lnTo>
                  <a:pt x="0" y="157"/>
                </a:lnTo>
                <a:lnTo>
                  <a:pt x="3" y="143"/>
                </a:lnTo>
                <a:lnTo>
                  <a:pt x="13" y="133"/>
                </a:lnTo>
                <a:lnTo>
                  <a:pt x="15" y="131"/>
                </a:lnTo>
                <a:lnTo>
                  <a:pt x="17" y="128"/>
                </a:lnTo>
                <a:lnTo>
                  <a:pt x="27" y="109"/>
                </a:lnTo>
                <a:lnTo>
                  <a:pt x="38" y="91"/>
                </a:lnTo>
                <a:lnTo>
                  <a:pt x="54" y="76"/>
                </a:lnTo>
                <a:lnTo>
                  <a:pt x="73" y="63"/>
                </a:lnTo>
                <a:lnTo>
                  <a:pt x="75" y="62"/>
                </a:lnTo>
                <a:lnTo>
                  <a:pt x="75" y="59"/>
                </a:lnTo>
                <a:lnTo>
                  <a:pt x="75" y="57"/>
                </a:lnTo>
                <a:lnTo>
                  <a:pt x="65" y="31"/>
                </a:lnTo>
                <a:lnTo>
                  <a:pt x="65" y="30"/>
                </a:lnTo>
                <a:lnTo>
                  <a:pt x="64" y="30"/>
                </a:lnTo>
                <a:lnTo>
                  <a:pt x="61" y="30"/>
                </a:lnTo>
                <a:lnTo>
                  <a:pt x="59" y="31"/>
                </a:lnTo>
                <a:lnTo>
                  <a:pt x="58" y="31"/>
                </a:lnTo>
                <a:lnTo>
                  <a:pt x="56" y="31"/>
                </a:lnTo>
                <a:lnTo>
                  <a:pt x="55" y="30"/>
                </a:lnTo>
                <a:lnTo>
                  <a:pt x="52" y="22"/>
                </a:lnTo>
                <a:lnTo>
                  <a:pt x="52" y="20"/>
                </a:lnTo>
                <a:lnTo>
                  <a:pt x="52" y="18"/>
                </a:lnTo>
                <a:lnTo>
                  <a:pt x="54" y="18"/>
                </a:lnTo>
                <a:lnTo>
                  <a:pt x="59" y="16"/>
                </a:lnTo>
                <a:lnTo>
                  <a:pt x="93" y="2"/>
                </a:lnTo>
                <a:lnTo>
                  <a:pt x="98" y="0"/>
                </a:lnTo>
                <a:lnTo>
                  <a:pt x="10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grpSp>
        <p:nvGrpSpPr>
          <p:cNvPr id="17" name="组 28">
            <a:extLst>
              <a:ext uri="{FF2B5EF4-FFF2-40B4-BE49-F238E27FC236}">
                <a16:creationId xmlns:a16="http://schemas.microsoft.com/office/drawing/2014/main" xmlns="" id="{096F416E-9FE6-4857-8123-1EB0FBEDD8D3}"/>
              </a:ext>
            </a:extLst>
          </p:cNvPr>
          <p:cNvGrpSpPr/>
          <p:nvPr/>
        </p:nvGrpSpPr>
        <p:grpSpPr>
          <a:xfrm>
            <a:off x="6170732" y="1478149"/>
            <a:ext cx="4754582" cy="2197100"/>
            <a:chOff x="769918" y="1435100"/>
            <a:chExt cx="4754582" cy="2197100"/>
          </a:xfrm>
        </p:grpSpPr>
        <p:sp>
          <p:nvSpPr>
            <p:cNvPr id="19" name="矩形 18">
              <a:extLst>
                <a:ext uri="{FF2B5EF4-FFF2-40B4-BE49-F238E27FC236}">
                  <a16:creationId xmlns:a16="http://schemas.microsoft.com/office/drawing/2014/main" xmlns="" id="{E5CFA393-E575-4CF8-B381-B1A82F050936}"/>
                </a:ext>
              </a:extLst>
            </p:cNvPr>
            <p:cNvSpPr/>
            <p:nvPr/>
          </p:nvSpPr>
          <p:spPr>
            <a:xfrm>
              <a:off x="769918" y="1435100"/>
              <a:ext cx="4754582" cy="2197100"/>
            </a:xfrm>
            <a:prstGeom prst="rect">
              <a:avLst/>
            </a:prstGeom>
            <a:solidFill>
              <a:srgbClr val="E7C606"/>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20" name="文本框 19">
              <a:extLst>
                <a:ext uri="{FF2B5EF4-FFF2-40B4-BE49-F238E27FC236}">
                  <a16:creationId xmlns:a16="http://schemas.microsoft.com/office/drawing/2014/main" xmlns="" id="{7A3A7B87-497F-419F-99FE-82B097EE016C}"/>
                </a:ext>
              </a:extLst>
            </p:cNvPr>
            <p:cNvSpPr txBox="1"/>
            <p:nvPr/>
          </p:nvSpPr>
          <p:spPr>
            <a:xfrm>
              <a:off x="1030655" y="2542931"/>
              <a:ext cx="4189045"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8-10</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号字，</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1.3</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倍字间距。</a:t>
              </a:r>
            </a:p>
          </p:txBody>
        </p:sp>
        <p:sp>
          <p:nvSpPr>
            <p:cNvPr id="21" name="矩形 20">
              <a:extLst>
                <a:ext uri="{FF2B5EF4-FFF2-40B4-BE49-F238E27FC236}">
                  <a16:creationId xmlns:a16="http://schemas.microsoft.com/office/drawing/2014/main" xmlns="" id="{3ED186A6-EAB5-46BF-AB6E-D2A97B09D1E7}"/>
                </a:ext>
              </a:extLst>
            </p:cNvPr>
            <p:cNvSpPr/>
            <p:nvPr/>
          </p:nvSpPr>
          <p:spPr>
            <a:xfrm>
              <a:off x="1030656" y="2145812"/>
              <a:ext cx="1918243" cy="412421"/>
            </a:xfrm>
            <a:prstGeom prst="rect">
              <a:avLst/>
            </a:prstGeom>
          </p:spPr>
          <p:txBody>
            <a:bodyPr wrap="non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grpSp>
      <p:sp>
        <p:nvSpPr>
          <p:cNvPr id="18" name="Freeform 387">
            <a:extLst>
              <a:ext uri="{FF2B5EF4-FFF2-40B4-BE49-F238E27FC236}">
                <a16:creationId xmlns:a16="http://schemas.microsoft.com/office/drawing/2014/main" xmlns="" id="{8BB7F69D-A461-452E-98EC-FBC7CA713684}"/>
              </a:ext>
            </a:extLst>
          </p:cNvPr>
          <p:cNvSpPr>
            <a:spLocks noEditPoints="1"/>
          </p:cNvSpPr>
          <p:nvPr/>
        </p:nvSpPr>
        <p:spPr bwMode="auto">
          <a:xfrm>
            <a:off x="6489954" y="1600466"/>
            <a:ext cx="429030" cy="568123"/>
          </a:xfrm>
          <a:custGeom>
            <a:avLst/>
            <a:gdLst>
              <a:gd name="T0" fmla="*/ 68 w 219"/>
              <a:gd name="T1" fmla="*/ 188 h 290"/>
              <a:gd name="T2" fmla="*/ 108 w 219"/>
              <a:gd name="T3" fmla="*/ 177 h 290"/>
              <a:gd name="T4" fmla="*/ 114 w 219"/>
              <a:gd name="T5" fmla="*/ 174 h 290"/>
              <a:gd name="T6" fmla="*/ 168 w 219"/>
              <a:gd name="T7" fmla="*/ 174 h 290"/>
              <a:gd name="T8" fmla="*/ 52 w 219"/>
              <a:gd name="T9" fmla="*/ 172 h 290"/>
              <a:gd name="T10" fmla="*/ 100 w 219"/>
              <a:gd name="T11" fmla="*/ 170 h 290"/>
              <a:gd name="T12" fmla="*/ 52 w 219"/>
              <a:gd name="T13" fmla="*/ 117 h 290"/>
              <a:gd name="T14" fmla="*/ 44 w 219"/>
              <a:gd name="T15" fmla="*/ 168 h 290"/>
              <a:gd name="T16" fmla="*/ 53 w 219"/>
              <a:gd name="T17" fmla="*/ 118 h 290"/>
              <a:gd name="T18" fmla="*/ 89 w 219"/>
              <a:gd name="T19" fmla="*/ 138 h 290"/>
              <a:gd name="T20" fmla="*/ 137 w 219"/>
              <a:gd name="T21" fmla="*/ 145 h 290"/>
              <a:gd name="T22" fmla="*/ 150 w 219"/>
              <a:gd name="T23" fmla="*/ 141 h 290"/>
              <a:gd name="T24" fmla="*/ 175 w 219"/>
              <a:gd name="T25" fmla="*/ 169 h 290"/>
              <a:gd name="T26" fmla="*/ 172 w 219"/>
              <a:gd name="T27" fmla="*/ 114 h 290"/>
              <a:gd name="T28" fmla="*/ 31 w 219"/>
              <a:gd name="T29" fmla="*/ 152 h 290"/>
              <a:gd name="T30" fmla="*/ 43 w 219"/>
              <a:gd name="T31" fmla="*/ 112 h 290"/>
              <a:gd name="T32" fmla="*/ 115 w 219"/>
              <a:gd name="T33" fmla="*/ 109 h 290"/>
              <a:gd name="T34" fmla="*/ 164 w 219"/>
              <a:gd name="T35" fmla="*/ 112 h 290"/>
              <a:gd name="T36" fmla="*/ 73 w 219"/>
              <a:gd name="T37" fmla="*/ 83 h 290"/>
              <a:gd name="T38" fmla="*/ 83 w 219"/>
              <a:gd name="T39" fmla="*/ 131 h 290"/>
              <a:gd name="T40" fmla="*/ 77 w 219"/>
              <a:gd name="T41" fmla="*/ 82 h 290"/>
              <a:gd name="T42" fmla="*/ 175 w 219"/>
              <a:gd name="T43" fmla="*/ 108 h 290"/>
              <a:gd name="T44" fmla="*/ 196 w 219"/>
              <a:gd name="T45" fmla="*/ 90 h 290"/>
              <a:gd name="T46" fmla="*/ 82 w 219"/>
              <a:gd name="T47" fmla="*/ 77 h 290"/>
              <a:gd name="T48" fmla="*/ 129 w 219"/>
              <a:gd name="T49" fmla="*/ 85 h 290"/>
              <a:gd name="T50" fmla="*/ 174 w 219"/>
              <a:gd name="T51" fmla="*/ 51 h 290"/>
              <a:gd name="T52" fmla="*/ 156 w 219"/>
              <a:gd name="T53" fmla="*/ 96 h 290"/>
              <a:gd name="T54" fmla="*/ 178 w 219"/>
              <a:gd name="T55" fmla="*/ 77 h 290"/>
              <a:gd name="T56" fmla="*/ 43 w 219"/>
              <a:gd name="T57" fmla="*/ 51 h 290"/>
              <a:gd name="T58" fmla="*/ 49 w 219"/>
              <a:gd name="T59" fmla="*/ 104 h 290"/>
              <a:gd name="T60" fmla="*/ 184 w 219"/>
              <a:gd name="T61" fmla="*/ 41 h 290"/>
              <a:gd name="T62" fmla="*/ 202 w 219"/>
              <a:gd name="T63" fmla="*/ 89 h 290"/>
              <a:gd name="T64" fmla="*/ 112 w 219"/>
              <a:gd name="T65" fmla="*/ 205 h 290"/>
              <a:gd name="T66" fmla="*/ 41 w 219"/>
              <a:gd name="T67" fmla="*/ 183 h 290"/>
              <a:gd name="T68" fmla="*/ 137 w 219"/>
              <a:gd name="T69" fmla="*/ 209 h 290"/>
              <a:gd name="T70" fmla="*/ 201 w 219"/>
              <a:gd name="T71" fmla="*/ 64 h 290"/>
              <a:gd name="T72" fmla="*/ 118 w 219"/>
              <a:gd name="T73" fmla="*/ 49 h 290"/>
              <a:gd name="T74" fmla="*/ 138 w 219"/>
              <a:gd name="T75" fmla="*/ 76 h 290"/>
              <a:gd name="T76" fmla="*/ 92 w 219"/>
              <a:gd name="T77" fmla="*/ 23 h 290"/>
              <a:gd name="T78" fmla="*/ 75 w 219"/>
              <a:gd name="T79" fmla="*/ 71 h 290"/>
              <a:gd name="T80" fmla="*/ 95 w 219"/>
              <a:gd name="T81" fmla="*/ 23 h 290"/>
              <a:gd name="T82" fmla="*/ 110 w 219"/>
              <a:gd name="T83" fmla="*/ 43 h 290"/>
              <a:gd name="T84" fmla="*/ 151 w 219"/>
              <a:gd name="T85" fmla="*/ 32 h 290"/>
              <a:gd name="T86" fmla="*/ 219 w 219"/>
              <a:gd name="T87" fmla="*/ 12 h 290"/>
              <a:gd name="T88" fmla="*/ 195 w 219"/>
              <a:gd name="T89" fmla="*/ 30 h 290"/>
              <a:gd name="T90" fmla="*/ 219 w 219"/>
              <a:gd name="T91" fmla="*/ 101 h 290"/>
              <a:gd name="T92" fmla="*/ 118 w 219"/>
              <a:gd name="T93" fmla="*/ 219 h 290"/>
              <a:gd name="T94" fmla="*/ 126 w 219"/>
              <a:gd name="T95" fmla="*/ 243 h 290"/>
              <a:gd name="T96" fmla="*/ 118 w 219"/>
              <a:gd name="T97" fmla="*/ 266 h 290"/>
              <a:gd name="T98" fmla="*/ 183 w 219"/>
              <a:gd name="T99" fmla="*/ 290 h 290"/>
              <a:gd name="T100" fmla="*/ 77 w 219"/>
              <a:gd name="T101" fmla="*/ 269 h 290"/>
              <a:gd name="T102" fmla="*/ 95 w 219"/>
              <a:gd name="T103" fmla="*/ 251 h 290"/>
              <a:gd name="T104" fmla="*/ 103 w 219"/>
              <a:gd name="T105" fmla="*/ 220 h 290"/>
              <a:gd name="T106" fmla="*/ 30 w 219"/>
              <a:gd name="T107" fmla="*/ 193 h 290"/>
              <a:gd name="T108" fmla="*/ 20 w 219"/>
              <a:gd name="T109" fmla="*/ 219 h 290"/>
              <a:gd name="T110" fmla="*/ 13 w 219"/>
              <a:gd name="T111" fmla="*/ 188 h 290"/>
              <a:gd name="T112" fmla="*/ 37 w 219"/>
              <a:gd name="T113" fmla="*/ 173 h 290"/>
              <a:gd name="T114" fmla="*/ 62 w 219"/>
              <a:gd name="T115" fmla="*/ 27 h 290"/>
              <a:gd name="T116" fmla="*/ 177 w 219"/>
              <a:gd name="T117" fmla="*/ 39 h 290"/>
              <a:gd name="T118" fmla="*/ 192 w 219"/>
              <a:gd name="T119" fmla="*/ 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90">
                <a:moveTo>
                  <a:pt x="106" y="175"/>
                </a:moveTo>
                <a:lnTo>
                  <a:pt x="104" y="175"/>
                </a:lnTo>
                <a:lnTo>
                  <a:pt x="87" y="183"/>
                </a:lnTo>
                <a:lnTo>
                  <a:pt x="68" y="187"/>
                </a:lnTo>
                <a:lnTo>
                  <a:pt x="68" y="187"/>
                </a:lnTo>
                <a:lnTo>
                  <a:pt x="67" y="188"/>
                </a:lnTo>
                <a:lnTo>
                  <a:pt x="68" y="188"/>
                </a:lnTo>
                <a:lnTo>
                  <a:pt x="90" y="196"/>
                </a:lnTo>
                <a:lnTo>
                  <a:pt x="113" y="198"/>
                </a:lnTo>
                <a:lnTo>
                  <a:pt x="114" y="198"/>
                </a:lnTo>
                <a:lnTo>
                  <a:pt x="115" y="196"/>
                </a:lnTo>
                <a:lnTo>
                  <a:pt x="115" y="195"/>
                </a:lnTo>
                <a:lnTo>
                  <a:pt x="113" y="186"/>
                </a:lnTo>
                <a:lnTo>
                  <a:pt x="108" y="177"/>
                </a:lnTo>
                <a:lnTo>
                  <a:pt x="108" y="177"/>
                </a:lnTo>
                <a:lnTo>
                  <a:pt x="106" y="175"/>
                </a:lnTo>
                <a:close/>
                <a:moveTo>
                  <a:pt x="142" y="150"/>
                </a:moveTo>
                <a:lnTo>
                  <a:pt x="141" y="150"/>
                </a:lnTo>
                <a:lnTo>
                  <a:pt x="115" y="170"/>
                </a:lnTo>
                <a:lnTo>
                  <a:pt x="114" y="172"/>
                </a:lnTo>
                <a:lnTo>
                  <a:pt x="114" y="174"/>
                </a:lnTo>
                <a:lnTo>
                  <a:pt x="123" y="195"/>
                </a:lnTo>
                <a:lnTo>
                  <a:pt x="124" y="197"/>
                </a:lnTo>
                <a:lnTo>
                  <a:pt x="126" y="197"/>
                </a:lnTo>
                <a:lnTo>
                  <a:pt x="147" y="189"/>
                </a:lnTo>
                <a:lnTo>
                  <a:pt x="168" y="177"/>
                </a:lnTo>
                <a:lnTo>
                  <a:pt x="168" y="175"/>
                </a:lnTo>
                <a:lnTo>
                  <a:pt x="168" y="174"/>
                </a:lnTo>
                <a:lnTo>
                  <a:pt x="168" y="173"/>
                </a:lnTo>
                <a:lnTo>
                  <a:pt x="145" y="150"/>
                </a:lnTo>
                <a:lnTo>
                  <a:pt x="143" y="150"/>
                </a:lnTo>
                <a:lnTo>
                  <a:pt x="142" y="150"/>
                </a:lnTo>
                <a:close/>
                <a:moveTo>
                  <a:pt x="81" y="143"/>
                </a:moveTo>
                <a:lnTo>
                  <a:pt x="80" y="143"/>
                </a:lnTo>
                <a:lnTo>
                  <a:pt x="52" y="172"/>
                </a:lnTo>
                <a:lnTo>
                  <a:pt x="52" y="174"/>
                </a:lnTo>
                <a:lnTo>
                  <a:pt x="52" y="175"/>
                </a:lnTo>
                <a:lnTo>
                  <a:pt x="53" y="177"/>
                </a:lnTo>
                <a:lnTo>
                  <a:pt x="64" y="179"/>
                </a:lnTo>
                <a:lnTo>
                  <a:pt x="77" y="179"/>
                </a:lnTo>
                <a:lnTo>
                  <a:pt x="90" y="175"/>
                </a:lnTo>
                <a:lnTo>
                  <a:pt x="100" y="170"/>
                </a:lnTo>
                <a:lnTo>
                  <a:pt x="101" y="169"/>
                </a:lnTo>
                <a:lnTo>
                  <a:pt x="103" y="168"/>
                </a:lnTo>
                <a:lnTo>
                  <a:pt x="101" y="166"/>
                </a:lnTo>
                <a:lnTo>
                  <a:pt x="85" y="143"/>
                </a:lnTo>
                <a:lnTo>
                  <a:pt x="83" y="143"/>
                </a:lnTo>
                <a:lnTo>
                  <a:pt x="81" y="143"/>
                </a:lnTo>
                <a:close/>
                <a:moveTo>
                  <a:pt x="52" y="117"/>
                </a:moveTo>
                <a:lnTo>
                  <a:pt x="50" y="118"/>
                </a:lnTo>
                <a:lnTo>
                  <a:pt x="49" y="119"/>
                </a:lnTo>
                <a:lnTo>
                  <a:pt x="44" y="129"/>
                </a:lnTo>
                <a:lnTo>
                  <a:pt x="40" y="142"/>
                </a:lnTo>
                <a:lnTo>
                  <a:pt x="40" y="155"/>
                </a:lnTo>
                <a:lnTo>
                  <a:pt x="43" y="166"/>
                </a:lnTo>
                <a:lnTo>
                  <a:pt x="44" y="168"/>
                </a:lnTo>
                <a:lnTo>
                  <a:pt x="45" y="168"/>
                </a:lnTo>
                <a:lnTo>
                  <a:pt x="48" y="168"/>
                </a:lnTo>
                <a:lnTo>
                  <a:pt x="76" y="140"/>
                </a:lnTo>
                <a:lnTo>
                  <a:pt x="76" y="138"/>
                </a:lnTo>
                <a:lnTo>
                  <a:pt x="76" y="136"/>
                </a:lnTo>
                <a:lnTo>
                  <a:pt x="76" y="135"/>
                </a:lnTo>
                <a:lnTo>
                  <a:pt x="53" y="118"/>
                </a:lnTo>
                <a:lnTo>
                  <a:pt x="52" y="117"/>
                </a:lnTo>
                <a:close/>
                <a:moveTo>
                  <a:pt x="110" y="115"/>
                </a:moveTo>
                <a:lnTo>
                  <a:pt x="109" y="115"/>
                </a:lnTo>
                <a:lnTo>
                  <a:pt x="108" y="117"/>
                </a:lnTo>
                <a:lnTo>
                  <a:pt x="89" y="135"/>
                </a:lnTo>
                <a:lnTo>
                  <a:pt x="89" y="136"/>
                </a:lnTo>
                <a:lnTo>
                  <a:pt x="89" y="138"/>
                </a:lnTo>
                <a:lnTo>
                  <a:pt x="89" y="140"/>
                </a:lnTo>
                <a:lnTo>
                  <a:pt x="108" y="164"/>
                </a:lnTo>
                <a:lnTo>
                  <a:pt x="109" y="164"/>
                </a:lnTo>
                <a:lnTo>
                  <a:pt x="110" y="165"/>
                </a:lnTo>
                <a:lnTo>
                  <a:pt x="112" y="164"/>
                </a:lnTo>
                <a:lnTo>
                  <a:pt x="136" y="146"/>
                </a:lnTo>
                <a:lnTo>
                  <a:pt x="137" y="145"/>
                </a:lnTo>
                <a:lnTo>
                  <a:pt x="137" y="142"/>
                </a:lnTo>
                <a:lnTo>
                  <a:pt x="136" y="141"/>
                </a:lnTo>
                <a:lnTo>
                  <a:pt x="112" y="117"/>
                </a:lnTo>
                <a:lnTo>
                  <a:pt x="110" y="115"/>
                </a:lnTo>
                <a:close/>
                <a:moveTo>
                  <a:pt x="172" y="114"/>
                </a:moveTo>
                <a:lnTo>
                  <a:pt x="169" y="115"/>
                </a:lnTo>
                <a:lnTo>
                  <a:pt x="150" y="141"/>
                </a:lnTo>
                <a:lnTo>
                  <a:pt x="149" y="142"/>
                </a:lnTo>
                <a:lnTo>
                  <a:pt x="149" y="145"/>
                </a:lnTo>
                <a:lnTo>
                  <a:pt x="150" y="146"/>
                </a:lnTo>
                <a:lnTo>
                  <a:pt x="172" y="168"/>
                </a:lnTo>
                <a:lnTo>
                  <a:pt x="173" y="169"/>
                </a:lnTo>
                <a:lnTo>
                  <a:pt x="174" y="169"/>
                </a:lnTo>
                <a:lnTo>
                  <a:pt x="175" y="169"/>
                </a:lnTo>
                <a:lnTo>
                  <a:pt x="177" y="168"/>
                </a:lnTo>
                <a:lnTo>
                  <a:pt x="189" y="149"/>
                </a:lnTo>
                <a:lnTo>
                  <a:pt x="196" y="127"/>
                </a:lnTo>
                <a:lnTo>
                  <a:pt x="196" y="124"/>
                </a:lnTo>
                <a:lnTo>
                  <a:pt x="195" y="123"/>
                </a:lnTo>
                <a:lnTo>
                  <a:pt x="173" y="114"/>
                </a:lnTo>
                <a:lnTo>
                  <a:pt x="172" y="114"/>
                </a:lnTo>
                <a:close/>
                <a:moveTo>
                  <a:pt x="25" y="104"/>
                </a:moveTo>
                <a:lnTo>
                  <a:pt x="23" y="104"/>
                </a:lnTo>
                <a:lnTo>
                  <a:pt x="21" y="105"/>
                </a:lnTo>
                <a:lnTo>
                  <a:pt x="21" y="106"/>
                </a:lnTo>
                <a:lnTo>
                  <a:pt x="23" y="129"/>
                </a:lnTo>
                <a:lnTo>
                  <a:pt x="31" y="151"/>
                </a:lnTo>
                <a:lnTo>
                  <a:pt x="31" y="152"/>
                </a:lnTo>
                <a:lnTo>
                  <a:pt x="32" y="151"/>
                </a:lnTo>
                <a:lnTo>
                  <a:pt x="32" y="151"/>
                </a:lnTo>
                <a:lnTo>
                  <a:pt x="36" y="132"/>
                </a:lnTo>
                <a:lnTo>
                  <a:pt x="44" y="115"/>
                </a:lnTo>
                <a:lnTo>
                  <a:pt x="44" y="113"/>
                </a:lnTo>
                <a:lnTo>
                  <a:pt x="43" y="112"/>
                </a:lnTo>
                <a:lnTo>
                  <a:pt x="43" y="112"/>
                </a:lnTo>
                <a:lnTo>
                  <a:pt x="34" y="106"/>
                </a:lnTo>
                <a:lnTo>
                  <a:pt x="25" y="104"/>
                </a:lnTo>
                <a:close/>
                <a:moveTo>
                  <a:pt x="137" y="89"/>
                </a:moveTo>
                <a:lnTo>
                  <a:pt x="136" y="89"/>
                </a:lnTo>
                <a:lnTo>
                  <a:pt x="135" y="90"/>
                </a:lnTo>
                <a:lnTo>
                  <a:pt x="117" y="108"/>
                </a:lnTo>
                <a:lnTo>
                  <a:pt x="115" y="109"/>
                </a:lnTo>
                <a:lnTo>
                  <a:pt x="115" y="110"/>
                </a:lnTo>
                <a:lnTo>
                  <a:pt x="117" y="112"/>
                </a:lnTo>
                <a:lnTo>
                  <a:pt x="141" y="137"/>
                </a:lnTo>
                <a:lnTo>
                  <a:pt x="142" y="137"/>
                </a:lnTo>
                <a:lnTo>
                  <a:pt x="145" y="137"/>
                </a:lnTo>
                <a:lnTo>
                  <a:pt x="164" y="113"/>
                </a:lnTo>
                <a:lnTo>
                  <a:pt x="164" y="112"/>
                </a:lnTo>
                <a:lnTo>
                  <a:pt x="164" y="109"/>
                </a:lnTo>
                <a:lnTo>
                  <a:pt x="163" y="109"/>
                </a:lnTo>
                <a:lnTo>
                  <a:pt x="138" y="90"/>
                </a:lnTo>
                <a:lnTo>
                  <a:pt x="137" y="89"/>
                </a:lnTo>
                <a:close/>
                <a:moveTo>
                  <a:pt x="77" y="82"/>
                </a:moveTo>
                <a:lnTo>
                  <a:pt x="75" y="82"/>
                </a:lnTo>
                <a:lnTo>
                  <a:pt x="73" y="83"/>
                </a:lnTo>
                <a:lnTo>
                  <a:pt x="55" y="108"/>
                </a:lnTo>
                <a:lnTo>
                  <a:pt x="54" y="109"/>
                </a:lnTo>
                <a:lnTo>
                  <a:pt x="55" y="110"/>
                </a:lnTo>
                <a:lnTo>
                  <a:pt x="55" y="112"/>
                </a:lnTo>
                <a:lnTo>
                  <a:pt x="80" y="131"/>
                </a:lnTo>
                <a:lnTo>
                  <a:pt x="81" y="131"/>
                </a:lnTo>
                <a:lnTo>
                  <a:pt x="83" y="131"/>
                </a:lnTo>
                <a:lnTo>
                  <a:pt x="85" y="131"/>
                </a:lnTo>
                <a:lnTo>
                  <a:pt x="103" y="112"/>
                </a:lnTo>
                <a:lnTo>
                  <a:pt x="104" y="110"/>
                </a:lnTo>
                <a:lnTo>
                  <a:pt x="104" y="109"/>
                </a:lnTo>
                <a:lnTo>
                  <a:pt x="103" y="108"/>
                </a:lnTo>
                <a:lnTo>
                  <a:pt x="78" y="83"/>
                </a:lnTo>
                <a:lnTo>
                  <a:pt x="77" y="82"/>
                </a:lnTo>
                <a:close/>
                <a:moveTo>
                  <a:pt x="187" y="68"/>
                </a:moveTo>
                <a:lnTo>
                  <a:pt x="186" y="68"/>
                </a:lnTo>
                <a:lnTo>
                  <a:pt x="186" y="69"/>
                </a:lnTo>
                <a:lnTo>
                  <a:pt x="183" y="87"/>
                </a:lnTo>
                <a:lnTo>
                  <a:pt x="175" y="105"/>
                </a:lnTo>
                <a:lnTo>
                  <a:pt x="175" y="106"/>
                </a:lnTo>
                <a:lnTo>
                  <a:pt x="175" y="108"/>
                </a:lnTo>
                <a:lnTo>
                  <a:pt x="177" y="109"/>
                </a:lnTo>
                <a:lnTo>
                  <a:pt x="186" y="113"/>
                </a:lnTo>
                <a:lnTo>
                  <a:pt x="195" y="117"/>
                </a:lnTo>
                <a:lnTo>
                  <a:pt x="196" y="117"/>
                </a:lnTo>
                <a:lnTo>
                  <a:pt x="197" y="115"/>
                </a:lnTo>
                <a:lnTo>
                  <a:pt x="197" y="114"/>
                </a:lnTo>
                <a:lnTo>
                  <a:pt x="196" y="90"/>
                </a:lnTo>
                <a:lnTo>
                  <a:pt x="187" y="68"/>
                </a:lnTo>
                <a:lnTo>
                  <a:pt x="187" y="68"/>
                </a:lnTo>
                <a:close/>
                <a:moveTo>
                  <a:pt x="108" y="55"/>
                </a:moveTo>
                <a:lnTo>
                  <a:pt x="106" y="55"/>
                </a:lnTo>
                <a:lnTo>
                  <a:pt x="82" y="74"/>
                </a:lnTo>
                <a:lnTo>
                  <a:pt x="82" y="76"/>
                </a:lnTo>
                <a:lnTo>
                  <a:pt x="82" y="77"/>
                </a:lnTo>
                <a:lnTo>
                  <a:pt x="82" y="77"/>
                </a:lnTo>
                <a:lnTo>
                  <a:pt x="82" y="78"/>
                </a:lnTo>
                <a:lnTo>
                  <a:pt x="108" y="103"/>
                </a:lnTo>
                <a:lnTo>
                  <a:pt x="109" y="104"/>
                </a:lnTo>
                <a:lnTo>
                  <a:pt x="110" y="104"/>
                </a:lnTo>
                <a:lnTo>
                  <a:pt x="112" y="103"/>
                </a:lnTo>
                <a:lnTo>
                  <a:pt x="129" y="85"/>
                </a:lnTo>
                <a:lnTo>
                  <a:pt x="131" y="83"/>
                </a:lnTo>
                <a:lnTo>
                  <a:pt x="131" y="82"/>
                </a:lnTo>
                <a:lnTo>
                  <a:pt x="129" y="81"/>
                </a:lnTo>
                <a:lnTo>
                  <a:pt x="110" y="57"/>
                </a:lnTo>
                <a:lnTo>
                  <a:pt x="109" y="55"/>
                </a:lnTo>
                <a:lnTo>
                  <a:pt x="108" y="55"/>
                </a:lnTo>
                <a:close/>
                <a:moveTo>
                  <a:pt x="174" y="51"/>
                </a:moveTo>
                <a:lnTo>
                  <a:pt x="173" y="51"/>
                </a:lnTo>
                <a:lnTo>
                  <a:pt x="172" y="53"/>
                </a:lnTo>
                <a:lnTo>
                  <a:pt x="143" y="81"/>
                </a:lnTo>
                <a:lnTo>
                  <a:pt x="142" y="83"/>
                </a:lnTo>
                <a:lnTo>
                  <a:pt x="145" y="86"/>
                </a:lnTo>
                <a:lnTo>
                  <a:pt x="150" y="91"/>
                </a:lnTo>
                <a:lnTo>
                  <a:pt x="156" y="96"/>
                </a:lnTo>
                <a:lnTo>
                  <a:pt x="161" y="100"/>
                </a:lnTo>
                <a:lnTo>
                  <a:pt x="165" y="103"/>
                </a:lnTo>
                <a:lnTo>
                  <a:pt x="166" y="103"/>
                </a:lnTo>
                <a:lnTo>
                  <a:pt x="169" y="103"/>
                </a:lnTo>
                <a:lnTo>
                  <a:pt x="170" y="101"/>
                </a:lnTo>
                <a:lnTo>
                  <a:pt x="174" y="90"/>
                </a:lnTo>
                <a:lnTo>
                  <a:pt x="178" y="77"/>
                </a:lnTo>
                <a:lnTo>
                  <a:pt x="179" y="64"/>
                </a:lnTo>
                <a:lnTo>
                  <a:pt x="177" y="53"/>
                </a:lnTo>
                <a:lnTo>
                  <a:pt x="175" y="53"/>
                </a:lnTo>
                <a:lnTo>
                  <a:pt x="174" y="51"/>
                </a:lnTo>
                <a:close/>
                <a:moveTo>
                  <a:pt x="45" y="51"/>
                </a:moveTo>
                <a:lnTo>
                  <a:pt x="44" y="51"/>
                </a:lnTo>
                <a:lnTo>
                  <a:pt x="43" y="51"/>
                </a:lnTo>
                <a:lnTo>
                  <a:pt x="30" y="72"/>
                </a:lnTo>
                <a:lnTo>
                  <a:pt x="22" y="94"/>
                </a:lnTo>
                <a:lnTo>
                  <a:pt x="22" y="95"/>
                </a:lnTo>
                <a:lnTo>
                  <a:pt x="25" y="96"/>
                </a:lnTo>
                <a:lnTo>
                  <a:pt x="45" y="105"/>
                </a:lnTo>
                <a:lnTo>
                  <a:pt x="48" y="105"/>
                </a:lnTo>
                <a:lnTo>
                  <a:pt x="49" y="104"/>
                </a:lnTo>
                <a:lnTo>
                  <a:pt x="69" y="78"/>
                </a:lnTo>
                <a:lnTo>
                  <a:pt x="69" y="77"/>
                </a:lnTo>
                <a:lnTo>
                  <a:pt x="69" y="76"/>
                </a:lnTo>
                <a:lnTo>
                  <a:pt x="69" y="74"/>
                </a:lnTo>
                <a:lnTo>
                  <a:pt x="46" y="51"/>
                </a:lnTo>
                <a:lnTo>
                  <a:pt x="45" y="51"/>
                </a:lnTo>
                <a:close/>
                <a:moveTo>
                  <a:pt x="184" y="41"/>
                </a:moveTo>
                <a:lnTo>
                  <a:pt x="183" y="41"/>
                </a:lnTo>
                <a:lnTo>
                  <a:pt x="182" y="43"/>
                </a:lnTo>
                <a:lnTo>
                  <a:pt x="181" y="43"/>
                </a:lnTo>
                <a:lnTo>
                  <a:pt x="181" y="45"/>
                </a:lnTo>
                <a:lnTo>
                  <a:pt x="181" y="48"/>
                </a:lnTo>
                <a:lnTo>
                  <a:pt x="195" y="67"/>
                </a:lnTo>
                <a:lnTo>
                  <a:pt x="202" y="89"/>
                </a:lnTo>
                <a:lnTo>
                  <a:pt x="205" y="112"/>
                </a:lnTo>
                <a:lnTo>
                  <a:pt x="201" y="135"/>
                </a:lnTo>
                <a:lnTo>
                  <a:pt x="192" y="158"/>
                </a:lnTo>
                <a:lnTo>
                  <a:pt x="177" y="177"/>
                </a:lnTo>
                <a:lnTo>
                  <a:pt x="158" y="192"/>
                </a:lnTo>
                <a:lnTo>
                  <a:pt x="136" y="201"/>
                </a:lnTo>
                <a:lnTo>
                  <a:pt x="112" y="205"/>
                </a:lnTo>
                <a:lnTo>
                  <a:pt x="89" y="203"/>
                </a:lnTo>
                <a:lnTo>
                  <a:pt x="67" y="195"/>
                </a:lnTo>
                <a:lnTo>
                  <a:pt x="46" y="182"/>
                </a:lnTo>
                <a:lnTo>
                  <a:pt x="44" y="181"/>
                </a:lnTo>
                <a:lnTo>
                  <a:pt x="43" y="182"/>
                </a:lnTo>
                <a:lnTo>
                  <a:pt x="41" y="183"/>
                </a:lnTo>
                <a:lnTo>
                  <a:pt x="41" y="183"/>
                </a:lnTo>
                <a:lnTo>
                  <a:pt x="40" y="184"/>
                </a:lnTo>
                <a:lnTo>
                  <a:pt x="41" y="186"/>
                </a:lnTo>
                <a:lnTo>
                  <a:pt x="41" y="187"/>
                </a:lnTo>
                <a:lnTo>
                  <a:pt x="63" y="201"/>
                </a:lnTo>
                <a:lnTo>
                  <a:pt x="87" y="210"/>
                </a:lnTo>
                <a:lnTo>
                  <a:pt x="113" y="212"/>
                </a:lnTo>
                <a:lnTo>
                  <a:pt x="137" y="209"/>
                </a:lnTo>
                <a:lnTo>
                  <a:pt x="160" y="198"/>
                </a:lnTo>
                <a:lnTo>
                  <a:pt x="182" y="182"/>
                </a:lnTo>
                <a:lnTo>
                  <a:pt x="198" y="161"/>
                </a:lnTo>
                <a:lnTo>
                  <a:pt x="207" y="138"/>
                </a:lnTo>
                <a:lnTo>
                  <a:pt x="211" y="113"/>
                </a:lnTo>
                <a:lnTo>
                  <a:pt x="209" y="89"/>
                </a:lnTo>
                <a:lnTo>
                  <a:pt x="201" y="64"/>
                </a:lnTo>
                <a:lnTo>
                  <a:pt x="186" y="43"/>
                </a:lnTo>
                <a:lnTo>
                  <a:pt x="186" y="41"/>
                </a:lnTo>
                <a:lnTo>
                  <a:pt x="184" y="41"/>
                </a:lnTo>
                <a:close/>
                <a:moveTo>
                  <a:pt x="155" y="40"/>
                </a:moveTo>
                <a:lnTo>
                  <a:pt x="142" y="41"/>
                </a:lnTo>
                <a:lnTo>
                  <a:pt x="129" y="45"/>
                </a:lnTo>
                <a:lnTo>
                  <a:pt x="118" y="49"/>
                </a:lnTo>
                <a:lnTo>
                  <a:pt x="117" y="50"/>
                </a:lnTo>
                <a:lnTo>
                  <a:pt x="117" y="53"/>
                </a:lnTo>
                <a:lnTo>
                  <a:pt x="117" y="54"/>
                </a:lnTo>
                <a:lnTo>
                  <a:pt x="135" y="76"/>
                </a:lnTo>
                <a:lnTo>
                  <a:pt x="136" y="77"/>
                </a:lnTo>
                <a:lnTo>
                  <a:pt x="137" y="77"/>
                </a:lnTo>
                <a:lnTo>
                  <a:pt x="138" y="76"/>
                </a:lnTo>
                <a:lnTo>
                  <a:pt x="166" y="48"/>
                </a:lnTo>
                <a:lnTo>
                  <a:pt x="168" y="46"/>
                </a:lnTo>
                <a:lnTo>
                  <a:pt x="168" y="45"/>
                </a:lnTo>
                <a:lnTo>
                  <a:pt x="166" y="44"/>
                </a:lnTo>
                <a:lnTo>
                  <a:pt x="166" y="43"/>
                </a:lnTo>
                <a:lnTo>
                  <a:pt x="155" y="40"/>
                </a:lnTo>
                <a:close/>
                <a:moveTo>
                  <a:pt x="92" y="23"/>
                </a:moveTo>
                <a:lnTo>
                  <a:pt x="71" y="30"/>
                </a:lnTo>
                <a:lnTo>
                  <a:pt x="52" y="43"/>
                </a:lnTo>
                <a:lnTo>
                  <a:pt x="50" y="44"/>
                </a:lnTo>
                <a:lnTo>
                  <a:pt x="50" y="46"/>
                </a:lnTo>
                <a:lnTo>
                  <a:pt x="52" y="48"/>
                </a:lnTo>
                <a:lnTo>
                  <a:pt x="73" y="69"/>
                </a:lnTo>
                <a:lnTo>
                  <a:pt x="75" y="71"/>
                </a:lnTo>
                <a:lnTo>
                  <a:pt x="77" y="71"/>
                </a:lnTo>
                <a:lnTo>
                  <a:pt x="78" y="69"/>
                </a:lnTo>
                <a:lnTo>
                  <a:pt x="104" y="50"/>
                </a:lnTo>
                <a:lnTo>
                  <a:pt x="105" y="48"/>
                </a:lnTo>
                <a:lnTo>
                  <a:pt x="105" y="46"/>
                </a:lnTo>
                <a:lnTo>
                  <a:pt x="96" y="25"/>
                </a:lnTo>
                <a:lnTo>
                  <a:pt x="95" y="23"/>
                </a:lnTo>
                <a:lnTo>
                  <a:pt x="92" y="23"/>
                </a:lnTo>
                <a:close/>
                <a:moveTo>
                  <a:pt x="105" y="22"/>
                </a:moveTo>
                <a:lnTo>
                  <a:pt x="104" y="22"/>
                </a:lnTo>
                <a:lnTo>
                  <a:pt x="103" y="23"/>
                </a:lnTo>
                <a:lnTo>
                  <a:pt x="103" y="25"/>
                </a:lnTo>
                <a:lnTo>
                  <a:pt x="106" y="34"/>
                </a:lnTo>
                <a:lnTo>
                  <a:pt x="110" y="43"/>
                </a:lnTo>
                <a:lnTo>
                  <a:pt x="112" y="44"/>
                </a:lnTo>
                <a:lnTo>
                  <a:pt x="113" y="44"/>
                </a:lnTo>
                <a:lnTo>
                  <a:pt x="114" y="44"/>
                </a:lnTo>
                <a:lnTo>
                  <a:pt x="132" y="36"/>
                </a:lnTo>
                <a:lnTo>
                  <a:pt x="150" y="34"/>
                </a:lnTo>
                <a:lnTo>
                  <a:pt x="151" y="34"/>
                </a:lnTo>
                <a:lnTo>
                  <a:pt x="151" y="32"/>
                </a:lnTo>
                <a:lnTo>
                  <a:pt x="151" y="32"/>
                </a:lnTo>
                <a:lnTo>
                  <a:pt x="129" y="23"/>
                </a:lnTo>
                <a:lnTo>
                  <a:pt x="105" y="22"/>
                </a:lnTo>
                <a:close/>
                <a:moveTo>
                  <a:pt x="198" y="0"/>
                </a:moveTo>
                <a:lnTo>
                  <a:pt x="207" y="0"/>
                </a:lnTo>
                <a:lnTo>
                  <a:pt x="214" y="6"/>
                </a:lnTo>
                <a:lnTo>
                  <a:pt x="219" y="12"/>
                </a:lnTo>
                <a:lnTo>
                  <a:pt x="219" y="21"/>
                </a:lnTo>
                <a:lnTo>
                  <a:pt x="214" y="27"/>
                </a:lnTo>
                <a:lnTo>
                  <a:pt x="210" y="31"/>
                </a:lnTo>
                <a:lnTo>
                  <a:pt x="206" y="32"/>
                </a:lnTo>
                <a:lnTo>
                  <a:pt x="201" y="32"/>
                </a:lnTo>
                <a:lnTo>
                  <a:pt x="196" y="31"/>
                </a:lnTo>
                <a:lnTo>
                  <a:pt x="195" y="30"/>
                </a:lnTo>
                <a:lnTo>
                  <a:pt x="193" y="31"/>
                </a:lnTo>
                <a:lnTo>
                  <a:pt x="191" y="34"/>
                </a:lnTo>
                <a:lnTo>
                  <a:pt x="189" y="35"/>
                </a:lnTo>
                <a:lnTo>
                  <a:pt x="191" y="37"/>
                </a:lnTo>
                <a:lnTo>
                  <a:pt x="205" y="57"/>
                </a:lnTo>
                <a:lnTo>
                  <a:pt x="214" y="78"/>
                </a:lnTo>
                <a:lnTo>
                  <a:pt x="219" y="101"/>
                </a:lnTo>
                <a:lnTo>
                  <a:pt x="218" y="124"/>
                </a:lnTo>
                <a:lnTo>
                  <a:pt x="212" y="147"/>
                </a:lnTo>
                <a:lnTo>
                  <a:pt x="202" y="168"/>
                </a:lnTo>
                <a:lnTo>
                  <a:pt x="187" y="187"/>
                </a:lnTo>
                <a:lnTo>
                  <a:pt x="165" y="203"/>
                </a:lnTo>
                <a:lnTo>
                  <a:pt x="142" y="214"/>
                </a:lnTo>
                <a:lnTo>
                  <a:pt x="118" y="219"/>
                </a:lnTo>
                <a:lnTo>
                  <a:pt x="115" y="220"/>
                </a:lnTo>
                <a:lnTo>
                  <a:pt x="115" y="221"/>
                </a:lnTo>
                <a:lnTo>
                  <a:pt x="115" y="225"/>
                </a:lnTo>
                <a:lnTo>
                  <a:pt x="115" y="228"/>
                </a:lnTo>
                <a:lnTo>
                  <a:pt x="117" y="228"/>
                </a:lnTo>
                <a:lnTo>
                  <a:pt x="123" y="234"/>
                </a:lnTo>
                <a:lnTo>
                  <a:pt x="126" y="243"/>
                </a:lnTo>
                <a:lnTo>
                  <a:pt x="123" y="251"/>
                </a:lnTo>
                <a:lnTo>
                  <a:pt x="117" y="257"/>
                </a:lnTo>
                <a:lnTo>
                  <a:pt x="115" y="257"/>
                </a:lnTo>
                <a:lnTo>
                  <a:pt x="115" y="260"/>
                </a:lnTo>
                <a:lnTo>
                  <a:pt x="115" y="264"/>
                </a:lnTo>
                <a:lnTo>
                  <a:pt x="115" y="265"/>
                </a:lnTo>
                <a:lnTo>
                  <a:pt x="118" y="266"/>
                </a:lnTo>
                <a:lnTo>
                  <a:pt x="141" y="269"/>
                </a:lnTo>
                <a:lnTo>
                  <a:pt x="164" y="275"/>
                </a:lnTo>
                <a:lnTo>
                  <a:pt x="184" y="285"/>
                </a:lnTo>
                <a:lnTo>
                  <a:pt x="186" y="287"/>
                </a:lnTo>
                <a:lnTo>
                  <a:pt x="186" y="288"/>
                </a:lnTo>
                <a:lnTo>
                  <a:pt x="184" y="290"/>
                </a:lnTo>
                <a:lnTo>
                  <a:pt x="183" y="290"/>
                </a:lnTo>
                <a:lnTo>
                  <a:pt x="35" y="290"/>
                </a:lnTo>
                <a:lnTo>
                  <a:pt x="34" y="290"/>
                </a:lnTo>
                <a:lnTo>
                  <a:pt x="32" y="288"/>
                </a:lnTo>
                <a:lnTo>
                  <a:pt x="32" y="287"/>
                </a:lnTo>
                <a:lnTo>
                  <a:pt x="34" y="285"/>
                </a:lnTo>
                <a:lnTo>
                  <a:pt x="55" y="275"/>
                </a:lnTo>
                <a:lnTo>
                  <a:pt x="77" y="269"/>
                </a:lnTo>
                <a:lnTo>
                  <a:pt x="100" y="266"/>
                </a:lnTo>
                <a:lnTo>
                  <a:pt x="103" y="265"/>
                </a:lnTo>
                <a:lnTo>
                  <a:pt x="104" y="264"/>
                </a:lnTo>
                <a:lnTo>
                  <a:pt x="104" y="260"/>
                </a:lnTo>
                <a:lnTo>
                  <a:pt x="103" y="257"/>
                </a:lnTo>
                <a:lnTo>
                  <a:pt x="101" y="257"/>
                </a:lnTo>
                <a:lnTo>
                  <a:pt x="95" y="251"/>
                </a:lnTo>
                <a:lnTo>
                  <a:pt x="94" y="243"/>
                </a:lnTo>
                <a:lnTo>
                  <a:pt x="95" y="234"/>
                </a:lnTo>
                <a:lnTo>
                  <a:pt x="101" y="228"/>
                </a:lnTo>
                <a:lnTo>
                  <a:pt x="103" y="228"/>
                </a:lnTo>
                <a:lnTo>
                  <a:pt x="104" y="225"/>
                </a:lnTo>
                <a:lnTo>
                  <a:pt x="104" y="221"/>
                </a:lnTo>
                <a:lnTo>
                  <a:pt x="103" y="220"/>
                </a:lnTo>
                <a:lnTo>
                  <a:pt x="101" y="219"/>
                </a:lnTo>
                <a:lnTo>
                  <a:pt x="78" y="215"/>
                </a:lnTo>
                <a:lnTo>
                  <a:pt x="57" y="206"/>
                </a:lnTo>
                <a:lnTo>
                  <a:pt x="36" y="192"/>
                </a:lnTo>
                <a:lnTo>
                  <a:pt x="35" y="191"/>
                </a:lnTo>
                <a:lnTo>
                  <a:pt x="32" y="192"/>
                </a:lnTo>
                <a:lnTo>
                  <a:pt x="30" y="193"/>
                </a:lnTo>
                <a:lnTo>
                  <a:pt x="30" y="196"/>
                </a:lnTo>
                <a:lnTo>
                  <a:pt x="30" y="197"/>
                </a:lnTo>
                <a:lnTo>
                  <a:pt x="31" y="202"/>
                </a:lnTo>
                <a:lnTo>
                  <a:pt x="31" y="206"/>
                </a:lnTo>
                <a:lnTo>
                  <a:pt x="30" y="211"/>
                </a:lnTo>
                <a:lnTo>
                  <a:pt x="27" y="215"/>
                </a:lnTo>
                <a:lnTo>
                  <a:pt x="20" y="219"/>
                </a:lnTo>
                <a:lnTo>
                  <a:pt x="12" y="219"/>
                </a:lnTo>
                <a:lnTo>
                  <a:pt x="4" y="215"/>
                </a:lnTo>
                <a:lnTo>
                  <a:pt x="0" y="207"/>
                </a:lnTo>
                <a:lnTo>
                  <a:pt x="0" y="200"/>
                </a:lnTo>
                <a:lnTo>
                  <a:pt x="4" y="192"/>
                </a:lnTo>
                <a:lnTo>
                  <a:pt x="8" y="189"/>
                </a:lnTo>
                <a:lnTo>
                  <a:pt x="13" y="188"/>
                </a:lnTo>
                <a:lnTo>
                  <a:pt x="17" y="188"/>
                </a:lnTo>
                <a:lnTo>
                  <a:pt x="22" y="189"/>
                </a:lnTo>
                <a:lnTo>
                  <a:pt x="23" y="189"/>
                </a:lnTo>
                <a:lnTo>
                  <a:pt x="26" y="189"/>
                </a:lnTo>
                <a:lnTo>
                  <a:pt x="37" y="177"/>
                </a:lnTo>
                <a:lnTo>
                  <a:pt x="39" y="175"/>
                </a:lnTo>
                <a:lnTo>
                  <a:pt x="37" y="173"/>
                </a:lnTo>
                <a:lnTo>
                  <a:pt x="25" y="152"/>
                </a:lnTo>
                <a:lnTo>
                  <a:pt x="16" y="131"/>
                </a:lnTo>
                <a:lnTo>
                  <a:pt x="14" y="108"/>
                </a:lnTo>
                <a:lnTo>
                  <a:pt x="18" y="83"/>
                </a:lnTo>
                <a:lnTo>
                  <a:pt x="27" y="62"/>
                </a:lnTo>
                <a:lnTo>
                  <a:pt x="43" y="43"/>
                </a:lnTo>
                <a:lnTo>
                  <a:pt x="62" y="27"/>
                </a:lnTo>
                <a:lnTo>
                  <a:pt x="85" y="18"/>
                </a:lnTo>
                <a:lnTo>
                  <a:pt x="108" y="14"/>
                </a:lnTo>
                <a:lnTo>
                  <a:pt x="131" y="17"/>
                </a:lnTo>
                <a:lnTo>
                  <a:pt x="152" y="25"/>
                </a:lnTo>
                <a:lnTo>
                  <a:pt x="172" y="39"/>
                </a:lnTo>
                <a:lnTo>
                  <a:pt x="174" y="39"/>
                </a:lnTo>
                <a:lnTo>
                  <a:pt x="177" y="39"/>
                </a:lnTo>
                <a:lnTo>
                  <a:pt x="188" y="26"/>
                </a:lnTo>
                <a:lnTo>
                  <a:pt x="189" y="25"/>
                </a:lnTo>
                <a:lnTo>
                  <a:pt x="188" y="23"/>
                </a:lnTo>
                <a:lnTo>
                  <a:pt x="187" y="18"/>
                </a:lnTo>
                <a:lnTo>
                  <a:pt x="187" y="13"/>
                </a:lnTo>
                <a:lnTo>
                  <a:pt x="188" y="9"/>
                </a:lnTo>
                <a:lnTo>
                  <a:pt x="192" y="6"/>
                </a:lnTo>
                <a:lnTo>
                  <a:pt x="198"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23" name="矩形 22">
            <a:extLst>
              <a:ext uri="{FF2B5EF4-FFF2-40B4-BE49-F238E27FC236}">
                <a16:creationId xmlns:a16="http://schemas.microsoft.com/office/drawing/2014/main" xmlns="" id="{C4C20B76-F56A-4FC8-B090-8238752EE6D9}"/>
              </a:ext>
            </a:extLst>
          </p:cNvPr>
          <p:cNvSpPr/>
          <p:nvPr/>
        </p:nvSpPr>
        <p:spPr>
          <a:xfrm>
            <a:off x="1316018" y="3795629"/>
            <a:ext cx="4754582" cy="2197100"/>
          </a:xfrm>
          <a:prstGeom prst="rect">
            <a:avLst/>
          </a:prstGeom>
          <a:solidFill>
            <a:srgbClr val="E7C606"/>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24" name="文本框 23">
            <a:extLst>
              <a:ext uri="{FF2B5EF4-FFF2-40B4-BE49-F238E27FC236}">
                <a16:creationId xmlns:a16="http://schemas.microsoft.com/office/drawing/2014/main" xmlns="" id="{89DE4C2F-D3C0-4BD7-A01A-5F4ADFF3A5C2}"/>
              </a:ext>
            </a:extLst>
          </p:cNvPr>
          <p:cNvSpPr txBox="1"/>
          <p:nvPr/>
        </p:nvSpPr>
        <p:spPr>
          <a:xfrm>
            <a:off x="1576755" y="4903460"/>
            <a:ext cx="4189045"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8-10</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号字，</a:t>
            </a:r>
            <a:r>
              <a:rPr kumimoji="0" lang="en-US" altLang="zh-CN"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1.3</a:t>
            </a:r>
            <a:r>
              <a:rPr kumimoji="0" lang="zh-CN" altLang="en-US" sz="1200" b="0" i="0" u="none" strike="noStrike" kern="1200" cap="none" spc="0" normalizeH="0" baseline="0" noProof="0" dirty="0">
                <a:ln>
                  <a:noFill/>
                </a:ln>
                <a:solidFill>
                  <a:srgbClr val="FFFFFF"/>
                </a:solidFill>
                <a:effectLst/>
                <a:uLnTx/>
                <a:uFillTx/>
                <a:latin typeface="Microsoft YaHei" charset="0"/>
                <a:ea typeface="Microsoft YaHei" charset="0"/>
                <a:cs typeface="Microsoft YaHei" charset="0"/>
              </a:rPr>
              <a:t>倍字间距。</a:t>
            </a:r>
          </a:p>
        </p:txBody>
      </p:sp>
      <p:sp>
        <p:nvSpPr>
          <p:cNvPr id="25" name="矩形 24">
            <a:extLst>
              <a:ext uri="{FF2B5EF4-FFF2-40B4-BE49-F238E27FC236}">
                <a16:creationId xmlns:a16="http://schemas.microsoft.com/office/drawing/2014/main" xmlns="" id="{E7546E23-E87F-48EA-8D74-9C1695E10131}"/>
              </a:ext>
            </a:extLst>
          </p:cNvPr>
          <p:cNvSpPr/>
          <p:nvPr/>
        </p:nvSpPr>
        <p:spPr>
          <a:xfrm>
            <a:off x="1576756" y="4506341"/>
            <a:ext cx="1918243" cy="412421"/>
          </a:xfrm>
          <a:prstGeom prst="rect">
            <a:avLst/>
          </a:prstGeom>
        </p:spPr>
        <p:txBody>
          <a:bodyPr wrap="non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rPr>
              <a:t>点击此处添加标题</a:t>
            </a:r>
            <a:endParaRPr kumimoji="0" lang="en-US" altLang="zh-CN" sz="1600" b="1" i="0" u="none" strike="noStrike" kern="0" cap="none" spc="0" normalizeH="0" baseline="0" noProof="0" dirty="0">
              <a:ln>
                <a:noFill/>
              </a:ln>
              <a:solidFill>
                <a:srgbClr val="FFFFFF"/>
              </a:solidFill>
              <a:effectLst/>
              <a:uLnTx/>
              <a:uFillTx/>
              <a:latin typeface="Microsoft YaHei" charset="0"/>
              <a:ea typeface="Microsoft YaHei" charset="0"/>
              <a:cs typeface="Microsoft YaHei" charset="0"/>
            </a:endParaRPr>
          </a:p>
        </p:txBody>
      </p:sp>
      <p:sp>
        <p:nvSpPr>
          <p:cNvPr id="26" name="Freeform 463">
            <a:extLst>
              <a:ext uri="{FF2B5EF4-FFF2-40B4-BE49-F238E27FC236}">
                <a16:creationId xmlns:a16="http://schemas.microsoft.com/office/drawing/2014/main" xmlns="" id="{289AD67C-1947-4A1F-9AFB-63553C386628}"/>
              </a:ext>
            </a:extLst>
          </p:cNvPr>
          <p:cNvSpPr>
            <a:spLocks noEditPoints="1"/>
          </p:cNvSpPr>
          <p:nvPr/>
        </p:nvSpPr>
        <p:spPr bwMode="auto">
          <a:xfrm>
            <a:off x="1628559" y="4058327"/>
            <a:ext cx="638649" cy="362424"/>
          </a:xfrm>
          <a:custGeom>
            <a:avLst/>
            <a:gdLst>
              <a:gd name="T0" fmla="*/ 250 w 326"/>
              <a:gd name="T1" fmla="*/ 94 h 185"/>
              <a:gd name="T2" fmla="*/ 253 w 326"/>
              <a:gd name="T3" fmla="*/ 98 h 185"/>
              <a:gd name="T4" fmla="*/ 249 w 326"/>
              <a:gd name="T5" fmla="*/ 148 h 185"/>
              <a:gd name="T6" fmla="*/ 225 w 326"/>
              <a:gd name="T7" fmla="*/ 163 h 185"/>
              <a:gd name="T8" fmla="*/ 185 w 326"/>
              <a:gd name="T9" fmla="*/ 171 h 185"/>
              <a:gd name="T10" fmla="*/ 142 w 326"/>
              <a:gd name="T11" fmla="*/ 171 h 185"/>
              <a:gd name="T12" fmla="*/ 102 w 326"/>
              <a:gd name="T13" fmla="*/ 163 h 185"/>
              <a:gd name="T14" fmla="*/ 78 w 326"/>
              <a:gd name="T15" fmla="*/ 148 h 185"/>
              <a:gd name="T16" fmla="*/ 74 w 326"/>
              <a:gd name="T17" fmla="*/ 99 h 185"/>
              <a:gd name="T18" fmla="*/ 76 w 326"/>
              <a:gd name="T19" fmla="*/ 94 h 185"/>
              <a:gd name="T20" fmla="*/ 82 w 326"/>
              <a:gd name="T21" fmla="*/ 94 h 185"/>
              <a:gd name="T22" fmla="*/ 163 w 326"/>
              <a:gd name="T23" fmla="*/ 126 h 185"/>
              <a:gd name="T24" fmla="*/ 245 w 326"/>
              <a:gd name="T25" fmla="*/ 93 h 185"/>
              <a:gd name="T26" fmla="*/ 163 w 326"/>
              <a:gd name="T27" fmla="*/ 0 h 185"/>
              <a:gd name="T28" fmla="*/ 322 w 326"/>
              <a:gd name="T29" fmla="*/ 46 h 185"/>
              <a:gd name="T30" fmla="*/ 326 w 326"/>
              <a:gd name="T31" fmla="*/ 50 h 185"/>
              <a:gd name="T32" fmla="*/ 324 w 326"/>
              <a:gd name="T33" fmla="*/ 53 h 185"/>
              <a:gd name="T34" fmla="*/ 168 w 326"/>
              <a:gd name="T35" fmla="*/ 120 h 185"/>
              <a:gd name="T36" fmla="*/ 157 w 326"/>
              <a:gd name="T37" fmla="*/ 120 h 185"/>
              <a:gd name="T38" fmla="*/ 42 w 326"/>
              <a:gd name="T39" fmla="*/ 72 h 185"/>
              <a:gd name="T40" fmla="*/ 39 w 326"/>
              <a:gd name="T41" fmla="*/ 75 h 185"/>
              <a:gd name="T42" fmla="*/ 39 w 326"/>
              <a:gd name="T43" fmla="*/ 110 h 185"/>
              <a:gd name="T44" fmla="*/ 42 w 326"/>
              <a:gd name="T45" fmla="*/ 110 h 185"/>
              <a:gd name="T46" fmla="*/ 45 w 326"/>
              <a:gd name="T47" fmla="*/ 110 h 185"/>
              <a:gd name="T48" fmla="*/ 46 w 326"/>
              <a:gd name="T49" fmla="*/ 112 h 185"/>
              <a:gd name="T50" fmla="*/ 46 w 326"/>
              <a:gd name="T51" fmla="*/ 116 h 185"/>
              <a:gd name="T52" fmla="*/ 45 w 326"/>
              <a:gd name="T53" fmla="*/ 122 h 185"/>
              <a:gd name="T54" fmla="*/ 46 w 326"/>
              <a:gd name="T55" fmla="*/ 124 h 185"/>
              <a:gd name="T56" fmla="*/ 46 w 326"/>
              <a:gd name="T57" fmla="*/ 126 h 185"/>
              <a:gd name="T58" fmla="*/ 45 w 326"/>
              <a:gd name="T59" fmla="*/ 127 h 185"/>
              <a:gd name="T60" fmla="*/ 52 w 326"/>
              <a:gd name="T61" fmla="*/ 149 h 185"/>
              <a:gd name="T62" fmla="*/ 50 w 326"/>
              <a:gd name="T63" fmla="*/ 171 h 185"/>
              <a:gd name="T64" fmla="*/ 42 w 326"/>
              <a:gd name="T65" fmla="*/ 181 h 185"/>
              <a:gd name="T66" fmla="*/ 42 w 326"/>
              <a:gd name="T67" fmla="*/ 175 h 185"/>
              <a:gd name="T68" fmla="*/ 42 w 326"/>
              <a:gd name="T69" fmla="*/ 171 h 185"/>
              <a:gd name="T70" fmla="*/ 41 w 326"/>
              <a:gd name="T71" fmla="*/ 172 h 185"/>
              <a:gd name="T72" fmla="*/ 39 w 326"/>
              <a:gd name="T73" fmla="*/ 179 h 185"/>
              <a:gd name="T74" fmla="*/ 36 w 326"/>
              <a:gd name="T75" fmla="*/ 185 h 185"/>
              <a:gd name="T76" fmla="*/ 34 w 326"/>
              <a:gd name="T77" fmla="*/ 185 h 185"/>
              <a:gd name="T78" fmla="*/ 33 w 326"/>
              <a:gd name="T79" fmla="*/ 170 h 185"/>
              <a:gd name="T80" fmla="*/ 32 w 326"/>
              <a:gd name="T81" fmla="*/ 167 h 185"/>
              <a:gd name="T82" fmla="*/ 32 w 326"/>
              <a:gd name="T83" fmla="*/ 171 h 185"/>
              <a:gd name="T84" fmla="*/ 30 w 326"/>
              <a:gd name="T85" fmla="*/ 179 h 185"/>
              <a:gd name="T86" fmla="*/ 30 w 326"/>
              <a:gd name="T87" fmla="*/ 179 h 185"/>
              <a:gd name="T88" fmla="*/ 29 w 326"/>
              <a:gd name="T89" fmla="*/ 172 h 185"/>
              <a:gd name="T90" fmla="*/ 28 w 326"/>
              <a:gd name="T91" fmla="*/ 172 h 185"/>
              <a:gd name="T92" fmla="*/ 28 w 326"/>
              <a:gd name="T93" fmla="*/ 180 h 185"/>
              <a:gd name="T94" fmla="*/ 28 w 326"/>
              <a:gd name="T95" fmla="*/ 181 h 185"/>
              <a:gd name="T96" fmla="*/ 16 w 326"/>
              <a:gd name="T97" fmla="*/ 157 h 185"/>
              <a:gd name="T98" fmla="*/ 25 w 326"/>
              <a:gd name="T99" fmla="*/ 127 h 185"/>
              <a:gd name="T100" fmla="*/ 24 w 326"/>
              <a:gd name="T101" fmla="*/ 126 h 185"/>
              <a:gd name="T102" fmla="*/ 24 w 326"/>
              <a:gd name="T103" fmla="*/ 122 h 185"/>
              <a:gd name="T104" fmla="*/ 27 w 326"/>
              <a:gd name="T105" fmla="*/ 121 h 185"/>
              <a:gd name="T106" fmla="*/ 25 w 326"/>
              <a:gd name="T107" fmla="*/ 116 h 185"/>
              <a:gd name="T108" fmla="*/ 25 w 326"/>
              <a:gd name="T109" fmla="*/ 112 h 185"/>
              <a:gd name="T110" fmla="*/ 28 w 326"/>
              <a:gd name="T111" fmla="*/ 108 h 185"/>
              <a:gd name="T112" fmla="*/ 30 w 326"/>
              <a:gd name="T113" fmla="*/ 110 h 185"/>
              <a:gd name="T114" fmla="*/ 33 w 326"/>
              <a:gd name="T115" fmla="*/ 108 h 185"/>
              <a:gd name="T116" fmla="*/ 32 w 326"/>
              <a:gd name="T117" fmla="*/ 67 h 185"/>
              <a:gd name="T118" fmla="*/ 2 w 326"/>
              <a:gd name="T119" fmla="*/ 55 h 185"/>
              <a:gd name="T120" fmla="*/ 0 w 326"/>
              <a:gd name="T121" fmla="*/ 52 h 185"/>
              <a:gd name="T122" fmla="*/ 1 w 326"/>
              <a:gd name="T123" fmla="*/ 47 h 185"/>
              <a:gd name="T124" fmla="*/ 159 w 326"/>
              <a:gd name="T12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185">
                <a:moveTo>
                  <a:pt x="248" y="93"/>
                </a:moveTo>
                <a:lnTo>
                  <a:pt x="250" y="94"/>
                </a:lnTo>
                <a:lnTo>
                  <a:pt x="251" y="95"/>
                </a:lnTo>
                <a:lnTo>
                  <a:pt x="253" y="98"/>
                </a:lnTo>
                <a:lnTo>
                  <a:pt x="253" y="138"/>
                </a:lnTo>
                <a:lnTo>
                  <a:pt x="249" y="148"/>
                </a:lnTo>
                <a:lnTo>
                  <a:pt x="239" y="157"/>
                </a:lnTo>
                <a:lnTo>
                  <a:pt x="225" y="163"/>
                </a:lnTo>
                <a:lnTo>
                  <a:pt x="207" y="168"/>
                </a:lnTo>
                <a:lnTo>
                  <a:pt x="185" y="171"/>
                </a:lnTo>
                <a:lnTo>
                  <a:pt x="163" y="172"/>
                </a:lnTo>
                <a:lnTo>
                  <a:pt x="142" y="171"/>
                </a:lnTo>
                <a:lnTo>
                  <a:pt x="120" y="168"/>
                </a:lnTo>
                <a:lnTo>
                  <a:pt x="102" y="163"/>
                </a:lnTo>
                <a:lnTo>
                  <a:pt x="87" y="157"/>
                </a:lnTo>
                <a:lnTo>
                  <a:pt x="78" y="148"/>
                </a:lnTo>
                <a:lnTo>
                  <a:pt x="74" y="138"/>
                </a:lnTo>
                <a:lnTo>
                  <a:pt x="74" y="99"/>
                </a:lnTo>
                <a:lnTo>
                  <a:pt x="75" y="97"/>
                </a:lnTo>
                <a:lnTo>
                  <a:pt x="76" y="94"/>
                </a:lnTo>
                <a:lnTo>
                  <a:pt x="79" y="93"/>
                </a:lnTo>
                <a:lnTo>
                  <a:pt x="82" y="94"/>
                </a:lnTo>
                <a:lnTo>
                  <a:pt x="158" y="125"/>
                </a:lnTo>
                <a:lnTo>
                  <a:pt x="163" y="126"/>
                </a:lnTo>
                <a:lnTo>
                  <a:pt x="168" y="125"/>
                </a:lnTo>
                <a:lnTo>
                  <a:pt x="245" y="93"/>
                </a:lnTo>
                <a:lnTo>
                  <a:pt x="248" y="93"/>
                </a:lnTo>
                <a:close/>
                <a:moveTo>
                  <a:pt x="163" y="0"/>
                </a:moveTo>
                <a:lnTo>
                  <a:pt x="167" y="0"/>
                </a:lnTo>
                <a:lnTo>
                  <a:pt x="322" y="46"/>
                </a:lnTo>
                <a:lnTo>
                  <a:pt x="324" y="47"/>
                </a:lnTo>
                <a:lnTo>
                  <a:pt x="326" y="50"/>
                </a:lnTo>
                <a:lnTo>
                  <a:pt x="326" y="52"/>
                </a:lnTo>
                <a:lnTo>
                  <a:pt x="324" y="53"/>
                </a:lnTo>
                <a:lnTo>
                  <a:pt x="323" y="55"/>
                </a:lnTo>
                <a:lnTo>
                  <a:pt x="168" y="120"/>
                </a:lnTo>
                <a:lnTo>
                  <a:pt x="163" y="121"/>
                </a:lnTo>
                <a:lnTo>
                  <a:pt x="157" y="120"/>
                </a:lnTo>
                <a:lnTo>
                  <a:pt x="43" y="72"/>
                </a:lnTo>
                <a:lnTo>
                  <a:pt x="42" y="72"/>
                </a:lnTo>
                <a:lnTo>
                  <a:pt x="39" y="74"/>
                </a:lnTo>
                <a:lnTo>
                  <a:pt x="39" y="75"/>
                </a:lnTo>
                <a:lnTo>
                  <a:pt x="39" y="110"/>
                </a:lnTo>
                <a:lnTo>
                  <a:pt x="39" y="110"/>
                </a:lnTo>
                <a:lnTo>
                  <a:pt x="41" y="111"/>
                </a:lnTo>
                <a:lnTo>
                  <a:pt x="42" y="110"/>
                </a:lnTo>
                <a:lnTo>
                  <a:pt x="43" y="110"/>
                </a:lnTo>
                <a:lnTo>
                  <a:pt x="45" y="110"/>
                </a:lnTo>
                <a:lnTo>
                  <a:pt x="45" y="111"/>
                </a:lnTo>
                <a:lnTo>
                  <a:pt x="46" y="112"/>
                </a:lnTo>
                <a:lnTo>
                  <a:pt x="46" y="115"/>
                </a:lnTo>
                <a:lnTo>
                  <a:pt x="46" y="116"/>
                </a:lnTo>
                <a:lnTo>
                  <a:pt x="46" y="120"/>
                </a:lnTo>
                <a:lnTo>
                  <a:pt x="45" y="122"/>
                </a:lnTo>
                <a:lnTo>
                  <a:pt x="45" y="124"/>
                </a:lnTo>
                <a:lnTo>
                  <a:pt x="46" y="124"/>
                </a:lnTo>
                <a:lnTo>
                  <a:pt x="47" y="125"/>
                </a:lnTo>
                <a:lnTo>
                  <a:pt x="46" y="126"/>
                </a:lnTo>
                <a:lnTo>
                  <a:pt x="45" y="127"/>
                </a:lnTo>
                <a:lnTo>
                  <a:pt x="45" y="127"/>
                </a:lnTo>
                <a:lnTo>
                  <a:pt x="50" y="138"/>
                </a:lnTo>
                <a:lnTo>
                  <a:pt x="52" y="149"/>
                </a:lnTo>
                <a:lnTo>
                  <a:pt x="52" y="161"/>
                </a:lnTo>
                <a:lnTo>
                  <a:pt x="50" y="171"/>
                </a:lnTo>
                <a:lnTo>
                  <a:pt x="42" y="180"/>
                </a:lnTo>
                <a:lnTo>
                  <a:pt x="42" y="181"/>
                </a:lnTo>
                <a:lnTo>
                  <a:pt x="42" y="180"/>
                </a:lnTo>
                <a:lnTo>
                  <a:pt x="42" y="175"/>
                </a:lnTo>
                <a:lnTo>
                  <a:pt x="42" y="172"/>
                </a:lnTo>
                <a:lnTo>
                  <a:pt x="42" y="171"/>
                </a:lnTo>
                <a:lnTo>
                  <a:pt x="42" y="171"/>
                </a:lnTo>
                <a:lnTo>
                  <a:pt x="41" y="172"/>
                </a:lnTo>
                <a:lnTo>
                  <a:pt x="41" y="175"/>
                </a:lnTo>
                <a:lnTo>
                  <a:pt x="39" y="179"/>
                </a:lnTo>
                <a:lnTo>
                  <a:pt x="37" y="182"/>
                </a:lnTo>
                <a:lnTo>
                  <a:pt x="36" y="185"/>
                </a:lnTo>
                <a:lnTo>
                  <a:pt x="34" y="185"/>
                </a:lnTo>
                <a:lnTo>
                  <a:pt x="34" y="185"/>
                </a:lnTo>
                <a:lnTo>
                  <a:pt x="33" y="173"/>
                </a:lnTo>
                <a:lnTo>
                  <a:pt x="33" y="170"/>
                </a:lnTo>
                <a:lnTo>
                  <a:pt x="33" y="168"/>
                </a:lnTo>
                <a:lnTo>
                  <a:pt x="32" y="167"/>
                </a:lnTo>
                <a:lnTo>
                  <a:pt x="32" y="168"/>
                </a:lnTo>
                <a:lnTo>
                  <a:pt x="32" y="171"/>
                </a:lnTo>
                <a:lnTo>
                  <a:pt x="32" y="179"/>
                </a:lnTo>
                <a:lnTo>
                  <a:pt x="30" y="179"/>
                </a:lnTo>
                <a:lnTo>
                  <a:pt x="30" y="180"/>
                </a:lnTo>
                <a:lnTo>
                  <a:pt x="30" y="179"/>
                </a:lnTo>
                <a:lnTo>
                  <a:pt x="29" y="175"/>
                </a:lnTo>
                <a:lnTo>
                  <a:pt x="29" y="172"/>
                </a:lnTo>
                <a:lnTo>
                  <a:pt x="28" y="172"/>
                </a:lnTo>
                <a:lnTo>
                  <a:pt x="28" y="172"/>
                </a:lnTo>
                <a:lnTo>
                  <a:pt x="28" y="175"/>
                </a:lnTo>
                <a:lnTo>
                  <a:pt x="28" y="180"/>
                </a:lnTo>
                <a:lnTo>
                  <a:pt x="28" y="181"/>
                </a:lnTo>
                <a:lnTo>
                  <a:pt x="28" y="181"/>
                </a:lnTo>
                <a:lnTo>
                  <a:pt x="19" y="170"/>
                </a:lnTo>
                <a:lnTo>
                  <a:pt x="16" y="157"/>
                </a:lnTo>
                <a:lnTo>
                  <a:pt x="19" y="141"/>
                </a:lnTo>
                <a:lnTo>
                  <a:pt x="25" y="127"/>
                </a:lnTo>
                <a:lnTo>
                  <a:pt x="25" y="126"/>
                </a:lnTo>
                <a:lnTo>
                  <a:pt x="24" y="126"/>
                </a:lnTo>
                <a:lnTo>
                  <a:pt x="24" y="124"/>
                </a:lnTo>
                <a:lnTo>
                  <a:pt x="24" y="122"/>
                </a:lnTo>
                <a:lnTo>
                  <a:pt x="25" y="122"/>
                </a:lnTo>
                <a:lnTo>
                  <a:pt x="27" y="121"/>
                </a:lnTo>
                <a:lnTo>
                  <a:pt x="25" y="118"/>
                </a:lnTo>
                <a:lnTo>
                  <a:pt x="25" y="116"/>
                </a:lnTo>
                <a:lnTo>
                  <a:pt x="25" y="113"/>
                </a:lnTo>
                <a:lnTo>
                  <a:pt x="25" y="112"/>
                </a:lnTo>
                <a:lnTo>
                  <a:pt x="27" y="110"/>
                </a:lnTo>
                <a:lnTo>
                  <a:pt x="28" y="108"/>
                </a:lnTo>
                <a:lnTo>
                  <a:pt x="30" y="108"/>
                </a:lnTo>
                <a:lnTo>
                  <a:pt x="30" y="110"/>
                </a:lnTo>
                <a:lnTo>
                  <a:pt x="32" y="108"/>
                </a:lnTo>
                <a:lnTo>
                  <a:pt x="33" y="108"/>
                </a:lnTo>
                <a:lnTo>
                  <a:pt x="33" y="70"/>
                </a:lnTo>
                <a:lnTo>
                  <a:pt x="32" y="67"/>
                </a:lnTo>
                <a:lnTo>
                  <a:pt x="30" y="66"/>
                </a:lnTo>
                <a:lnTo>
                  <a:pt x="2" y="55"/>
                </a:lnTo>
                <a:lnTo>
                  <a:pt x="1" y="53"/>
                </a:lnTo>
                <a:lnTo>
                  <a:pt x="0" y="52"/>
                </a:lnTo>
                <a:lnTo>
                  <a:pt x="0" y="50"/>
                </a:lnTo>
                <a:lnTo>
                  <a:pt x="1" y="47"/>
                </a:lnTo>
                <a:lnTo>
                  <a:pt x="4" y="46"/>
                </a:lnTo>
                <a:lnTo>
                  <a:pt x="159" y="0"/>
                </a:lnTo>
                <a:lnTo>
                  <a:pt x="163"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Tree>
    <p:extLst>
      <p:ext uri="{BB962C8B-B14F-4D97-AF65-F5344CB8AC3E}">
        <p14:creationId xmlns:p14="http://schemas.microsoft.com/office/powerpoint/2010/main" val="76663470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p:cTn id="58" dur="500" fill="hold"/>
                                        <p:tgtEl>
                                          <p:spTgt spid="24"/>
                                        </p:tgtEl>
                                        <p:attrNameLst>
                                          <p:attrName>ppt_w</p:attrName>
                                        </p:attrNameLst>
                                      </p:cBhvr>
                                      <p:tavLst>
                                        <p:tav tm="0">
                                          <p:val>
                                            <p:fltVal val="0"/>
                                          </p:val>
                                        </p:tav>
                                        <p:tav tm="100000">
                                          <p:val>
                                            <p:strVal val="#ppt_w"/>
                                          </p:val>
                                        </p:tav>
                                      </p:tavLst>
                                    </p:anim>
                                    <p:anim calcmode="lin" valueType="num">
                                      <p:cBhvr>
                                        <p:cTn id="59" dur="500" fill="hold"/>
                                        <p:tgtEl>
                                          <p:spTgt spid="24"/>
                                        </p:tgtEl>
                                        <p:attrNameLst>
                                          <p:attrName>ppt_h</p:attrName>
                                        </p:attrNameLst>
                                      </p:cBhvr>
                                      <p:tavLst>
                                        <p:tav tm="0">
                                          <p:val>
                                            <p:fltVal val="0"/>
                                          </p:val>
                                        </p:tav>
                                        <p:tav tm="100000">
                                          <p:val>
                                            <p:strVal val="#ppt_h"/>
                                          </p:val>
                                        </p:tav>
                                      </p:tavLst>
                                    </p:anim>
                                    <p:animEffect transition="in" filter="fade">
                                      <p:cBhvr>
                                        <p:cTn id="60" dur="500"/>
                                        <p:tgtEl>
                                          <p:spTgt spid="2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12" grpId="0" animBg="1"/>
      <p:bldP spid="13" grpId="0"/>
      <p:bldP spid="14" grpId="0"/>
      <p:bldP spid="15" grpId="0" animBg="1"/>
      <p:bldP spid="18" grpId="0" animBg="1"/>
      <p:bldP spid="23" grpId="0" animBg="1"/>
      <p:bldP spid="24" grpId="0"/>
      <p:bldP spid="25" grpId="0"/>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8595929A-9BE3-4462-AC3F-0B949809053F}"/>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F0174AE0-72B7-475D-B3DA-F4D62C0A2DA6}"/>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0F6B4714-D764-4EAE-8AB7-691010927E4D}"/>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grpSp>
        <p:nvGrpSpPr>
          <p:cNvPr id="8" name="组 8">
            <a:extLst>
              <a:ext uri="{FF2B5EF4-FFF2-40B4-BE49-F238E27FC236}">
                <a16:creationId xmlns:a16="http://schemas.microsoft.com/office/drawing/2014/main" xmlns="" id="{AD0E0CA7-2E55-4E96-9D27-2626FE48BA3C}"/>
              </a:ext>
            </a:extLst>
          </p:cNvPr>
          <p:cNvGrpSpPr/>
          <p:nvPr/>
        </p:nvGrpSpPr>
        <p:grpSpPr>
          <a:xfrm>
            <a:off x="8076779" y="2755133"/>
            <a:ext cx="3498496" cy="1140077"/>
            <a:chOff x="-512538" y="2714625"/>
            <a:chExt cx="4515861" cy="1471612"/>
          </a:xfrm>
          <a:solidFill>
            <a:srgbClr val="E7C606"/>
          </a:solidFill>
        </p:grpSpPr>
        <p:grpSp>
          <p:nvGrpSpPr>
            <p:cNvPr id="10" name="组 14">
              <a:extLst>
                <a:ext uri="{FF2B5EF4-FFF2-40B4-BE49-F238E27FC236}">
                  <a16:creationId xmlns:a16="http://schemas.microsoft.com/office/drawing/2014/main" xmlns="" id="{16AD1848-9365-40CD-B6AF-33CA45D1533D}"/>
                </a:ext>
              </a:extLst>
            </p:cNvPr>
            <p:cNvGrpSpPr/>
            <p:nvPr/>
          </p:nvGrpSpPr>
          <p:grpSpPr>
            <a:xfrm>
              <a:off x="1128412" y="2714625"/>
              <a:ext cx="2874911" cy="1471612"/>
              <a:chOff x="1000930" y="2714625"/>
              <a:chExt cx="2874911" cy="1471612"/>
            </a:xfrm>
            <a:grpFill/>
          </p:grpSpPr>
          <p:sp>
            <p:nvSpPr>
              <p:cNvPr id="15" name="矩形 14">
                <a:extLst>
                  <a:ext uri="{FF2B5EF4-FFF2-40B4-BE49-F238E27FC236}">
                    <a16:creationId xmlns:a16="http://schemas.microsoft.com/office/drawing/2014/main" xmlns="" id="{F81CDAD1-1648-4ACE-B1FA-46BF33B65EC2}"/>
                  </a:ext>
                </a:extLst>
              </p:cNvPr>
              <p:cNvSpPr/>
              <p:nvPr/>
            </p:nvSpPr>
            <p:spPr>
              <a:xfrm>
                <a:off x="1000930" y="2714625"/>
                <a:ext cx="2354618"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6" name="矩形 15">
                <a:extLst>
                  <a:ext uri="{FF2B5EF4-FFF2-40B4-BE49-F238E27FC236}">
                    <a16:creationId xmlns:a16="http://schemas.microsoft.com/office/drawing/2014/main" xmlns="" id="{2CC6998C-9105-4544-9D4A-46A6DA93844C}"/>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grpSp>
          <p:nvGrpSpPr>
            <p:cNvPr id="11" name="组 6">
              <a:extLst>
                <a:ext uri="{FF2B5EF4-FFF2-40B4-BE49-F238E27FC236}">
                  <a16:creationId xmlns:a16="http://schemas.microsoft.com/office/drawing/2014/main" xmlns="" id="{220FF5F2-C90B-4E2A-B7B7-63BC821242B6}"/>
                </a:ext>
              </a:extLst>
            </p:cNvPr>
            <p:cNvGrpSpPr/>
            <p:nvPr/>
          </p:nvGrpSpPr>
          <p:grpSpPr>
            <a:xfrm>
              <a:off x="-512538" y="2714625"/>
              <a:ext cx="4388379" cy="1471612"/>
              <a:chOff x="-512538" y="2714625"/>
              <a:chExt cx="4388379" cy="1471612"/>
            </a:xfrm>
            <a:grpFill/>
          </p:grpSpPr>
          <p:sp>
            <p:nvSpPr>
              <p:cNvPr id="13" name="矩形 12">
                <a:extLst>
                  <a:ext uri="{FF2B5EF4-FFF2-40B4-BE49-F238E27FC236}">
                    <a16:creationId xmlns:a16="http://schemas.microsoft.com/office/drawing/2014/main" xmlns="" id="{C9CDFCD0-E465-4437-862D-457882EBB765}"/>
                  </a:ext>
                </a:extLst>
              </p:cNvPr>
              <p:cNvSpPr/>
              <p:nvPr/>
            </p:nvSpPr>
            <p:spPr>
              <a:xfrm>
                <a:off x="-512538" y="2714625"/>
                <a:ext cx="3868087"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14" name="矩形 13">
                <a:extLst>
                  <a:ext uri="{FF2B5EF4-FFF2-40B4-BE49-F238E27FC236}">
                    <a16:creationId xmlns:a16="http://schemas.microsoft.com/office/drawing/2014/main" xmlns="" id="{AFCE503F-5FFD-4050-9234-68DEF4677DE7}"/>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12" name="矩形 11">
              <a:extLst>
                <a:ext uri="{FF2B5EF4-FFF2-40B4-BE49-F238E27FC236}">
                  <a16:creationId xmlns:a16="http://schemas.microsoft.com/office/drawing/2014/main" xmlns="" id="{A22AF11A-2A5A-417D-9BAC-2CEFCA8F7DB2}"/>
                </a:ext>
              </a:extLst>
            </p:cNvPr>
            <p:cNvSpPr/>
            <p:nvPr/>
          </p:nvSpPr>
          <p:spPr>
            <a:xfrm rot="18900000">
              <a:off x="2897795" y="2992678"/>
              <a:ext cx="915504" cy="915504"/>
            </a:xfrm>
            <a:prstGeom prst="rect">
              <a:avLst/>
            </a:prstGeom>
            <a:grpFill/>
            <a:ln w="50800" cap="flat" cmpd="thinThick"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9" name="矩形 8">
            <a:extLst>
              <a:ext uri="{FF2B5EF4-FFF2-40B4-BE49-F238E27FC236}">
                <a16:creationId xmlns:a16="http://schemas.microsoft.com/office/drawing/2014/main" xmlns="" id="{F239DDB8-AA97-4C6B-B6EE-7019A7A4E436}"/>
              </a:ext>
            </a:extLst>
          </p:cNvPr>
          <p:cNvSpPr/>
          <p:nvPr/>
        </p:nvSpPr>
        <p:spPr>
          <a:xfrm>
            <a:off x="10797486" y="3085215"/>
            <a:ext cx="551896" cy="47990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400" b="1" i="0" u="none" strike="noStrike" kern="0" cap="none" spc="0" normalizeH="0" baseline="0" noProof="0" dirty="0">
                <a:ln>
                  <a:noFill/>
                </a:ln>
                <a:solidFill>
                  <a:srgbClr val="FFFFFF"/>
                </a:solidFill>
                <a:effectLst/>
                <a:uLnTx/>
                <a:uFillTx/>
                <a:latin typeface="Century Gothic"/>
                <a:ea typeface="宋体" panose="02010600030101010101" pitchFamily="2" charset="-122"/>
              </a:rPr>
              <a:t>04</a:t>
            </a:r>
            <a:endParaRPr kumimoji="0" lang="zh-CN" altLang="en-US" sz="1800" b="0" i="0" u="none" strike="noStrike" kern="0" cap="none" spc="0" normalizeH="0" baseline="0" noProof="0" dirty="0">
              <a:ln>
                <a:noFill/>
              </a:ln>
              <a:solidFill>
                <a:srgbClr val="000000"/>
              </a:solidFill>
              <a:effectLst/>
              <a:uLnTx/>
              <a:uFillTx/>
              <a:latin typeface="Century Gothic"/>
              <a:ea typeface="宋体" panose="02010600030101010101" pitchFamily="2" charset="-122"/>
            </a:endParaRPr>
          </a:p>
        </p:txBody>
      </p:sp>
      <p:sp>
        <p:nvSpPr>
          <p:cNvPr id="7" name="矩形 6">
            <a:extLst>
              <a:ext uri="{FF2B5EF4-FFF2-40B4-BE49-F238E27FC236}">
                <a16:creationId xmlns:a16="http://schemas.microsoft.com/office/drawing/2014/main" xmlns="" id="{5A139157-5CC5-4333-8FC7-E6BFC22D468F}"/>
              </a:ext>
            </a:extLst>
          </p:cNvPr>
          <p:cNvSpPr/>
          <p:nvPr/>
        </p:nvSpPr>
        <p:spPr>
          <a:xfrm>
            <a:off x="9241877" y="3114621"/>
            <a:ext cx="1378424" cy="372410"/>
          </a:xfrm>
          <a:prstGeom prst="rect">
            <a:avLst/>
          </a:prstGeom>
        </p:spPr>
        <p:txBody>
          <a:bodyPr wrap="square">
            <a:spAutoFit/>
          </a:bodyPr>
          <a:lstStyle/>
          <a:p>
            <a:pPr algn="ctr">
              <a:lnSpc>
                <a:spcPct val="130000"/>
              </a:lnSpc>
            </a:pPr>
            <a:r>
              <a:rPr lang="zh-CN" altLang="en-US" sz="1400" b="1" dirty="0">
                <a:solidFill>
                  <a:schemeClr val="bg1"/>
                </a:solidFill>
                <a:latin typeface="Century Gothic"/>
                <a:ea typeface="Microsoft YaHei" charset="0"/>
                <a:cs typeface="Microsoft YaHei" charset="0"/>
              </a:rPr>
              <a:t>添加您的标题</a:t>
            </a:r>
            <a:endParaRPr lang="en-US" altLang="zh-CN" sz="1400" b="1" dirty="0">
              <a:solidFill>
                <a:schemeClr val="bg1"/>
              </a:solidFill>
              <a:latin typeface="Century Gothic"/>
              <a:ea typeface="Microsoft YaHei" charset="0"/>
              <a:cs typeface="Microsoft YaHei" charset="0"/>
            </a:endParaRPr>
          </a:p>
        </p:txBody>
      </p:sp>
      <p:grpSp>
        <p:nvGrpSpPr>
          <p:cNvPr id="20" name="组 62">
            <a:extLst>
              <a:ext uri="{FF2B5EF4-FFF2-40B4-BE49-F238E27FC236}">
                <a16:creationId xmlns:a16="http://schemas.microsoft.com/office/drawing/2014/main" xmlns="" id="{59C49371-A948-4A4B-8D8B-53CEB2BF0DA1}"/>
              </a:ext>
            </a:extLst>
          </p:cNvPr>
          <p:cNvGrpSpPr/>
          <p:nvPr/>
        </p:nvGrpSpPr>
        <p:grpSpPr>
          <a:xfrm>
            <a:off x="5549887" y="2755133"/>
            <a:ext cx="3498496" cy="1140077"/>
            <a:chOff x="-512538" y="2714625"/>
            <a:chExt cx="4515861" cy="1471612"/>
          </a:xfrm>
          <a:solidFill>
            <a:srgbClr val="7DAD45"/>
          </a:solidFill>
        </p:grpSpPr>
        <p:grpSp>
          <p:nvGrpSpPr>
            <p:cNvPr id="22" name="组 64">
              <a:extLst>
                <a:ext uri="{FF2B5EF4-FFF2-40B4-BE49-F238E27FC236}">
                  <a16:creationId xmlns:a16="http://schemas.microsoft.com/office/drawing/2014/main" xmlns="" id="{3FE37AF8-0E80-4976-937C-8A0C26ADA5D3}"/>
                </a:ext>
              </a:extLst>
            </p:cNvPr>
            <p:cNvGrpSpPr/>
            <p:nvPr/>
          </p:nvGrpSpPr>
          <p:grpSpPr>
            <a:xfrm>
              <a:off x="1128412" y="2714625"/>
              <a:ext cx="2874911" cy="1471612"/>
              <a:chOff x="1000930" y="2714625"/>
              <a:chExt cx="2874911" cy="1471612"/>
            </a:xfrm>
            <a:grpFill/>
          </p:grpSpPr>
          <p:sp>
            <p:nvSpPr>
              <p:cNvPr id="27" name="矩形 26">
                <a:extLst>
                  <a:ext uri="{FF2B5EF4-FFF2-40B4-BE49-F238E27FC236}">
                    <a16:creationId xmlns:a16="http://schemas.microsoft.com/office/drawing/2014/main" xmlns="" id="{13682643-DC98-40D1-9C3A-21CE01FD10A6}"/>
                  </a:ext>
                </a:extLst>
              </p:cNvPr>
              <p:cNvSpPr/>
              <p:nvPr/>
            </p:nvSpPr>
            <p:spPr>
              <a:xfrm>
                <a:off x="1000930" y="2714625"/>
                <a:ext cx="2354618"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28" name="矩形 27">
                <a:extLst>
                  <a:ext uri="{FF2B5EF4-FFF2-40B4-BE49-F238E27FC236}">
                    <a16:creationId xmlns:a16="http://schemas.microsoft.com/office/drawing/2014/main" xmlns="" id="{FF8019A5-978D-4271-BFEE-6C2CCA863561}"/>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grpSp>
          <p:nvGrpSpPr>
            <p:cNvPr id="23" name="组 65">
              <a:extLst>
                <a:ext uri="{FF2B5EF4-FFF2-40B4-BE49-F238E27FC236}">
                  <a16:creationId xmlns:a16="http://schemas.microsoft.com/office/drawing/2014/main" xmlns="" id="{B5887FE1-671E-444D-B67D-0FA11591376D}"/>
                </a:ext>
              </a:extLst>
            </p:cNvPr>
            <p:cNvGrpSpPr/>
            <p:nvPr/>
          </p:nvGrpSpPr>
          <p:grpSpPr>
            <a:xfrm>
              <a:off x="-512538" y="2714625"/>
              <a:ext cx="4388379" cy="1471612"/>
              <a:chOff x="-512538" y="2714625"/>
              <a:chExt cx="4388379" cy="1471612"/>
            </a:xfrm>
            <a:grpFill/>
          </p:grpSpPr>
          <p:sp>
            <p:nvSpPr>
              <p:cNvPr id="25" name="矩形 24">
                <a:extLst>
                  <a:ext uri="{FF2B5EF4-FFF2-40B4-BE49-F238E27FC236}">
                    <a16:creationId xmlns:a16="http://schemas.microsoft.com/office/drawing/2014/main" xmlns="" id="{3AA1CD97-D34D-4159-BA2B-760821FB600A}"/>
                  </a:ext>
                </a:extLst>
              </p:cNvPr>
              <p:cNvSpPr/>
              <p:nvPr/>
            </p:nvSpPr>
            <p:spPr>
              <a:xfrm>
                <a:off x="-512538" y="2714625"/>
                <a:ext cx="3868087"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26" name="矩形 25">
                <a:extLst>
                  <a:ext uri="{FF2B5EF4-FFF2-40B4-BE49-F238E27FC236}">
                    <a16:creationId xmlns:a16="http://schemas.microsoft.com/office/drawing/2014/main" xmlns="" id="{97E2C21D-5803-4F7F-82ED-13EDD7116E14}"/>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24" name="矩形 23">
              <a:extLst>
                <a:ext uri="{FF2B5EF4-FFF2-40B4-BE49-F238E27FC236}">
                  <a16:creationId xmlns:a16="http://schemas.microsoft.com/office/drawing/2014/main" xmlns="" id="{4D771AED-4ABC-4852-BB34-78A51B71DF49}"/>
                </a:ext>
              </a:extLst>
            </p:cNvPr>
            <p:cNvSpPr/>
            <p:nvPr/>
          </p:nvSpPr>
          <p:spPr>
            <a:xfrm rot="18900000">
              <a:off x="2897795" y="2992678"/>
              <a:ext cx="915504" cy="915504"/>
            </a:xfrm>
            <a:prstGeom prst="rect">
              <a:avLst/>
            </a:prstGeom>
            <a:grpFill/>
            <a:ln w="50800" cap="flat" cmpd="thinThick"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21" name="矩形 20">
            <a:extLst>
              <a:ext uri="{FF2B5EF4-FFF2-40B4-BE49-F238E27FC236}">
                <a16:creationId xmlns:a16="http://schemas.microsoft.com/office/drawing/2014/main" xmlns="" id="{6EAA5E13-3016-4169-9E92-D3D70748F590}"/>
              </a:ext>
            </a:extLst>
          </p:cNvPr>
          <p:cNvSpPr/>
          <p:nvPr/>
        </p:nvSpPr>
        <p:spPr>
          <a:xfrm>
            <a:off x="8270594" y="3085215"/>
            <a:ext cx="551896" cy="47990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400" b="1" i="0" u="none" strike="noStrike" kern="0" cap="none" spc="0" normalizeH="0" baseline="0" noProof="0" dirty="0">
                <a:ln>
                  <a:noFill/>
                </a:ln>
                <a:solidFill>
                  <a:srgbClr val="FFFFFF"/>
                </a:solidFill>
                <a:effectLst/>
                <a:uLnTx/>
                <a:uFillTx/>
                <a:latin typeface="Century Gothic"/>
                <a:ea typeface="宋体" panose="02010600030101010101" pitchFamily="2" charset="-122"/>
              </a:rPr>
              <a:t>03</a:t>
            </a:r>
            <a:endParaRPr kumimoji="0" lang="zh-CN" altLang="en-US" sz="1800" b="0" i="0" u="none" strike="noStrike" kern="0" cap="none" spc="0" normalizeH="0" baseline="0" noProof="0" dirty="0">
              <a:ln>
                <a:noFill/>
              </a:ln>
              <a:solidFill>
                <a:srgbClr val="000000"/>
              </a:solidFill>
              <a:effectLst/>
              <a:uLnTx/>
              <a:uFillTx/>
              <a:latin typeface="Century Gothic"/>
              <a:ea typeface="宋体" panose="02010600030101010101" pitchFamily="2" charset="-122"/>
            </a:endParaRPr>
          </a:p>
        </p:txBody>
      </p:sp>
      <p:sp>
        <p:nvSpPr>
          <p:cNvPr id="19" name="矩形 18">
            <a:extLst>
              <a:ext uri="{FF2B5EF4-FFF2-40B4-BE49-F238E27FC236}">
                <a16:creationId xmlns:a16="http://schemas.microsoft.com/office/drawing/2014/main" xmlns="" id="{6C95DA0F-5CE7-49C9-9378-0DE5EEA2FF10}"/>
              </a:ext>
            </a:extLst>
          </p:cNvPr>
          <p:cNvSpPr/>
          <p:nvPr/>
        </p:nvSpPr>
        <p:spPr>
          <a:xfrm>
            <a:off x="6707861" y="3114621"/>
            <a:ext cx="1310630" cy="372410"/>
          </a:xfrm>
          <a:prstGeom prst="rect">
            <a:avLst/>
          </a:prstGeom>
        </p:spPr>
        <p:txBody>
          <a:bodyPr wrap="square">
            <a:spAutoFit/>
          </a:bodyPr>
          <a:lstStyle/>
          <a:p>
            <a:pPr algn="ctr">
              <a:lnSpc>
                <a:spcPct val="130000"/>
              </a:lnSpc>
            </a:pPr>
            <a:r>
              <a:rPr lang="zh-CN" altLang="en-US" sz="1400" b="1" dirty="0">
                <a:solidFill>
                  <a:schemeClr val="bg1"/>
                </a:solidFill>
                <a:latin typeface="Century Gothic"/>
                <a:ea typeface="Microsoft YaHei" charset="0"/>
                <a:cs typeface="Microsoft YaHei" charset="0"/>
              </a:rPr>
              <a:t>添加您的标题</a:t>
            </a:r>
            <a:endParaRPr lang="en-US" altLang="zh-CN" sz="1400" b="1" dirty="0">
              <a:solidFill>
                <a:schemeClr val="bg1"/>
              </a:solidFill>
              <a:latin typeface="Century Gothic"/>
              <a:ea typeface="Microsoft YaHei" charset="0"/>
              <a:cs typeface="Microsoft YaHei" charset="0"/>
            </a:endParaRPr>
          </a:p>
        </p:txBody>
      </p:sp>
      <p:grpSp>
        <p:nvGrpSpPr>
          <p:cNvPr id="32" name="组 72">
            <a:extLst>
              <a:ext uri="{FF2B5EF4-FFF2-40B4-BE49-F238E27FC236}">
                <a16:creationId xmlns:a16="http://schemas.microsoft.com/office/drawing/2014/main" xmlns="" id="{1A5149DA-6E50-4DFF-BF79-4D31149EC0F1}"/>
              </a:ext>
            </a:extLst>
          </p:cNvPr>
          <p:cNvGrpSpPr/>
          <p:nvPr/>
        </p:nvGrpSpPr>
        <p:grpSpPr>
          <a:xfrm>
            <a:off x="3022997" y="2755130"/>
            <a:ext cx="3498496" cy="1140077"/>
            <a:chOff x="-512538" y="2714625"/>
            <a:chExt cx="4515861" cy="1471612"/>
          </a:xfrm>
          <a:solidFill>
            <a:srgbClr val="E7C606"/>
          </a:solidFill>
        </p:grpSpPr>
        <p:grpSp>
          <p:nvGrpSpPr>
            <p:cNvPr id="34" name="组 74">
              <a:extLst>
                <a:ext uri="{FF2B5EF4-FFF2-40B4-BE49-F238E27FC236}">
                  <a16:creationId xmlns:a16="http://schemas.microsoft.com/office/drawing/2014/main" xmlns="" id="{8D1F9554-0F38-4BFE-B54A-1501B8A82707}"/>
                </a:ext>
              </a:extLst>
            </p:cNvPr>
            <p:cNvGrpSpPr/>
            <p:nvPr/>
          </p:nvGrpSpPr>
          <p:grpSpPr>
            <a:xfrm>
              <a:off x="1128412" y="2714625"/>
              <a:ext cx="2874911" cy="1471612"/>
              <a:chOff x="1000930" y="2714625"/>
              <a:chExt cx="2874911" cy="1471612"/>
            </a:xfrm>
            <a:grpFill/>
          </p:grpSpPr>
          <p:sp>
            <p:nvSpPr>
              <p:cNvPr id="39" name="矩形 38">
                <a:extLst>
                  <a:ext uri="{FF2B5EF4-FFF2-40B4-BE49-F238E27FC236}">
                    <a16:creationId xmlns:a16="http://schemas.microsoft.com/office/drawing/2014/main" xmlns="" id="{C188F99E-68C5-4422-9395-32B22E67D7AF}"/>
                  </a:ext>
                </a:extLst>
              </p:cNvPr>
              <p:cNvSpPr/>
              <p:nvPr/>
            </p:nvSpPr>
            <p:spPr>
              <a:xfrm>
                <a:off x="1000930" y="2714625"/>
                <a:ext cx="2354618"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40" name="矩形 39">
                <a:extLst>
                  <a:ext uri="{FF2B5EF4-FFF2-40B4-BE49-F238E27FC236}">
                    <a16:creationId xmlns:a16="http://schemas.microsoft.com/office/drawing/2014/main" xmlns="" id="{C04B5E67-967B-4D41-8FFC-EA089178829C}"/>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grpSp>
          <p:nvGrpSpPr>
            <p:cNvPr id="35" name="组 75">
              <a:extLst>
                <a:ext uri="{FF2B5EF4-FFF2-40B4-BE49-F238E27FC236}">
                  <a16:creationId xmlns:a16="http://schemas.microsoft.com/office/drawing/2014/main" xmlns="" id="{21040216-DEFE-4D1B-9E33-13CC87E27470}"/>
                </a:ext>
              </a:extLst>
            </p:cNvPr>
            <p:cNvGrpSpPr/>
            <p:nvPr/>
          </p:nvGrpSpPr>
          <p:grpSpPr>
            <a:xfrm>
              <a:off x="-512538" y="2714625"/>
              <a:ext cx="4388379" cy="1471612"/>
              <a:chOff x="-512538" y="2714625"/>
              <a:chExt cx="4388379" cy="1471612"/>
            </a:xfrm>
            <a:grpFill/>
          </p:grpSpPr>
          <p:sp>
            <p:nvSpPr>
              <p:cNvPr id="37" name="矩形 36">
                <a:extLst>
                  <a:ext uri="{FF2B5EF4-FFF2-40B4-BE49-F238E27FC236}">
                    <a16:creationId xmlns:a16="http://schemas.microsoft.com/office/drawing/2014/main" xmlns="" id="{31464CC2-1672-46B4-89B0-63F9E283FCF9}"/>
                  </a:ext>
                </a:extLst>
              </p:cNvPr>
              <p:cNvSpPr/>
              <p:nvPr/>
            </p:nvSpPr>
            <p:spPr>
              <a:xfrm>
                <a:off x="-512538" y="2714625"/>
                <a:ext cx="3868087"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38" name="矩形 37">
                <a:extLst>
                  <a:ext uri="{FF2B5EF4-FFF2-40B4-BE49-F238E27FC236}">
                    <a16:creationId xmlns:a16="http://schemas.microsoft.com/office/drawing/2014/main" xmlns="" id="{1BA9CACC-CFCB-4274-9675-1779267C31D3}"/>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36" name="矩形 35">
              <a:extLst>
                <a:ext uri="{FF2B5EF4-FFF2-40B4-BE49-F238E27FC236}">
                  <a16:creationId xmlns:a16="http://schemas.microsoft.com/office/drawing/2014/main" xmlns="" id="{EEBB1F6B-C64C-4D55-86FB-B221DC7E8FE2}"/>
                </a:ext>
              </a:extLst>
            </p:cNvPr>
            <p:cNvSpPr/>
            <p:nvPr/>
          </p:nvSpPr>
          <p:spPr>
            <a:xfrm rot="18900000">
              <a:off x="2897795" y="2992678"/>
              <a:ext cx="915504" cy="915504"/>
            </a:xfrm>
            <a:prstGeom prst="rect">
              <a:avLst/>
            </a:prstGeom>
            <a:grpFill/>
            <a:ln w="50800" cap="flat" cmpd="thinThick"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33" name="矩形 32">
            <a:extLst>
              <a:ext uri="{FF2B5EF4-FFF2-40B4-BE49-F238E27FC236}">
                <a16:creationId xmlns:a16="http://schemas.microsoft.com/office/drawing/2014/main" xmlns="" id="{C0069137-69C0-4D0B-B6A1-F021E5CD6A6A}"/>
              </a:ext>
            </a:extLst>
          </p:cNvPr>
          <p:cNvSpPr/>
          <p:nvPr/>
        </p:nvSpPr>
        <p:spPr>
          <a:xfrm>
            <a:off x="5743704" y="3085212"/>
            <a:ext cx="551896" cy="47990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400" b="1" i="0" u="none" strike="noStrike" kern="0" cap="none" spc="0" normalizeH="0" baseline="0" noProof="0" dirty="0">
                <a:ln>
                  <a:noFill/>
                </a:ln>
                <a:solidFill>
                  <a:srgbClr val="FFFFFF"/>
                </a:solidFill>
                <a:effectLst/>
                <a:uLnTx/>
                <a:uFillTx/>
                <a:latin typeface="Century Gothic"/>
                <a:ea typeface="宋体" panose="02010600030101010101" pitchFamily="2" charset="-122"/>
              </a:rPr>
              <a:t>02</a:t>
            </a:r>
            <a:endParaRPr kumimoji="0" lang="zh-CN" altLang="en-US" sz="1800" b="0" i="0" u="none" strike="noStrike" kern="0" cap="none" spc="0" normalizeH="0" baseline="0" noProof="0" dirty="0">
              <a:ln>
                <a:noFill/>
              </a:ln>
              <a:solidFill>
                <a:srgbClr val="000000"/>
              </a:solidFill>
              <a:effectLst/>
              <a:uLnTx/>
              <a:uFillTx/>
              <a:latin typeface="Century Gothic"/>
              <a:ea typeface="宋体" panose="02010600030101010101" pitchFamily="2" charset="-122"/>
            </a:endParaRPr>
          </a:p>
        </p:txBody>
      </p:sp>
      <p:sp>
        <p:nvSpPr>
          <p:cNvPr id="31" name="矩形 30">
            <a:extLst>
              <a:ext uri="{FF2B5EF4-FFF2-40B4-BE49-F238E27FC236}">
                <a16:creationId xmlns:a16="http://schemas.microsoft.com/office/drawing/2014/main" xmlns="" id="{12BC3FA8-95EA-4D08-9FD9-C6CF133FC415}"/>
              </a:ext>
            </a:extLst>
          </p:cNvPr>
          <p:cNvSpPr/>
          <p:nvPr/>
        </p:nvSpPr>
        <p:spPr>
          <a:xfrm>
            <a:off x="4184216" y="3114621"/>
            <a:ext cx="1364160" cy="372410"/>
          </a:xfrm>
          <a:prstGeom prst="rect">
            <a:avLst/>
          </a:prstGeom>
        </p:spPr>
        <p:txBody>
          <a:bodyPr wrap="square">
            <a:spAutoFit/>
          </a:bodyPr>
          <a:lstStyle/>
          <a:p>
            <a:pPr algn="ctr">
              <a:lnSpc>
                <a:spcPct val="130000"/>
              </a:lnSpc>
            </a:pPr>
            <a:r>
              <a:rPr lang="zh-CN" altLang="en-US" sz="1400" b="1" dirty="0">
                <a:solidFill>
                  <a:schemeClr val="bg1"/>
                </a:solidFill>
                <a:latin typeface="Century Gothic"/>
                <a:ea typeface="Microsoft YaHei" charset="0"/>
                <a:cs typeface="Microsoft YaHei" charset="0"/>
              </a:rPr>
              <a:t>添加您的标题</a:t>
            </a:r>
            <a:endParaRPr lang="en-US" altLang="zh-CN" sz="1400" b="1" dirty="0">
              <a:solidFill>
                <a:schemeClr val="bg1"/>
              </a:solidFill>
              <a:latin typeface="Century Gothic"/>
              <a:ea typeface="Microsoft YaHei" charset="0"/>
              <a:cs typeface="Microsoft YaHei" charset="0"/>
            </a:endParaRPr>
          </a:p>
        </p:txBody>
      </p:sp>
      <p:grpSp>
        <p:nvGrpSpPr>
          <p:cNvPr id="44" name="组 82">
            <a:extLst>
              <a:ext uri="{FF2B5EF4-FFF2-40B4-BE49-F238E27FC236}">
                <a16:creationId xmlns:a16="http://schemas.microsoft.com/office/drawing/2014/main" xmlns="" id="{29FDAD6F-0879-46CD-93A6-121B014F19B7}"/>
              </a:ext>
            </a:extLst>
          </p:cNvPr>
          <p:cNvGrpSpPr/>
          <p:nvPr/>
        </p:nvGrpSpPr>
        <p:grpSpPr>
          <a:xfrm>
            <a:off x="1064633" y="2763548"/>
            <a:ext cx="2929970" cy="1140077"/>
            <a:chOff x="221317" y="2714625"/>
            <a:chExt cx="3782006" cy="1471612"/>
          </a:xfrm>
          <a:solidFill>
            <a:srgbClr val="7DAD45"/>
          </a:solidFill>
        </p:grpSpPr>
        <p:grpSp>
          <p:nvGrpSpPr>
            <p:cNvPr id="46" name="组 84">
              <a:extLst>
                <a:ext uri="{FF2B5EF4-FFF2-40B4-BE49-F238E27FC236}">
                  <a16:creationId xmlns:a16="http://schemas.microsoft.com/office/drawing/2014/main" xmlns="" id="{CF6C44C5-8AF5-42F6-A558-4323E833FDAC}"/>
                </a:ext>
              </a:extLst>
            </p:cNvPr>
            <p:cNvGrpSpPr/>
            <p:nvPr/>
          </p:nvGrpSpPr>
          <p:grpSpPr>
            <a:xfrm>
              <a:off x="1128412" y="2714625"/>
              <a:ext cx="2874911" cy="1471612"/>
              <a:chOff x="1000930" y="2714625"/>
              <a:chExt cx="2874911" cy="1471612"/>
            </a:xfrm>
            <a:grpFill/>
          </p:grpSpPr>
          <p:sp>
            <p:nvSpPr>
              <p:cNvPr id="51" name="矩形 50">
                <a:extLst>
                  <a:ext uri="{FF2B5EF4-FFF2-40B4-BE49-F238E27FC236}">
                    <a16:creationId xmlns:a16="http://schemas.microsoft.com/office/drawing/2014/main" xmlns="" id="{47D5D8E4-8790-460E-9695-0C69C84BD8BC}"/>
                  </a:ext>
                </a:extLst>
              </p:cNvPr>
              <p:cNvSpPr/>
              <p:nvPr/>
            </p:nvSpPr>
            <p:spPr>
              <a:xfrm>
                <a:off x="1000930" y="2714625"/>
                <a:ext cx="2354618"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sp>
            <p:nvSpPr>
              <p:cNvPr id="52" name="矩形 51">
                <a:extLst>
                  <a:ext uri="{FF2B5EF4-FFF2-40B4-BE49-F238E27FC236}">
                    <a16:creationId xmlns:a16="http://schemas.microsoft.com/office/drawing/2014/main" xmlns="" id="{4E778C63-CFFF-433F-BBA0-DDB94E3BBA69}"/>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grpSp>
          <p:nvGrpSpPr>
            <p:cNvPr id="47" name="组 85">
              <a:extLst>
                <a:ext uri="{FF2B5EF4-FFF2-40B4-BE49-F238E27FC236}">
                  <a16:creationId xmlns:a16="http://schemas.microsoft.com/office/drawing/2014/main" xmlns="" id="{66979BB1-F83A-43FF-997B-E8E27A6F09CB}"/>
                </a:ext>
              </a:extLst>
            </p:cNvPr>
            <p:cNvGrpSpPr/>
            <p:nvPr/>
          </p:nvGrpSpPr>
          <p:grpSpPr>
            <a:xfrm>
              <a:off x="221317" y="2714625"/>
              <a:ext cx="3654524" cy="1471612"/>
              <a:chOff x="221317" y="2714625"/>
              <a:chExt cx="3654524" cy="1471612"/>
            </a:xfrm>
            <a:grpFill/>
          </p:grpSpPr>
          <p:sp>
            <p:nvSpPr>
              <p:cNvPr id="49" name="矩形 48">
                <a:extLst>
                  <a:ext uri="{FF2B5EF4-FFF2-40B4-BE49-F238E27FC236}">
                    <a16:creationId xmlns:a16="http://schemas.microsoft.com/office/drawing/2014/main" xmlns="" id="{B4AAF300-C1DB-4D9E-BEA3-A2FF5EBE9F6E}"/>
                  </a:ext>
                </a:extLst>
              </p:cNvPr>
              <p:cNvSpPr/>
              <p:nvPr/>
            </p:nvSpPr>
            <p:spPr>
              <a:xfrm>
                <a:off x="221317" y="2714625"/>
                <a:ext cx="3134232" cy="1471612"/>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dirty="0">
                  <a:ln>
                    <a:noFill/>
                  </a:ln>
                  <a:solidFill>
                    <a:srgbClr val="FFFFFF"/>
                  </a:solidFill>
                  <a:effectLst/>
                  <a:uLnTx/>
                  <a:uFillTx/>
                  <a:latin typeface="Century Gothic"/>
                  <a:ea typeface="宋体" panose="02010600030101010101" pitchFamily="2" charset="-122"/>
                  <a:cs typeface="+mn-cs"/>
                </a:endParaRPr>
              </a:p>
            </p:txBody>
          </p:sp>
          <p:sp>
            <p:nvSpPr>
              <p:cNvPr id="50" name="矩形 49">
                <a:extLst>
                  <a:ext uri="{FF2B5EF4-FFF2-40B4-BE49-F238E27FC236}">
                    <a16:creationId xmlns:a16="http://schemas.microsoft.com/office/drawing/2014/main" xmlns="" id="{47338830-1B5B-49BD-B9FB-DE7DCCEA4327}"/>
                  </a:ext>
                </a:extLst>
              </p:cNvPr>
              <p:cNvSpPr/>
              <p:nvPr/>
            </p:nvSpPr>
            <p:spPr>
              <a:xfrm rot="18900000">
                <a:off x="2835254" y="2930137"/>
                <a:ext cx="1040587" cy="104058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48" name="矩形 47">
              <a:extLst>
                <a:ext uri="{FF2B5EF4-FFF2-40B4-BE49-F238E27FC236}">
                  <a16:creationId xmlns:a16="http://schemas.microsoft.com/office/drawing/2014/main" xmlns="" id="{954CA754-3CCB-4E96-9693-51313A52C085}"/>
                </a:ext>
              </a:extLst>
            </p:cNvPr>
            <p:cNvSpPr/>
            <p:nvPr/>
          </p:nvSpPr>
          <p:spPr>
            <a:xfrm rot="18900000">
              <a:off x="2897795" y="2992678"/>
              <a:ext cx="915504" cy="915504"/>
            </a:xfrm>
            <a:prstGeom prst="rect">
              <a:avLst/>
            </a:prstGeom>
            <a:grpFill/>
            <a:ln w="50800" cap="flat" cmpd="thinThick" algn="ctr">
              <a:solidFill>
                <a:srgbClr val="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latin typeface="Century Gothic"/>
                <a:ea typeface="宋体" panose="02010600030101010101" pitchFamily="2" charset="-122"/>
                <a:cs typeface="+mn-cs"/>
              </a:endParaRPr>
            </a:p>
          </p:txBody>
        </p:sp>
      </p:grpSp>
      <p:sp>
        <p:nvSpPr>
          <p:cNvPr id="45" name="矩形 44">
            <a:extLst>
              <a:ext uri="{FF2B5EF4-FFF2-40B4-BE49-F238E27FC236}">
                <a16:creationId xmlns:a16="http://schemas.microsoft.com/office/drawing/2014/main" xmlns="" id="{51D51A1C-2354-4D98-A0D1-448EA10BC8AE}"/>
              </a:ext>
            </a:extLst>
          </p:cNvPr>
          <p:cNvSpPr/>
          <p:nvPr/>
        </p:nvSpPr>
        <p:spPr>
          <a:xfrm>
            <a:off x="3216814" y="3093630"/>
            <a:ext cx="551897" cy="479909"/>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400" b="1" i="0" u="none" strike="noStrike" kern="0" cap="none" spc="0" normalizeH="0" baseline="0" noProof="0" dirty="0">
                <a:ln>
                  <a:noFill/>
                </a:ln>
                <a:solidFill>
                  <a:srgbClr val="FFFFFF"/>
                </a:solidFill>
                <a:effectLst/>
                <a:uLnTx/>
                <a:uFillTx/>
                <a:latin typeface="Century Gothic"/>
                <a:ea typeface="宋体" panose="02010600030101010101" pitchFamily="2" charset="-122"/>
              </a:rPr>
              <a:t>01</a:t>
            </a:r>
            <a:endParaRPr kumimoji="0" lang="zh-CN" altLang="en-US" sz="1800" b="0" i="0" u="none" strike="noStrike" kern="0" cap="none" spc="0" normalizeH="0" baseline="0" noProof="0" dirty="0">
              <a:ln>
                <a:noFill/>
              </a:ln>
              <a:solidFill>
                <a:srgbClr val="000000"/>
              </a:solidFill>
              <a:effectLst/>
              <a:uLnTx/>
              <a:uFillTx/>
              <a:latin typeface="Century Gothic"/>
              <a:ea typeface="宋体" panose="02010600030101010101" pitchFamily="2" charset="-122"/>
            </a:endParaRPr>
          </a:p>
        </p:txBody>
      </p:sp>
      <p:sp>
        <p:nvSpPr>
          <p:cNvPr id="43" name="矩形 42">
            <a:extLst>
              <a:ext uri="{FF2B5EF4-FFF2-40B4-BE49-F238E27FC236}">
                <a16:creationId xmlns:a16="http://schemas.microsoft.com/office/drawing/2014/main" xmlns="" id="{B0A87438-F33C-4F06-8CAF-5504B2B11E70}"/>
              </a:ext>
            </a:extLst>
          </p:cNvPr>
          <p:cNvSpPr/>
          <p:nvPr/>
        </p:nvSpPr>
        <p:spPr>
          <a:xfrm>
            <a:off x="1544067" y="3140021"/>
            <a:ext cx="1427770" cy="308418"/>
          </a:xfrm>
          <a:prstGeom prst="rect">
            <a:avLst/>
          </a:prstGeom>
        </p:spPr>
        <p:txBody>
          <a:bodyPr wrap="square">
            <a:spAutoFit/>
          </a:bodyPr>
          <a:lstStyle/>
          <a:p>
            <a:pPr algn="ctr">
              <a:lnSpc>
                <a:spcPct val="130000"/>
              </a:lnSpc>
            </a:pPr>
            <a:r>
              <a:rPr lang="zh-CN" altLang="en-US" sz="1200" b="1" dirty="0">
                <a:solidFill>
                  <a:schemeClr val="bg1"/>
                </a:solidFill>
                <a:latin typeface="Century Gothic"/>
                <a:ea typeface="Microsoft YaHei" charset="0"/>
                <a:cs typeface="Microsoft YaHei" charset="0"/>
              </a:rPr>
              <a:t>添加您的标题</a:t>
            </a:r>
            <a:endParaRPr lang="en-US" altLang="zh-CN" sz="1200" b="1" dirty="0">
              <a:solidFill>
                <a:schemeClr val="bg1"/>
              </a:solidFill>
              <a:latin typeface="Century Gothic"/>
              <a:ea typeface="Microsoft YaHei" charset="0"/>
              <a:cs typeface="Microsoft YaHei" charset="0"/>
            </a:endParaRPr>
          </a:p>
        </p:txBody>
      </p:sp>
      <p:sp>
        <p:nvSpPr>
          <p:cNvPr id="53" name="文本框 52">
            <a:extLst>
              <a:ext uri="{FF2B5EF4-FFF2-40B4-BE49-F238E27FC236}">
                <a16:creationId xmlns:a16="http://schemas.microsoft.com/office/drawing/2014/main" xmlns="" id="{A70C4046-7417-4142-A0E9-4D581FC4D3F2}"/>
              </a:ext>
            </a:extLst>
          </p:cNvPr>
          <p:cNvSpPr txBox="1"/>
          <p:nvPr/>
        </p:nvSpPr>
        <p:spPr>
          <a:xfrm>
            <a:off x="1064633" y="4608696"/>
            <a:ext cx="225812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54" name="矩形 53">
            <a:extLst>
              <a:ext uri="{FF2B5EF4-FFF2-40B4-BE49-F238E27FC236}">
                <a16:creationId xmlns:a16="http://schemas.microsoft.com/office/drawing/2014/main" xmlns="" id="{D3F3E8F5-626E-4D4A-A415-23B17124BA57}"/>
              </a:ext>
            </a:extLst>
          </p:cNvPr>
          <p:cNvSpPr/>
          <p:nvPr/>
        </p:nvSpPr>
        <p:spPr>
          <a:xfrm>
            <a:off x="1064633" y="4211577"/>
            <a:ext cx="1826141" cy="381258"/>
          </a:xfrm>
          <a:prstGeom prst="rect">
            <a:avLst/>
          </a:prstGeom>
        </p:spPr>
        <p:txBody>
          <a:bodyPr wrap="square">
            <a:spAutoFit/>
          </a:bodyPr>
          <a:lstStyle/>
          <a:p>
            <a:pPr>
              <a:lnSpc>
                <a:spcPct val="130000"/>
              </a:lnSpc>
            </a:pPr>
            <a:r>
              <a:rPr lang="zh-CN" altLang="en-US" sz="1600" b="1" dirty="0">
                <a:solidFill>
                  <a:schemeClr val="bg1"/>
                </a:solidFill>
                <a:latin typeface="Microsoft YaHei" charset="0"/>
                <a:ea typeface="Microsoft YaHei" charset="0"/>
                <a:cs typeface="Microsoft YaHei" charset="0"/>
              </a:rPr>
              <a:t>点击此处添加标题</a:t>
            </a:r>
            <a:endParaRPr lang="en-US" altLang="zh-CN" sz="1600" b="1" dirty="0">
              <a:solidFill>
                <a:schemeClr val="bg1"/>
              </a:solidFill>
              <a:latin typeface="Microsoft YaHei" charset="0"/>
              <a:ea typeface="Microsoft YaHei" charset="0"/>
              <a:cs typeface="Microsoft YaHei" charset="0"/>
            </a:endParaRPr>
          </a:p>
        </p:txBody>
      </p:sp>
      <p:sp>
        <p:nvSpPr>
          <p:cNvPr id="55" name="文本框 54">
            <a:extLst>
              <a:ext uri="{FF2B5EF4-FFF2-40B4-BE49-F238E27FC236}">
                <a16:creationId xmlns:a16="http://schemas.microsoft.com/office/drawing/2014/main" xmlns="" id="{247C31C2-6E4E-41B6-BEE8-A6DE9841B8F7}"/>
              </a:ext>
            </a:extLst>
          </p:cNvPr>
          <p:cNvSpPr txBox="1"/>
          <p:nvPr/>
        </p:nvSpPr>
        <p:spPr>
          <a:xfrm>
            <a:off x="3591524" y="4608696"/>
            <a:ext cx="225812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56" name="矩形 55">
            <a:extLst>
              <a:ext uri="{FF2B5EF4-FFF2-40B4-BE49-F238E27FC236}">
                <a16:creationId xmlns:a16="http://schemas.microsoft.com/office/drawing/2014/main" xmlns="" id="{280F8073-2301-4EEA-B3B6-2A6980EFDAC0}"/>
              </a:ext>
            </a:extLst>
          </p:cNvPr>
          <p:cNvSpPr/>
          <p:nvPr/>
        </p:nvSpPr>
        <p:spPr>
          <a:xfrm>
            <a:off x="3591524" y="4211577"/>
            <a:ext cx="1826141" cy="381258"/>
          </a:xfrm>
          <a:prstGeom prst="rect">
            <a:avLst/>
          </a:prstGeom>
        </p:spPr>
        <p:txBody>
          <a:bodyPr wrap="square">
            <a:spAutoFit/>
          </a:bodyPr>
          <a:lstStyle/>
          <a:p>
            <a:pPr>
              <a:lnSpc>
                <a:spcPct val="130000"/>
              </a:lnSpc>
            </a:pPr>
            <a:r>
              <a:rPr lang="zh-CN" altLang="en-US" sz="1600" b="1" dirty="0">
                <a:solidFill>
                  <a:schemeClr val="bg1"/>
                </a:solidFill>
                <a:latin typeface="Microsoft YaHei" charset="0"/>
                <a:ea typeface="Microsoft YaHei" charset="0"/>
                <a:cs typeface="Microsoft YaHei" charset="0"/>
              </a:rPr>
              <a:t>点击此处添加标题</a:t>
            </a:r>
            <a:endParaRPr lang="en-US" altLang="zh-CN" sz="1600" b="1" dirty="0">
              <a:solidFill>
                <a:schemeClr val="bg1"/>
              </a:solidFill>
              <a:latin typeface="Microsoft YaHei" charset="0"/>
              <a:ea typeface="Microsoft YaHei" charset="0"/>
              <a:cs typeface="Microsoft YaHei" charset="0"/>
            </a:endParaRPr>
          </a:p>
        </p:txBody>
      </p:sp>
      <p:sp>
        <p:nvSpPr>
          <p:cNvPr id="57" name="文本框 56">
            <a:extLst>
              <a:ext uri="{FF2B5EF4-FFF2-40B4-BE49-F238E27FC236}">
                <a16:creationId xmlns:a16="http://schemas.microsoft.com/office/drawing/2014/main" xmlns="" id="{1942FC74-DAED-4B89-84C9-C7C7DC6C4DB4}"/>
              </a:ext>
            </a:extLst>
          </p:cNvPr>
          <p:cNvSpPr txBox="1"/>
          <p:nvPr/>
        </p:nvSpPr>
        <p:spPr>
          <a:xfrm>
            <a:off x="6118415" y="4608696"/>
            <a:ext cx="225812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58" name="矩形 57">
            <a:extLst>
              <a:ext uri="{FF2B5EF4-FFF2-40B4-BE49-F238E27FC236}">
                <a16:creationId xmlns:a16="http://schemas.microsoft.com/office/drawing/2014/main" xmlns="" id="{4C57C1B4-C504-4FFB-9834-585F1A23BDCA}"/>
              </a:ext>
            </a:extLst>
          </p:cNvPr>
          <p:cNvSpPr/>
          <p:nvPr/>
        </p:nvSpPr>
        <p:spPr>
          <a:xfrm>
            <a:off x="6118415" y="4211577"/>
            <a:ext cx="1826141" cy="381258"/>
          </a:xfrm>
          <a:prstGeom prst="rect">
            <a:avLst/>
          </a:prstGeom>
        </p:spPr>
        <p:txBody>
          <a:bodyPr wrap="square">
            <a:spAutoFit/>
          </a:bodyPr>
          <a:lstStyle/>
          <a:p>
            <a:pPr>
              <a:lnSpc>
                <a:spcPct val="130000"/>
              </a:lnSpc>
            </a:pPr>
            <a:r>
              <a:rPr lang="zh-CN" altLang="en-US" sz="1600" b="1" dirty="0">
                <a:solidFill>
                  <a:schemeClr val="bg1"/>
                </a:solidFill>
                <a:latin typeface="Microsoft YaHei" charset="0"/>
                <a:ea typeface="Microsoft YaHei" charset="0"/>
                <a:cs typeface="Microsoft YaHei" charset="0"/>
              </a:rPr>
              <a:t>点击此处添加标题</a:t>
            </a:r>
            <a:endParaRPr lang="en-US" altLang="zh-CN" sz="1600" b="1" dirty="0">
              <a:solidFill>
                <a:schemeClr val="bg1"/>
              </a:solidFill>
              <a:latin typeface="Microsoft YaHei" charset="0"/>
              <a:ea typeface="Microsoft YaHei" charset="0"/>
              <a:cs typeface="Microsoft YaHei" charset="0"/>
            </a:endParaRPr>
          </a:p>
        </p:txBody>
      </p:sp>
      <p:sp>
        <p:nvSpPr>
          <p:cNvPr id="59" name="文本框 58">
            <a:extLst>
              <a:ext uri="{FF2B5EF4-FFF2-40B4-BE49-F238E27FC236}">
                <a16:creationId xmlns:a16="http://schemas.microsoft.com/office/drawing/2014/main" xmlns="" id="{0A7B0C05-9C42-48B7-A285-9F4B5F66E983}"/>
              </a:ext>
            </a:extLst>
          </p:cNvPr>
          <p:cNvSpPr txBox="1"/>
          <p:nvPr/>
        </p:nvSpPr>
        <p:spPr>
          <a:xfrm>
            <a:off x="8645306" y="4608696"/>
            <a:ext cx="2258121" cy="129266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a:t>
            </a:r>
          </a:p>
        </p:txBody>
      </p:sp>
      <p:sp>
        <p:nvSpPr>
          <p:cNvPr id="60" name="矩形 59">
            <a:extLst>
              <a:ext uri="{FF2B5EF4-FFF2-40B4-BE49-F238E27FC236}">
                <a16:creationId xmlns:a16="http://schemas.microsoft.com/office/drawing/2014/main" xmlns="" id="{0E89EE5A-E1B7-468E-977F-89AF0CBD2C25}"/>
              </a:ext>
            </a:extLst>
          </p:cNvPr>
          <p:cNvSpPr/>
          <p:nvPr/>
        </p:nvSpPr>
        <p:spPr>
          <a:xfrm>
            <a:off x="8645306" y="4211577"/>
            <a:ext cx="1826141" cy="381258"/>
          </a:xfrm>
          <a:prstGeom prst="rect">
            <a:avLst/>
          </a:prstGeom>
        </p:spPr>
        <p:txBody>
          <a:bodyPr wrap="square">
            <a:spAutoFit/>
          </a:bodyPr>
          <a:lstStyle/>
          <a:p>
            <a:pPr>
              <a:lnSpc>
                <a:spcPct val="130000"/>
              </a:lnSpc>
            </a:pPr>
            <a:r>
              <a:rPr lang="zh-CN" altLang="en-US" sz="1600" b="1" dirty="0">
                <a:solidFill>
                  <a:schemeClr val="bg1"/>
                </a:solidFill>
                <a:latin typeface="Microsoft YaHei" charset="0"/>
                <a:ea typeface="Microsoft YaHei" charset="0"/>
                <a:cs typeface="Microsoft YaHei" charset="0"/>
              </a:rPr>
              <a:t>点击此处添加标题</a:t>
            </a:r>
            <a:endParaRPr lang="en-US" altLang="zh-CN" sz="1600" b="1" dirty="0">
              <a:solidFill>
                <a:schemeClr val="bg1"/>
              </a:solidFill>
              <a:latin typeface="Microsoft YaHei" charset="0"/>
              <a:ea typeface="Microsoft YaHei" charset="0"/>
              <a:cs typeface="Microsoft YaHei" charset="0"/>
            </a:endParaRPr>
          </a:p>
        </p:txBody>
      </p:sp>
    </p:spTree>
    <p:extLst>
      <p:ext uri="{BB962C8B-B14F-4D97-AF65-F5344CB8AC3E}">
        <p14:creationId xmlns:p14="http://schemas.microsoft.com/office/powerpoint/2010/main" val="34842013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down)">
                                      <p:cBhvr>
                                        <p:cTn id="22" dur="500"/>
                                        <p:tgtEl>
                                          <p:spTgt spid="2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par>
                                <p:cTn id="29" presetID="22" presetClass="entr" presetSubtype="4"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down)">
                                      <p:cBhvr>
                                        <p:cTn id="31" dur="500"/>
                                        <p:tgtEl>
                                          <p:spTgt spid="3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par>
                                <p:cTn id="38" presetID="22" presetClass="entr" presetSubtype="4"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down)">
                                      <p:cBhvr>
                                        <p:cTn id="40" dur="500"/>
                                        <p:tgtEl>
                                          <p:spTgt spid="4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down)">
                                      <p:cBhvr>
                                        <p:cTn id="43" dur="500"/>
                                        <p:tgtEl>
                                          <p:spTgt spid="45"/>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wipe(down)">
                                      <p:cBhvr>
                                        <p:cTn id="46" dur="500"/>
                                        <p:tgtEl>
                                          <p:spTgt spid="4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down)">
                                      <p:cBhvr>
                                        <p:cTn id="49" dur="500"/>
                                        <p:tgtEl>
                                          <p:spTgt spid="53"/>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down)">
                                      <p:cBhvr>
                                        <p:cTn id="52" dur="500"/>
                                        <p:tgtEl>
                                          <p:spTgt spid="5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wipe(down)">
                                      <p:cBhvr>
                                        <p:cTn id="55" dur="500"/>
                                        <p:tgtEl>
                                          <p:spTgt spid="55"/>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down)">
                                      <p:cBhvr>
                                        <p:cTn id="58" dur="500"/>
                                        <p:tgtEl>
                                          <p:spTgt spid="56"/>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down)">
                                      <p:cBhvr>
                                        <p:cTn id="61" dur="500"/>
                                        <p:tgtEl>
                                          <p:spTgt spid="57"/>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wipe(down)">
                                      <p:cBhvr>
                                        <p:cTn id="64" dur="500"/>
                                        <p:tgtEl>
                                          <p:spTgt spid="5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down)">
                                      <p:cBhvr>
                                        <p:cTn id="67" dur="500"/>
                                        <p:tgtEl>
                                          <p:spTgt spid="5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down)">
                                      <p:cBhvr>
                                        <p:cTn id="7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7" grpId="0"/>
      <p:bldP spid="21" grpId="0"/>
      <p:bldP spid="19" grpId="0"/>
      <p:bldP spid="33" grpId="0"/>
      <p:bldP spid="31" grpId="0"/>
      <p:bldP spid="45" grpId="0"/>
      <p:bldP spid="43" grpId="0"/>
      <p:bldP spid="53" grpId="0"/>
      <p:bldP spid="54" grpId="0"/>
      <p:bldP spid="55" grpId="0"/>
      <p:bldP spid="56" grpId="0"/>
      <p:bldP spid="57" grpId="0"/>
      <p:bldP spid="58" grpId="0"/>
      <p:bldP spid="59" grpId="0"/>
      <p:bldP spid="6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E4400D1-2CBB-4273-9E0E-D2FFBC7786F3}"/>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2B848945-9457-4F12-9BF5-06A82CBD628F}"/>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2D3A4B57-624A-4032-B13F-C2477132B0DB}"/>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graphicFrame>
        <p:nvGraphicFramePr>
          <p:cNvPr id="5" name="图表 4">
            <a:extLst>
              <a:ext uri="{FF2B5EF4-FFF2-40B4-BE49-F238E27FC236}">
                <a16:creationId xmlns:a16="http://schemas.microsoft.com/office/drawing/2014/main" xmlns="" id="{B062F681-DABE-4574-A2FC-C5A1666CB513}"/>
              </a:ext>
            </a:extLst>
          </p:cNvPr>
          <p:cNvGraphicFramePr/>
          <p:nvPr>
            <p:extLst>
              <p:ext uri="{D42A27DB-BD31-4B8C-83A1-F6EECF244321}">
                <p14:modId xmlns:p14="http://schemas.microsoft.com/office/powerpoint/2010/main" val="385491729"/>
              </p:ext>
            </p:extLst>
          </p:nvPr>
        </p:nvGraphicFramePr>
        <p:xfrm>
          <a:off x="927100" y="1600200"/>
          <a:ext cx="6423186" cy="4743450"/>
        </p:xfrm>
        <a:graphic>
          <a:graphicData uri="http://schemas.openxmlformats.org/drawingml/2006/chart">
            <c:chart xmlns:c="http://schemas.openxmlformats.org/drawingml/2006/chart" xmlns:r="http://schemas.openxmlformats.org/officeDocument/2006/relationships" r:id="rId2"/>
          </a:graphicData>
        </a:graphic>
      </p:graphicFrame>
      <p:sp>
        <p:nvSpPr>
          <p:cNvPr id="6" name="任意形状 11">
            <a:extLst>
              <a:ext uri="{FF2B5EF4-FFF2-40B4-BE49-F238E27FC236}">
                <a16:creationId xmlns:a16="http://schemas.microsoft.com/office/drawing/2014/main" xmlns="" id="{C0FB0FC2-140A-4852-B51A-D9642B321B4A}"/>
              </a:ext>
            </a:extLst>
          </p:cNvPr>
          <p:cNvSpPr/>
          <p:nvPr/>
        </p:nvSpPr>
        <p:spPr>
          <a:xfrm flipH="1">
            <a:off x="7810132" y="1428750"/>
            <a:ext cx="3648443" cy="4637127"/>
          </a:xfrm>
          <a:custGeom>
            <a:avLst/>
            <a:gdLst>
              <a:gd name="connsiteX0" fmla="*/ 0 w 3036278"/>
              <a:gd name="connsiteY0" fmla="*/ 0 h 4026876"/>
              <a:gd name="connsiteX1" fmla="*/ 3036278 w 3036278"/>
              <a:gd name="connsiteY1" fmla="*/ 0 h 4026876"/>
              <a:gd name="connsiteX2" fmla="*/ 3036278 w 3036278"/>
              <a:gd name="connsiteY2" fmla="*/ 463061 h 4026876"/>
              <a:gd name="connsiteX3" fmla="*/ 3036278 w 3036278"/>
              <a:gd name="connsiteY3" fmla="*/ 1910861 h 4026876"/>
              <a:gd name="connsiteX4" fmla="*/ 3036278 w 3036278"/>
              <a:gd name="connsiteY4" fmla="*/ 4026876 h 4026876"/>
              <a:gd name="connsiteX5" fmla="*/ 1 w 3036278"/>
              <a:gd name="connsiteY5" fmla="*/ 3490548 h 4026876"/>
              <a:gd name="connsiteX6" fmla="*/ 1 w 3036278"/>
              <a:gd name="connsiteY6" fmla="*/ 1910861 h 4026876"/>
              <a:gd name="connsiteX7" fmla="*/ 0 w 3036278"/>
              <a:gd name="connsiteY7" fmla="*/ 1910861 h 402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36278" h="4026876">
                <a:moveTo>
                  <a:pt x="0" y="0"/>
                </a:moveTo>
                <a:lnTo>
                  <a:pt x="3036278" y="0"/>
                </a:lnTo>
                <a:lnTo>
                  <a:pt x="3036278" y="463061"/>
                </a:lnTo>
                <a:lnTo>
                  <a:pt x="3036278" y="1910861"/>
                </a:lnTo>
                <a:lnTo>
                  <a:pt x="3036278" y="4026876"/>
                </a:lnTo>
                <a:lnTo>
                  <a:pt x="1" y="3490548"/>
                </a:lnTo>
                <a:lnTo>
                  <a:pt x="1" y="1910861"/>
                </a:lnTo>
                <a:lnTo>
                  <a:pt x="0" y="1910861"/>
                </a:lnTo>
                <a:close/>
              </a:path>
            </a:pathLst>
          </a:custGeom>
          <a:solidFill>
            <a:srgbClr val="7DAD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xmlns="" id="{27A3FF67-C5AB-4DB8-881B-03AA0C03CE9B}"/>
              </a:ext>
            </a:extLst>
          </p:cNvPr>
          <p:cNvSpPr txBox="1"/>
          <p:nvPr/>
        </p:nvSpPr>
        <p:spPr>
          <a:xfrm>
            <a:off x="8140204" y="3461124"/>
            <a:ext cx="3044407" cy="177279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chemeClr val="bg1"/>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chemeClr val="bg1"/>
                </a:solidFill>
                <a:latin typeface="Microsoft YaHei" charset="0"/>
                <a:ea typeface="Microsoft YaHei" charset="0"/>
                <a:cs typeface="Microsoft YaHei" charset="0"/>
              </a:rPr>
              <a:t>8-14</a:t>
            </a:r>
            <a:r>
              <a:rPr lang="zh-CN" altLang="en-US" sz="1200" dirty="0">
                <a:solidFill>
                  <a:schemeClr val="bg1"/>
                </a:solidFill>
                <a:latin typeface="Microsoft YaHei" charset="0"/>
                <a:ea typeface="Microsoft YaHei" charset="0"/>
                <a:cs typeface="Microsoft YaHei" charset="0"/>
              </a:rPr>
              <a:t>号字，</a:t>
            </a:r>
            <a:r>
              <a:rPr lang="en-US" altLang="zh-CN" sz="1200" dirty="0">
                <a:solidFill>
                  <a:schemeClr val="bg1"/>
                </a:solidFill>
                <a:latin typeface="Microsoft YaHei" charset="0"/>
                <a:ea typeface="Microsoft YaHei" charset="0"/>
                <a:cs typeface="Microsoft YaHei" charset="0"/>
              </a:rPr>
              <a:t>1.3</a:t>
            </a:r>
            <a:r>
              <a:rPr lang="zh-CN" altLang="en-US" sz="1200" dirty="0">
                <a:solidFill>
                  <a:schemeClr val="bg1"/>
                </a:solidFill>
                <a:latin typeface="Microsoft YaHei" charset="0"/>
                <a:ea typeface="Microsoft YaHei" charset="0"/>
                <a:cs typeface="Microsoft YaHei" charset="0"/>
              </a:rPr>
              <a:t>倍字间距。标题数字等都可以通过点击和重新输入进行更改，顶部“开始”面板中可以对字体、字号、颜色、行距等进行修改。</a:t>
            </a:r>
          </a:p>
        </p:txBody>
      </p:sp>
      <p:sp>
        <p:nvSpPr>
          <p:cNvPr id="8" name="矩形 7">
            <a:extLst>
              <a:ext uri="{FF2B5EF4-FFF2-40B4-BE49-F238E27FC236}">
                <a16:creationId xmlns:a16="http://schemas.microsoft.com/office/drawing/2014/main" xmlns="" id="{C8D793C1-C65B-45EB-A324-25E4A30D2B3C}"/>
              </a:ext>
            </a:extLst>
          </p:cNvPr>
          <p:cNvSpPr/>
          <p:nvPr/>
        </p:nvSpPr>
        <p:spPr>
          <a:xfrm>
            <a:off x="8140205" y="3064006"/>
            <a:ext cx="1826141" cy="412421"/>
          </a:xfrm>
          <a:prstGeom prst="rect">
            <a:avLst/>
          </a:prstGeom>
        </p:spPr>
        <p:txBody>
          <a:bodyPr wrap="none">
            <a:spAutoFit/>
          </a:bodyPr>
          <a:lstStyle/>
          <a:p>
            <a:pPr lvl="0">
              <a:lnSpc>
                <a:spcPct val="130000"/>
              </a:lnSpc>
            </a:pPr>
            <a:r>
              <a:rPr lang="zh-CN" altLang="en-US" sz="1600" b="1" dirty="0">
                <a:solidFill>
                  <a:schemeClr val="bg1"/>
                </a:solidFill>
                <a:latin typeface="Microsoft YaHei" charset="0"/>
                <a:ea typeface="Microsoft YaHei" charset="0"/>
                <a:cs typeface="Microsoft YaHei" charset="0"/>
              </a:rPr>
              <a:t>点击此处添加标题</a:t>
            </a:r>
            <a:endParaRPr lang="en-US" altLang="zh-CN" sz="1600" b="1" dirty="0">
              <a:solidFill>
                <a:schemeClr val="bg1"/>
              </a:solidFill>
              <a:latin typeface="Microsoft YaHei" charset="0"/>
              <a:ea typeface="Microsoft YaHei" charset="0"/>
              <a:cs typeface="Microsoft YaHei" charset="0"/>
            </a:endParaRPr>
          </a:p>
        </p:txBody>
      </p:sp>
      <p:sp>
        <p:nvSpPr>
          <p:cNvPr id="9" name="矩形 8">
            <a:extLst>
              <a:ext uri="{FF2B5EF4-FFF2-40B4-BE49-F238E27FC236}">
                <a16:creationId xmlns:a16="http://schemas.microsoft.com/office/drawing/2014/main" xmlns="" id="{4F31009F-BE52-4970-A5C1-4FC936D2B72E}"/>
              </a:ext>
            </a:extLst>
          </p:cNvPr>
          <p:cNvSpPr/>
          <p:nvPr/>
        </p:nvSpPr>
        <p:spPr>
          <a:xfrm>
            <a:off x="7752111" y="636175"/>
            <a:ext cx="3643946" cy="755784"/>
          </a:xfrm>
          <a:prstGeom prst="rect">
            <a:avLst/>
          </a:prstGeom>
        </p:spPr>
        <p:txBody>
          <a:bodyPr wrap="none">
            <a:spAutoFit/>
          </a:bodyPr>
          <a:lstStyle/>
          <a:p>
            <a:pPr lvl="0">
              <a:lnSpc>
                <a:spcPct val="130000"/>
              </a:lnSpc>
            </a:pPr>
            <a:r>
              <a:rPr lang="en-US" altLang="zh-CN" sz="3600" b="1" dirty="0">
                <a:solidFill>
                  <a:schemeClr val="bg1"/>
                </a:solidFill>
                <a:latin typeface="+mj-lt"/>
                <a:ea typeface="Microsoft YaHei" charset="0"/>
                <a:cs typeface="Microsoft YaHei" charset="0"/>
              </a:rPr>
              <a:t>YOUR</a:t>
            </a:r>
            <a:r>
              <a:rPr lang="zh-CN" altLang="en-US" sz="3600" b="1" dirty="0">
                <a:solidFill>
                  <a:schemeClr val="bg1"/>
                </a:solidFill>
                <a:latin typeface="+mj-lt"/>
                <a:ea typeface="Microsoft YaHei" charset="0"/>
                <a:cs typeface="Microsoft YaHei" charset="0"/>
              </a:rPr>
              <a:t> </a:t>
            </a:r>
            <a:r>
              <a:rPr lang="en-US" altLang="zh-CN" sz="3600" b="1" dirty="0">
                <a:solidFill>
                  <a:schemeClr val="bg1"/>
                </a:solidFill>
                <a:latin typeface="+mj-lt"/>
                <a:ea typeface="Microsoft YaHei" charset="0"/>
                <a:cs typeface="Microsoft YaHei" charset="0"/>
              </a:rPr>
              <a:t>TITLE</a:t>
            </a:r>
            <a:r>
              <a:rPr lang="zh-CN" altLang="en-US" sz="3600" b="1" dirty="0">
                <a:solidFill>
                  <a:schemeClr val="bg1"/>
                </a:solidFill>
                <a:latin typeface="+mj-lt"/>
                <a:ea typeface="Microsoft YaHei" charset="0"/>
                <a:cs typeface="Microsoft YaHei" charset="0"/>
              </a:rPr>
              <a:t> </a:t>
            </a:r>
            <a:r>
              <a:rPr lang="en-US" altLang="zh-CN" sz="3600" b="1" dirty="0">
                <a:solidFill>
                  <a:schemeClr val="bg1"/>
                </a:solidFill>
                <a:latin typeface="+mj-lt"/>
                <a:ea typeface="Microsoft YaHei" charset="0"/>
                <a:cs typeface="Microsoft YaHei" charset="0"/>
              </a:rPr>
              <a:t>HERE</a:t>
            </a:r>
          </a:p>
        </p:txBody>
      </p:sp>
      <p:sp>
        <p:nvSpPr>
          <p:cNvPr id="10" name="矩形 9">
            <a:extLst>
              <a:ext uri="{FF2B5EF4-FFF2-40B4-BE49-F238E27FC236}">
                <a16:creationId xmlns:a16="http://schemas.microsoft.com/office/drawing/2014/main" xmlns="" id="{A47B2666-CB71-4480-86CE-39A247D2E2A5}"/>
              </a:ext>
            </a:extLst>
          </p:cNvPr>
          <p:cNvSpPr/>
          <p:nvPr/>
        </p:nvSpPr>
        <p:spPr>
          <a:xfrm>
            <a:off x="8140205" y="1425672"/>
            <a:ext cx="1885452" cy="1631216"/>
          </a:xfrm>
          <a:prstGeom prst="rect">
            <a:avLst/>
          </a:prstGeom>
        </p:spPr>
        <p:txBody>
          <a:bodyPr wrap="none">
            <a:spAutoFit/>
          </a:bodyPr>
          <a:lstStyle/>
          <a:p>
            <a:pPr lvl="0" algn="ctr"/>
            <a:r>
              <a:rPr lang="en-US" altLang="zh-CN" sz="10000" b="1" dirty="0">
                <a:solidFill>
                  <a:schemeClr val="bg1"/>
                </a:solidFill>
                <a:latin typeface="+mj-lt"/>
                <a:ea typeface="Microsoft YaHei" charset="0"/>
                <a:cs typeface="Microsoft YaHei" charset="0"/>
              </a:rPr>
              <a:t>59</a:t>
            </a:r>
            <a:r>
              <a:rPr lang="en-US" altLang="zh-CN" sz="2400" b="1" dirty="0">
                <a:solidFill>
                  <a:schemeClr val="bg1"/>
                </a:solidFill>
                <a:latin typeface="+mj-lt"/>
                <a:ea typeface="Microsoft YaHei" charset="0"/>
                <a:cs typeface="Microsoft YaHei" charset="0"/>
              </a:rPr>
              <a:t>%</a:t>
            </a:r>
          </a:p>
        </p:txBody>
      </p:sp>
    </p:spTree>
    <p:extLst>
      <p:ext uri="{BB962C8B-B14F-4D97-AF65-F5344CB8AC3E}">
        <p14:creationId xmlns:p14="http://schemas.microsoft.com/office/powerpoint/2010/main" val="35626969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AsOne/>
      </p:bldGraphic>
      <p:bldP spid="6" grpId="0" animBg="1"/>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4">
            <a:extLst>
              <a:ext uri="{FF2B5EF4-FFF2-40B4-BE49-F238E27FC236}">
                <a16:creationId xmlns:a16="http://schemas.microsoft.com/office/drawing/2014/main" xmlns="" id="{F8A45D5C-055E-47C4-95A7-E6C341FE19CC}"/>
              </a:ext>
            </a:extLst>
          </p:cNvPr>
          <p:cNvSpPr/>
          <p:nvPr/>
        </p:nvSpPr>
        <p:spPr>
          <a:xfrm rot="2866791">
            <a:off x="-2949585" y="-215147"/>
            <a:ext cx="9425608" cy="3071899"/>
          </a:xfrm>
          <a:custGeom>
            <a:avLst/>
            <a:gdLst>
              <a:gd name="connsiteX0" fmla="*/ 0 w 3790658"/>
              <a:gd name="connsiteY0" fmla="*/ 0 h 1235413"/>
              <a:gd name="connsiteX1" fmla="*/ 2935084 w 3790658"/>
              <a:gd name="connsiteY1" fmla="*/ 0 h 1235413"/>
              <a:gd name="connsiteX2" fmla="*/ 3136042 w 3790658"/>
              <a:gd name="connsiteY2" fmla="*/ 0 h 1235413"/>
              <a:gd name="connsiteX3" fmla="*/ 3790658 w 3790658"/>
              <a:gd name="connsiteY3" fmla="*/ 0 h 1235413"/>
              <a:gd name="connsiteX4" fmla="*/ 3336999 w 3790658"/>
              <a:gd name="connsiteY4" fmla="*/ 617707 h 1235413"/>
              <a:gd name="connsiteX5" fmla="*/ 3790658 w 3790658"/>
              <a:gd name="connsiteY5" fmla="*/ 1235413 h 1235413"/>
              <a:gd name="connsiteX6" fmla="*/ 3136042 w 3790658"/>
              <a:gd name="connsiteY6" fmla="*/ 1235413 h 1235413"/>
              <a:gd name="connsiteX7" fmla="*/ 2935084 w 3790658"/>
              <a:gd name="connsiteY7" fmla="*/ 1235413 h 1235413"/>
              <a:gd name="connsiteX8" fmla="*/ 0 w 3790658"/>
              <a:gd name="connsiteY8" fmla="*/ 1235413 h 123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58" h="1235413">
                <a:moveTo>
                  <a:pt x="0" y="0"/>
                </a:moveTo>
                <a:lnTo>
                  <a:pt x="2935084" y="0"/>
                </a:lnTo>
                <a:lnTo>
                  <a:pt x="3136042" y="0"/>
                </a:lnTo>
                <a:lnTo>
                  <a:pt x="3790658" y="0"/>
                </a:lnTo>
                <a:lnTo>
                  <a:pt x="3336999" y="617707"/>
                </a:lnTo>
                <a:lnTo>
                  <a:pt x="3790658" y="1235413"/>
                </a:lnTo>
                <a:lnTo>
                  <a:pt x="3136042" y="1235413"/>
                </a:lnTo>
                <a:lnTo>
                  <a:pt x="2935084" y="1235413"/>
                </a:lnTo>
                <a:lnTo>
                  <a:pt x="0" y="1235413"/>
                </a:lnTo>
                <a:close/>
              </a:path>
            </a:pathLst>
          </a:custGeom>
          <a:solidFill>
            <a:srgbClr val="E7C606"/>
          </a:solidFill>
          <a:ln w="6350" cap="flat" cmpd="sng" algn="ctr">
            <a:noFill/>
            <a:prstDash val="solid"/>
            <a:miter lim="800000"/>
          </a:ln>
          <a:effectLst/>
        </p:spPr>
        <p:txBody>
          <a:bodyPr wrap="square" rtlCol="0" anchor="ctr">
            <a:noAutofit/>
          </a:bodyPr>
          <a:lstStyle/>
          <a:p>
            <a:pPr marL="0" marR="0" lvl="0" indent="0" algn="ctr" defTabSz="91437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3" name="文本框 2">
            <a:extLst>
              <a:ext uri="{FF2B5EF4-FFF2-40B4-BE49-F238E27FC236}">
                <a16:creationId xmlns:a16="http://schemas.microsoft.com/office/drawing/2014/main" xmlns="" id="{9D0806FC-CDC3-48F7-8906-373B0E4FBF48}"/>
              </a:ext>
            </a:extLst>
          </p:cNvPr>
          <p:cNvSpPr txBox="1"/>
          <p:nvPr/>
        </p:nvSpPr>
        <p:spPr>
          <a:xfrm>
            <a:off x="1047294" y="-246743"/>
            <a:ext cx="4015843" cy="4195892"/>
          </a:xfrm>
          <a:prstGeom prst="rect">
            <a:avLst/>
          </a:prstGeom>
          <a:noFill/>
          <a:effectLst>
            <a:outerShdw blurRad="50800" dist="38100" dir="2700000" algn="tl" rotWithShape="0">
              <a:prstClr val="black">
                <a:alpha val="40000"/>
              </a:prstClr>
            </a:outerShdw>
          </a:effectLst>
        </p:spPr>
        <p:txBody>
          <a:bodyPr wrap="none" rtlCol="0">
            <a:spAutoFit/>
          </a:bodyPr>
          <a:lstStyle/>
          <a:p>
            <a:pPr defTabSz="914370"/>
            <a:r>
              <a:rPr kumimoji="1" lang="en-US" altLang="zh-CN" sz="26666" b="1" dirty="0">
                <a:solidFill>
                  <a:srgbClr val="FFFFFF"/>
                </a:solidFill>
                <a:latin typeface="Century Gothic"/>
                <a:ea typeface="微软雅黑"/>
              </a:rPr>
              <a:t>02</a:t>
            </a:r>
            <a:endParaRPr kumimoji="1" lang="zh-CN" altLang="en-US" sz="26666" b="1" dirty="0">
              <a:solidFill>
                <a:srgbClr val="FFFFFF"/>
              </a:solidFill>
              <a:latin typeface="Century Gothic"/>
              <a:ea typeface="微软雅黑"/>
            </a:endParaRPr>
          </a:p>
        </p:txBody>
      </p:sp>
      <p:sp>
        <p:nvSpPr>
          <p:cNvPr id="4" name="文本框 3">
            <a:extLst>
              <a:ext uri="{FF2B5EF4-FFF2-40B4-BE49-F238E27FC236}">
                <a16:creationId xmlns:a16="http://schemas.microsoft.com/office/drawing/2014/main" xmlns="" id="{696FE6B1-D57E-4FFD-A24A-B9635D686CC2}"/>
              </a:ext>
            </a:extLst>
          </p:cNvPr>
          <p:cNvSpPr txBox="1"/>
          <p:nvPr/>
        </p:nvSpPr>
        <p:spPr>
          <a:xfrm>
            <a:off x="6824309" y="3506267"/>
            <a:ext cx="2922595" cy="995081"/>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基本概况</a:t>
            </a:r>
          </a:p>
        </p:txBody>
      </p:sp>
      <p:sp>
        <p:nvSpPr>
          <p:cNvPr id="5" name="文本框 4">
            <a:extLst>
              <a:ext uri="{FF2B5EF4-FFF2-40B4-BE49-F238E27FC236}">
                <a16:creationId xmlns:a16="http://schemas.microsoft.com/office/drawing/2014/main" xmlns="" id="{415D4C1F-B51D-4830-88D9-B428057A209D}"/>
              </a:ext>
            </a:extLst>
          </p:cNvPr>
          <p:cNvSpPr txBox="1"/>
          <p:nvPr/>
        </p:nvSpPr>
        <p:spPr>
          <a:xfrm>
            <a:off x="5400114" y="4684050"/>
            <a:ext cx="4346791" cy="1159035"/>
          </a:xfrm>
          <a:prstGeom prst="rect">
            <a:avLst/>
          </a:prstGeom>
          <a:noFill/>
        </p:spPr>
        <p:txBody>
          <a:bodyPr wrap="square" rtlCol="0">
            <a:spAutoFit/>
          </a:bodyPr>
          <a:lstStyle/>
          <a:p>
            <a:pPr algn="r" defTabSz="914370">
              <a:lnSpc>
                <a:spcPct val="130000"/>
              </a:lnSpc>
            </a:pPr>
            <a:r>
              <a:rPr lang="zh-CN" altLang="zh-CN" sz="1333" dirty="0">
                <a:solidFill>
                  <a:srgbClr val="FFFFFF"/>
                </a:solidFill>
                <a:latin typeface="微软雅黑" pitchFamily="34" charset="-122"/>
                <a:ea typeface="微软雅黑" pitchFamily="34" charset="-122"/>
              </a:rPr>
              <a:t>点击此处添加文本信息。</a:t>
            </a:r>
          </a:p>
          <a:p>
            <a:pPr algn="r" defTabSz="914370">
              <a:lnSpc>
                <a:spcPct val="130000"/>
              </a:lnSpc>
            </a:pPr>
            <a:r>
              <a:rPr lang="zh-CN" altLang="zh-CN" sz="1333" dirty="0">
                <a:solidFill>
                  <a:srgbClr val="FFFFFF"/>
                </a:solidFill>
                <a:latin typeface="微软雅黑" pitchFamily="34" charset="-122"/>
                <a:ea typeface="微软雅黑" pitchFamily="34" charset="-122"/>
              </a:rPr>
              <a:t>标题数字等都可以通过点击和重新输入进行更改，顶部</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开始</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面板中可以对字体、字号、颜色、行距等进行修改。建议正文</a:t>
            </a:r>
            <a:r>
              <a:rPr lang="en-US" altLang="zh-CN" sz="1333" dirty="0">
                <a:solidFill>
                  <a:srgbClr val="FFFFFF"/>
                </a:solidFill>
                <a:latin typeface="微软雅黑" pitchFamily="34" charset="-122"/>
                <a:ea typeface="微软雅黑" pitchFamily="34" charset="-122"/>
              </a:rPr>
              <a:t>10</a:t>
            </a:r>
            <a:r>
              <a:rPr lang="zh-CN" altLang="zh-CN" sz="1333" dirty="0">
                <a:solidFill>
                  <a:srgbClr val="FFFFFF"/>
                </a:solidFill>
                <a:latin typeface="微软雅黑" pitchFamily="34" charset="-122"/>
                <a:ea typeface="微软雅黑" pitchFamily="34" charset="-122"/>
              </a:rPr>
              <a:t>号字，</a:t>
            </a:r>
            <a:r>
              <a:rPr lang="en-US" altLang="zh-CN" sz="1333" dirty="0">
                <a:solidFill>
                  <a:srgbClr val="FFFFFF"/>
                </a:solidFill>
                <a:latin typeface="微软雅黑" pitchFamily="34" charset="-122"/>
                <a:ea typeface="微软雅黑" pitchFamily="34" charset="-122"/>
              </a:rPr>
              <a:t>1.3</a:t>
            </a:r>
            <a:r>
              <a:rPr lang="zh-CN" altLang="zh-CN" sz="1333" dirty="0">
                <a:solidFill>
                  <a:srgbClr val="FFFFFF"/>
                </a:solidFill>
                <a:latin typeface="微软雅黑" pitchFamily="34" charset="-122"/>
                <a:ea typeface="微软雅黑" pitchFamily="34" charset="-122"/>
              </a:rPr>
              <a:t>倍字间距。</a:t>
            </a:r>
          </a:p>
        </p:txBody>
      </p:sp>
    </p:spTree>
    <p:extLst>
      <p:ext uri="{BB962C8B-B14F-4D97-AF65-F5344CB8AC3E}">
        <p14:creationId xmlns:p14="http://schemas.microsoft.com/office/powerpoint/2010/main" val="23672918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20FE4091-F10F-49EA-9DDB-33E647210238}"/>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4C0527D0-94A8-433B-AFFF-E455DD440903}"/>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42F9736C-AFF1-4AFF-9709-D1C71684E78E}"/>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pic>
        <p:nvPicPr>
          <p:cNvPr id="6" name="图片 5">
            <a:extLst>
              <a:ext uri="{FF2B5EF4-FFF2-40B4-BE49-F238E27FC236}">
                <a16:creationId xmlns:a16="http://schemas.microsoft.com/office/drawing/2014/main" xmlns="" id="{F69A767B-313F-4756-9EE3-A04878EDEB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6747" y="3112900"/>
            <a:ext cx="6366752" cy="4049900"/>
          </a:xfrm>
          <a:prstGeom prst="rect">
            <a:avLst/>
          </a:prstGeom>
        </p:spPr>
      </p:pic>
      <p:sp>
        <p:nvSpPr>
          <p:cNvPr id="7" name="文本框 6">
            <a:extLst>
              <a:ext uri="{FF2B5EF4-FFF2-40B4-BE49-F238E27FC236}">
                <a16:creationId xmlns:a16="http://schemas.microsoft.com/office/drawing/2014/main" xmlns="" id="{2AE462FD-70C8-483E-9752-5BA7AB984E99}"/>
              </a:ext>
            </a:extLst>
          </p:cNvPr>
          <p:cNvSpPr txBox="1"/>
          <p:nvPr/>
        </p:nvSpPr>
        <p:spPr>
          <a:xfrm>
            <a:off x="1739855" y="4710899"/>
            <a:ext cx="3654470" cy="153272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标题数字等都可以通过点击和重新输入进行更改，顶部“开始”面板中可以对字体、字号、颜色、行距等进行修改。建议正文</a:t>
            </a:r>
            <a:r>
              <a:rPr lang="en-US" altLang="zh-CN" sz="1200" dirty="0">
                <a:solidFill>
                  <a:srgbClr val="FFFFFF"/>
                </a:solidFill>
                <a:latin typeface="Microsoft YaHei" charset="0"/>
                <a:ea typeface="Microsoft YaHei" charset="0"/>
                <a:cs typeface="Microsoft YaHei" charset="0"/>
              </a:rPr>
              <a:t>8-14</a:t>
            </a:r>
            <a:r>
              <a:rPr lang="zh-CN" altLang="en-US" sz="1200" dirty="0">
                <a:solidFill>
                  <a:srgbClr val="FFFFFF"/>
                </a:solidFill>
                <a:latin typeface="Microsoft YaHei" charset="0"/>
                <a:ea typeface="Microsoft YaHei" charset="0"/>
                <a:cs typeface="Microsoft YaHei" charset="0"/>
              </a:rPr>
              <a:t>号字，</a:t>
            </a:r>
            <a:r>
              <a:rPr lang="en-US" altLang="zh-CN" sz="1200" dirty="0">
                <a:solidFill>
                  <a:srgbClr val="FFFFFF"/>
                </a:solidFill>
                <a:latin typeface="Microsoft YaHei" charset="0"/>
                <a:ea typeface="Microsoft YaHei" charset="0"/>
                <a:cs typeface="Microsoft YaHei" charset="0"/>
              </a:rPr>
              <a:t>1.3</a:t>
            </a:r>
            <a:r>
              <a:rPr lang="zh-CN" altLang="en-US" sz="1200" dirty="0">
                <a:solidFill>
                  <a:srgbClr val="FFFFFF"/>
                </a:solidFill>
                <a:latin typeface="Microsoft YaHei" charset="0"/>
                <a:ea typeface="Microsoft YaHei" charset="0"/>
                <a:cs typeface="Microsoft YaHei" charset="0"/>
              </a:rPr>
              <a:t>倍字间距。标题数字等都可以通过点击和重新输入进行更改，顶部“开始”面板中可以对字体、字号、颜色、行距等进行修改。</a:t>
            </a:r>
          </a:p>
        </p:txBody>
      </p:sp>
      <p:sp>
        <p:nvSpPr>
          <p:cNvPr id="8" name="矩形 7">
            <a:extLst>
              <a:ext uri="{FF2B5EF4-FFF2-40B4-BE49-F238E27FC236}">
                <a16:creationId xmlns:a16="http://schemas.microsoft.com/office/drawing/2014/main" xmlns="" id="{6D5DB32E-80F3-41E5-B5EE-70FB4C8F99CC}"/>
              </a:ext>
            </a:extLst>
          </p:cNvPr>
          <p:cNvSpPr/>
          <p:nvPr/>
        </p:nvSpPr>
        <p:spPr>
          <a:xfrm>
            <a:off x="1739856" y="4313781"/>
            <a:ext cx="1826141" cy="412421"/>
          </a:xfrm>
          <a:prstGeom prst="rect">
            <a:avLst/>
          </a:prstGeom>
        </p:spPr>
        <p:txBody>
          <a:bodyPr wrap="none">
            <a:spAutoFit/>
          </a:bodyPr>
          <a:lstStyle/>
          <a:p>
            <a:pPr>
              <a:lnSpc>
                <a:spcPct val="130000"/>
              </a:lnSpc>
            </a:pPr>
            <a:r>
              <a:rPr lang="zh-CN" altLang="en-US" sz="1600" b="1" dirty="0">
                <a:solidFill>
                  <a:srgbClr val="FFFFFF"/>
                </a:solidFill>
                <a:latin typeface="Microsoft YaHei" charset="0"/>
                <a:ea typeface="Microsoft YaHei" charset="0"/>
                <a:cs typeface="Microsoft YaHei" charset="0"/>
              </a:rPr>
              <a:t>点击此处添加标题</a:t>
            </a:r>
            <a:endParaRPr lang="en-US" altLang="zh-CN" sz="1600" b="1" dirty="0">
              <a:solidFill>
                <a:srgbClr val="FFFFFF"/>
              </a:solidFill>
              <a:latin typeface="Microsoft YaHei" charset="0"/>
              <a:ea typeface="Microsoft YaHei" charset="0"/>
              <a:cs typeface="Microsoft YaHei" charset="0"/>
            </a:endParaRPr>
          </a:p>
        </p:txBody>
      </p:sp>
      <p:sp>
        <p:nvSpPr>
          <p:cNvPr id="9" name="矩形 8">
            <a:extLst>
              <a:ext uri="{FF2B5EF4-FFF2-40B4-BE49-F238E27FC236}">
                <a16:creationId xmlns:a16="http://schemas.microsoft.com/office/drawing/2014/main" xmlns="" id="{40797E6A-4BC5-49C0-B6A5-43CD90A884D7}"/>
              </a:ext>
            </a:extLst>
          </p:cNvPr>
          <p:cNvSpPr/>
          <p:nvPr/>
        </p:nvSpPr>
        <p:spPr>
          <a:xfrm>
            <a:off x="1687861" y="1885950"/>
            <a:ext cx="3706464" cy="812530"/>
          </a:xfrm>
          <a:prstGeom prst="rect">
            <a:avLst/>
          </a:prstGeom>
          <a:solidFill>
            <a:srgbClr val="7DAD45"/>
          </a:solidFill>
        </p:spPr>
        <p:txBody>
          <a:bodyPr wrap="non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YOUR</a:t>
            </a:r>
            <a:r>
              <a:rPr kumimoji="0" lang="zh-CN" altLang="en-US" sz="36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 </a:t>
            </a:r>
            <a:r>
              <a:rPr kumimoji="0" lang="en-US" altLang="zh-CN" sz="36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TITLE</a:t>
            </a:r>
            <a:r>
              <a:rPr kumimoji="0" lang="zh-CN" altLang="en-US" sz="36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 </a:t>
            </a:r>
            <a:r>
              <a:rPr kumimoji="0" lang="en-US" altLang="zh-CN" sz="3600" b="1" i="0" u="none" strike="noStrike" kern="0" cap="none" spc="0" normalizeH="0" baseline="0" noProof="0" dirty="0">
                <a:ln>
                  <a:noFill/>
                </a:ln>
                <a:solidFill>
                  <a:srgbClr val="FFFFFF"/>
                </a:solidFill>
                <a:effectLst/>
                <a:uLnTx/>
                <a:uFillTx/>
                <a:latin typeface="Century Gothic"/>
                <a:ea typeface="Microsoft YaHei" charset="0"/>
                <a:cs typeface="Microsoft YaHei" charset="0"/>
              </a:rPr>
              <a:t>HERE</a:t>
            </a:r>
          </a:p>
        </p:txBody>
      </p:sp>
      <p:sp>
        <p:nvSpPr>
          <p:cNvPr id="10" name="矩形 9">
            <a:extLst>
              <a:ext uri="{FF2B5EF4-FFF2-40B4-BE49-F238E27FC236}">
                <a16:creationId xmlns:a16="http://schemas.microsoft.com/office/drawing/2014/main" xmlns="" id="{8E4E60E7-5DBD-472F-B0F1-D354859E1C7C}"/>
              </a:ext>
            </a:extLst>
          </p:cNvPr>
          <p:cNvSpPr/>
          <p:nvPr/>
        </p:nvSpPr>
        <p:spPr>
          <a:xfrm>
            <a:off x="1680545" y="2698480"/>
            <a:ext cx="1885452" cy="1631216"/>
          </a:xfrm>
          <a:prstGeom prst="rect">
            <a:avLst/>
          </a:prstGeom>
        </p:spPr>
        <p:txBody>
          <a:bodyPr wrap="none">
            <a:spAutoFit/>
          </a:bodyPr>
          <a:lstStyle/>
          <a:p>
            <a:pPr algn="ctr"/>
            <a:r>
              <a:rPr lang="en-US" altLang="zh-CN" sz="10000" b="1" dirty="0">
                <a:solidFill>
                  <a:srgbClr val="E7C606"/>
                </a:solidFill>
                <a:latin typeface="Century Gothic"/>
                <a:ea typeface="Microsoft YaHei" charset="0"/>
                <a:cs typeface="Microsoft YaHei" charset="0"/>
              </a:rPr>
              <a:t>59</a:t>
            </a:r>
            <a:r>
              <a:rPr lang="en-US" altLang="zh-CN" sz="2400" b="1" dirty="0">
                <a:solidFill>
                  <a:srgbClr val="E7C606"/>
                </a:solidFill>
                <a:latin typeface="Century Gothic"/>
                <a:ea typeface="Microsoft YaHei" charset="0"/>
                <a:cs typeface="Microsoft YaHei" charset="0"/>
              </a:rPr>
              <a:t>%</a:t>
            </a:r>
          </a:p>
        </p:txBody>
      </p:sp>
    </p:spTree>
    <p:extLst>
      <p:ext uri="{BB962C8B-B14F-4D97-AF65-F5344CB8AC3E}">
        <p14:creationId xmlns:p14="http://schemas.microsoft.com/office/powerpoint/2010/main" val="27738192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40820C7-24C8-492B-BD5A-89D3AFBAB96A}"/>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5F33DC0A-C358-4CD6-89F6-7212EA67BC65}"/>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7C1B8F3E-2E88-4FBD-AD97-F4B39DE6B616}"/>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Freeform 381">
            <a:extLst>
              <a:ext uri="{FF2B5EF4-FFF2-40B4-BE49-F238E27FC236}">
                <a16:creationId xmlns:a16="http://schemas.microsoft.com/office/drawing/2014/main" xmlns="" id="{7BBE23C8-0FF2-415A-917B-6405E8BCC869}"/>
              </a:ext>
            </a:extLst>
          </p:cNvPr>
          <p:cNvSpPr>
            <a:spLocks noEditPoints="1"/>
          </p:cNvSpPr>
          <p:nvPr/>
        </p:nvSpPr>
        <p:spPr bwMode="auto">
          <a:xfrm>
            <a:off x="4976695" y="4478596"/>
            <a:ext cx="1144587" cy="1103709"/>
          </a:xfrm>
          <a:custGeom>
            <a:avLst/>
            <a:gdLst>
              <a:gd name="T0" fmla="*/ 138 w 280"/>
              <a:gd name="T1" fmla="*/ 237 h 270"/>
              <a:gd name="T2" fmla="*/ 165 w 280"/>
              <a:gd name="T3" fmla="*/ 210 h 270"/>
              <a:gd name="T4" fmla="*/ 73 w 280"/>
              <a:gd name="T5" fmla="*/ 210 h 270"/>
              <a:gd name="T6" fmla="*/ 61 w 280"/>
              <a:gd name="T7" fmla="*/ 237 h 270"/>
              <a:gd name="T8" fmla="*/ 133 w 280"/>
              <a:gd name="T9" fmla="*/ 243 h 270"/>
              <a:gd name="T10" fmla="*/ 101 w 280"/>
              <a:gd name="T11" fmla="*/ 207 h 270"/>
              <a:gd name="T12" fmla="*/ 181 w 280"/>
              <a:gd name="T13" fmla="*/ 207 h 270"/>
              <a:gd name="T14" fmla="*/ 147 w 280"/>
              <a:gd name="T15" fmla="*/ 242 h 270"/>
              <a:gd name="T16" fmla="*/ 202 w 280"/>
              <a:gd name="T17" fmla="*/ 253 h 270"/>
              <a:gd name="T18" fmla="*/ 202 w 280"/>
              <a:gd name="T19" fmla="*/ 219 h 270"/>
              <a:gd name="T20" fmla="*/ 222 w 280"/>
              <a:gd name="T21" fmla="*/ 200 h 270"/>
              <a:gd name="T22" fmla="*/ 64 w 280"/>
              <a:gd name="T23" fmla="*/ 166 h 270"/>
              <a:gd name="T24" fmla="*/ 79 w 280"/>
              <a:gd name="T25" fmla="*/ 197 h 270"/>
              <a:gd name="T26" fmla="*/ 71 w 280"/>
              <a:gd name="T27" fmla="*/ 156 h 270"/>
              <a:gd name="T28" fmla="*/ 184 w 280"/>
              <a:gd name="T29" fmla="*/ 196 h 270"/>
              <a:gd name="T30" fmla="*/ 221 w 280"/>
              <a:gd name="T31" fmla="*/ 191 h 270"/>
              <a:gd name="T32" fmla="*/ 230 w 280"/>
              <a:gd name="T33" fmla="*/ 100 h 270"/>
              <a:gd name="T34" fmla="*/ 214 w 280"/>
              <a:gd name="T35" fmla="*/ 148 h 270"/>
              <a:gd name="T36" fmla="*/ 248 w 280"/>
              <a:gd name="T37" fmla="*/ 177 h 270"/>
              <a:gd name="T38" fmla="*/ 231 w 280"/>
              <a:gd name="T39" fmla="*/ 101 h 270"/>
              <a:gd name="T40" fmla="*/ 14 w 280"/>
              <a:gd name="T41" fmla="*/ 137 h 270"/>
              <a:gd name="T42" fmla="*/ 38 w 280"/>
              <a:gd name="T43" fmla="*/ 171 h 270"/>
              <a:gd name="T44" fmla="*/ 61 w 280"/>
              <a:gd name="T45" fmla="*/ 156 h 270"/>
              <a:gd name="T46" fmla="*/ 51 w 280"/>
              <a:gd name="T47" fmla="*/ 101 h 270"/>
              <a:gd name="T48" fmla="*/ 179 w 280"/>
              <a:gd name="T49" fmla="*/ 133 h 270"/>
              <a:gd name="T50" fmla="*/ 111 w 280"/>
              <a:gd name="T51" fmla="*/ 160 h 270"/>
              <a:gd name="T52" fmla="*/ 139 w 280"/>
              <a:gd name="T53" fmla="*/ 94 h 270"/>
              <a:gd name="T54" fmla="*/ 208 w 280"/>
              <a:gd name="T55" fmla="*/ 133 h 270"/>
              <a:gd name="T56" fmla="*/ 221 w 280"/>
              <a:gd name="T57" fmla="*/ 97 h 270"/>
              <a:gd name="T58" fmla="*/ 60 w 280"/>
              <a:gd name="T59" fmla="*/ 96 h 270"/>
              <a:gd name="T60" fmla="*/ 69 w 280"/>
              <a:gd name="T61" fmla="*/ 133 h 270"/>
              <a:gd name="T62" fmla="*/ 93 w 280"/>
              <a:gd name="T63" fmla="*/ 87 h 270"/>
              <a:gd name="T64" fmla="*/ 87 w 280"/>
              <a:gd name="T65" fmla="*/ 114 h 270"/>
              <a:gd name="T66" fmla="*/ 105 w 280"/>
              <a:gd name="T67" fmla="*/ 201 h 270"/>
              <a:gd name="T68" fmla="*/ 174 w 280"/>
              <a:gd name="T69" fmla="*/ 201 h 270"/>
              <a:gd name="T70" fmla="*/ 191 w 280"/>
              <a:gd name="T71" fmla="*/ 114 h 270"/>
              <a:gd name="T72" fmla="*/ 139 w 280"/>
              <a:gd name="T73" fmla="*/ 50 h 270"/>
              <a:gd name="T74" fmla="*/ 116 w 280"/>
              <a:gd name="T75" fmla="*/ 78 h 270"/>
              <a:gd name="T76" fmla="*/ 142 w 280"/>
              <a:gd name="T77" fmla="*/ 50 h 270"/>
              <a:gd name="T78" fmla="*/ 147 w 280"/>
              <a:gd name="T79" fmla="*/ 46 h 270"/>
              <a:gd name="T80" fmla="*/ 181 w 280"/>
              <a:gd name="T81" fmla="*/ 81 h 270"/>
              <a:gd name="T82" fmla="*/ 222 w 280"/>
              <a:gd name="T83" fmla="*/ 71 h 270"/>
              <a:gd name="T84" fmla="*/ 200 w 280"/>
              <a:gd name="T85" fmla="*/ 50 h 270"/>
              <a:gd name="T86" fmla="*/ 97 w 280"/>
              <a:gd name="T87" fmla="*/ 30 h 270"/>
              <a:gd name="T88" fmla="*/ 57 w 280"/>
              <a:gd name="T89" fmla="*/ 87 h 270"/>
              <a:gd name="T90" fmla="*/ 103 w 280"/>
              <a:gd name="T91" fmla="*/ 78 h 270"/>
              <a:gd name="T92" fmla="*/ 131 w 280"/>
              <a:gd name="T93" fmla="*/ 42 h 270"/>
              <a:gd name="T94" fmla="*/ 222 w 280"/>
              <a:gd name="T95" fmla="*/ 21 h 270"/>
              <a:gd name="T96" fmla="*/ 230 w 280"/>
              <a:gd name="T97" fmla="*/ 91 h 270"/>
              <a:gd name="T98" fmla="*/ 276 w 280"/>
              <a:gd name="T99" fmla="*/ 159 h 270"/>
              <a:gd name="T100" fmla="*/ 231 w 280"/>
              <a:gd name="T101" fmla="*/ 207 h 270"/>
              <a:gd name="T102" fmla="*/ 245 w 280"/>
              <a:gd name="T103" fmla="*/ 243 h 270"/>
              <a:gd name="T104" fmla="*/ 206 w 280"/>
              <a:gd name="T105" fmla="*/ 266 h 270"/>
              <a:gd name="T106" fmla="*/ 138 w 280"/>
              <a:gd name="T107" fmla="*/ 248 h 270"/>
              <a:gd name="T108" fmla="*/ 51 w 280"/>
              <a:gd name="T109" fmla="*/ 239 h 270"/>
              <a:gd name="T110" fmla="*/ 29 w 280"/>
              <a:gd name="T111" fmla="*/ 187 h 270"/>
              <a:gd name="T112" fmla="*/ 2 w 280"/>
              <a:gd name="T113" fmla="*/ 129 h 270"/>
              <a:gd name="T114" fmla="*/ 48 w 280"/>
              <a:gd name="T115" fmla="*/ 67 h 270"/>
              <a:gd name="T116" fmla="*/ 119 w 280"/>
              <a:gd name="T117" fmla="*/ 26 h 270"/>
              <a:gd name="T118" fmla="*/ 172 w 280"/>
              <a:gd name="T119" fmla="*/ 2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 h="270">
                <a:moveTo>
                  <a:pt x="116" y="209"/>
                </a:moveTo>
                <a:lnTo>
                  <a:pt x="115" y="209"/>
                </a:lnTo>
                <a:lnTo>
                  <a:pt x="114" y="211"/>
                </a:lnTo>
                <a:lnTo>
                  <a:pt x="114" y="212"/>
                </a:lnTo>
                <a:lnTo>
                  <a:pt x="126" y="226"/>
                </a:lnTo>
                <a:lnTo>
                  <a:pt x="138" y="237"/>
                </a:lnTo>
                <a:lnTo>
                  <a:pt x="139" y="238"/>
                </a:lnTo>
                <a:lnTo>
                  <a:pt x="142" y="237"/>
                </a:lnTo>
                <a:lnTo>
                  <a:pt x="153" y="226"/>
                </a:lnTo>
                <a:lnTo>
                  <a:pt x="165" y="212"/>
                </a:lnTo>
                <a:lnTo>
                  <a:pt x="166" y="211"/>
                </a:lnTo>
                <a:lnTo>
                  <a:pt x="165" y="210"/>
                </a:lnTo>
                <a:lnTo>
                  <a:pt x="163" y="209"/>
                </a:lnTo>
                <a:lnTo>
                  <a:pt x="116" y="209"/>
                </a:lnTo>
                <a:close/>
                <a:moveTo>
                  <a:pt x="79" y="203"/>
                </a:moveTo>
                <a:lnTo>
                  <a:pt x="77" y="203"/>
                </a:lnTo>
                <a:lnTo>
                  <a:pt x="75" y="205"/>
                </a:lnTo>
                <a:lnTo>
                  <a:pt x="73" y="210"/>
                </a:lnTo>
                <a:lnTo>
                  <a:pt x="69" y="212"/>
                </a:lnTo>
                <a:lnTo>
                  <a:pt x="64" y="215"/>
                </a:lnTo>
                <a:lnTo>
                  <a:pt x="59" y="217"/>
                </a:lnTo>
                <a:lnTo>
                  <a:pt x="57" y="219"/>
                </a:lnTo>
                <a:lnTo>
                  <a:pt x="57" y="220"/>
                </a:lnTo>
                <a:lnTo>
                  <a:pt x="61" y="237"/>
                </a:lnTo>
                <a:lnTo>
                  <a:pt x="70" y="248"/>
                </a:lnTo>
                <a:lnTo>
                  <a:pt x="82" y="256"/>
                </a:lnTo>
                <a:lnTo>
                  <a:pt x="97" y="258"/>
                </a:lnTo>
                <a:lnTo>
                  <a:pt x="114" y="254"/>
                </a:lnTo>
                <a:lnTo>
                  <a:pt x="131" y="244"/>
                </a:lnTo>
                <a:lnTo>
                  <a:pt x="133" y="243"/>
                </a:lnTo>
                <a:lnTo>
                  <a:pt x="133" y="242"/>
                </a:lnTo>
                <a:lnTo>
                  <a:pt x="131" y="240"/>
                </a:lnTo>
                <a:lnTo>
                  <a:pt x="119" y="228"/>
                </a:lnTo>
                <a:lnTo>
                  <a:pt x="106" y="211"/>
                </a:lnTo>
                <a:lnTo>
                  <a:pt x="103" y="209"/>
                </a:lnTo>
                <a:lnTo>
                  <a:pt x="101" y="207"/>
                </a:lnTo>
                <a:lnTo>
                  <a:pt x="98" y="207"/>
                </a:lnTo>
                <a:lnTo>
                  <a:pt x="88" y="206"/>
                </a:lnTo>
                <a:lnTo>
                  <a:pt x="79" y="203"/>
                </a:lnTo>
                <a:close/>
                <a:moveTo>
                  <a:pt x="220" y="198"/>
                </a:moveTo>
                <a:lnTo>
                  <a:pt x="202" y="203"/>
                </a:lnTo>
                <a:lnTo>
                  <a:pt x="181" y="207"/>
                </a:lnTo>
                <a:lnTo>
                  <a:pt x="179" y="207"/>
                </a:lnTo>
                <a:lnTo>
                  <a:pt x="176" y="209"/>
                </a:lnTo>
                <a:lnTo>
                  <a:pt x="174" y="211"/>
                </a:lnTo>
                <a:lnTo>
                  <a:pt x="161" y="228"/>
                </a:lnTo>
                <a:lnTo>
                  <a:pt x="148" y="240"/>
                </a:lnTo>
                <a:lnTo>
                  <a:pt x="147" y="242"/>
                </a:lnTo>
                <a:lnTo>
                  <a:pt x="147" y="243"/>
                </a:lnTo>
                <a:lnTo>
                  <a:pt x="148" y="244"/>
                </a:lnTo>
                <a:lnTo>
                  <a:pt x="163" y="253"/>
                </a:lnTo>
                <a:lnTo>
                  <a:pt x="177" y="257"/>
                </a:lnTo>
                <a:lnTo>
                  <a:pt x="191" y="257"/>
                </a:lnTo>
                <a:lnTo>
                  <a:pt x="202" y="253"/>
                </a:lnTo>
                <a:lnTo>
                  <a:pt x="203" y="252"/>
                </a:lnTo>
                <a:lnTo>
                  <a:pt x="204" y="251"/>
                </a:lnTo>
                <a:lnTo>
                  <a:pt x="203" y="249"/>
                </a:lnTo>
                <a:lnTo>
                  <a:pt x="198" y="239"/>
                </a:lnTo>
                <a:lnTo>
                  <a:pt x="198" y="228"/>
                </a:lnTo>
                <a:lnTo>
                  <a:pt x="202" y="219"/>
                </a:lnTo>
                <a:lnTo>
                  <a:pt x="209" y="211"/>
                </a:lnTo>
                <a:lnTo>
                  <a:pt x="221" y="207"/>
                </a:lnTo>
                <a:lnTo>
                  <a:pt x="222" y="206"/>
                </a:lnTo>
                <a:lnTo>
                  <a:pt x="223" y="205"/>
                </a:lnTo>
                <a:lnTo>
                  <a:pt x="222" y="201"/>
                </a:lnTo>
                <a:lnTo>
                  <a:pt x="222" y="200"/>
                </a:lnTo>
                <a:lnTo>
                  <a:pt x="221" y="198"/>
                </a:lnTo>
                <a:lnTo>
                  <a:pt x="220" y="198"/>
                </a:lnTo>
                <a:close/>
                <a:moveTo>
                  <a:pt x="69" y="155"/>
                </a:moveTo>
                <a:lnTo>
                  <a:pt x="68" y="155"/>
                </a:lnTo>
                <a:lnTo>
                  <a:pt x="68" y="156"/>
                </a:lnTo>
                <a:lnTo>
                  <a:pt x="64" y="166"/>
                </a:lnTo>
                <a:lnTo>
                  <a:pt x="64" y="168"/>
                </a:lnTo>
                <a:lnTo>
                  <a:pt x="65" y="170"/>
                </a:lnTo>
                <a:lnTo>
                  <a:pt x="73" y="177"/>
                </a:lnTo>
                <a:lnTo>
                  <a:pt x="78" y="186"/>
                </a:lnTo>
                <a:lnTo>
                  <a:pt x="79" y="196"/>
                </a:lnTo>
                <a:lnTo>
                  <a:pt x="79" y="197"/>
                </a:lnTo>
                <a:lnTo>
                  <a:pt x="80" y="198"/>
                </a:lnTo>
                <a:lnTo>
                  <a:pt x="93" y="201"/>
                </a:lnTo>
                <a:lnTo>
                  <a:pt x="94" y="200"/>
                </a:lnTo>
                <a:lnTo>
                  <a:pt x="96" y="198"/>
                </a:lnTo>
                <a:lnTo>
                  <a:pt x="96" y="196"/>
                </a:lnTo>
                <a:lnTo>
                  <a:pt x="71" y="156"/>
                </a:lnTo>
                <a:lnTo>
                  <a:pt x="70" y="155"/>
                </a:lnTo>
                <a:lnTo>
                  <a:pt x="69" y="155"/>
                </a:lnTo>
                <a:close/>
                <a:moveTo>
                  <a:pt x="209" y="155"/>
                </a:moveTo>
                <a:lnTo>
                  <a:pt x="208" y="155"/>
                </a:lnTo>
                <a:lnTo>
                  <a:pt x="207" y="156"/>
                </a:lnTo>
                <a:lnTo>
                  <a:pt x="184" y="196"/>
                </a:lnTo>
                <a:lnTo>
                  <a:pt x="184" y="198"/>
                </a:lnTo>
                <a:lnTo>
                  <a:pt x="185" y="200"/>
                </a:lnTo>
                <a:lnTo>
                  <a:pt x="186" y="201"/>
                </a:lnTo>
                <a:lnTo>
                  <a:pt x="204" y="197"/>
                </a:lnTo>
                <a:lnTo>
                  <a:pt x="220" y="192"/>
                </a:lnTo>
                <a:lnTo>
                  <a:pt x="221" y="191"/>
                </a:lnTo>
                <a:lnTo>
                  <a:pt x="221" y="189"/>
                </a:lnTo>
                <a:lnTo>
                  <a:pt x="218" y="173"/>
                </a:lnTo>
                <a:lnTo>
                  <a:pt x="212" y="156"/>
                </a:lnTo>
                <a:lnTo>
                  <a:pt x="211" y="155"/>
                </a:lnTo>
                <a:lnTo>
                  <a:pt x="209" y="155"/>
                </a:lnTo>
                <a:close/>
                <a:moveTo>
                  <a:pt x="230" y="100"/>
                </a:moveTo>
                <a:lnTo>
                  <a:pt x="229" y="101"/>
                </a:lnTo>
                <a:lnTo>
                  <a:pt x="227" y="103"/>
                </a:lnTo>
                <a:lnTo>
                  <a:pt x="222" y="120"/>
                </a:lnTo>
                <a:lnTo>
                  <a:pt x="214" y="140"/>
                </a:lnTo>
                <a:lnTo>
                  <a:pt x="214" y="143"/>
                </a:lnTo>
                <a:lnTo>
                  <a:pt x="214" y="148"/>
                </a:lnTo>
                <a:lnTo>
                  <a:pt x="222" y="168"/>
                </a:lnTo>
                <a:lnTo>
                  <a:pt x="227" y="186"/>
                </a:lnTo>
                <a:lnTo>
                  <a:pt x="229" y="187"/>
                </a:lnTo>
                <a:lnTo>
                  <a:pt x="230" y="187"/>
                </a:lnTo>
                <a:lnTo>
                  <a:pt x="231" y="187"/>
                </a:lnTo>
                <a:lnTo>
                  <a:pt x="248" y="177"/>
                </a:lnTo>
                <a:lnTo>
                  <a:pt x="259" y="164"/>
                </a:lnTo>
                <a:lnTo>
                  <a:pt x="266" y="151"/>
                </a:lnTo>
                <a:lnTo>
                  <a:pt x="266" y="137"/>
                </a:lnTo>
                <a:lnTo>
                  <a:pt x="259" y="124"/>
                </a:lnTo>
                <a:lnTo>
                  <a:pt x="249" y="111"/>
                </a:lnTo>
                <a:lnTo>
                  <a:pt x="231" y="101"/>
                </a:lnTo>
                <a:lnTo>
                  <a:pt x="230" y="100"/>
                </a:lnTo>
                <a:close/>
                <a:moveTo>
                  <a:pt x="50" y="100"/>
                </a:moveTo>
                <a:lnTo>
                  <a:pt x="48" y="100"/>
                </a:lnTo>
                <a:lnTo>
                  <a:pt x="31" y="111"/>
                </a:lnTo>
                <a:lnTo>
                  <a:pt x="19" y="124"/>
                </a:lnTo>
                <a:lnTo>
                  <a:pt x="14" y="137"/>
                </a:lnTo>
                <a:lnTo>
                  <a:pt x="14" y="151"/>
                </a:lnTo>
                <a:lnTo>
                  <a:pt x="19" y="164"/>
                </a:lnTo>
                <a:lnTo>
                  <a:pt x="31" y="177"/>
                </a:lnTo>
                <a:lnTo>
                  <a:pt x="33" y="177"/>
                </a:lnTo>
                <a:lnTo>
                  <a:pt x="34" y="175"/>
                </a:lnTo>
                <a:lnTo>
                  <a:pt x="38" y="171"/>
                </a:lnTo>
                <a:lnTo>
                  <a:pt x="43" y="169"/>
                </a:lnTo>
                <a:lnTo>
                  <a:pt x="48" y="168"/>
                </a:lnTo>
                <a:lnTo>
                  <a:pt x="55" y="168"/>
                </a:lnTo>
                <a:lnTo>
                  <a:pt x="56" y="166"/>
                </a:lnTo>
                <a:lnTo>
                  <a:pt x="57" y="165"/>
                </a:lnTo>
                <a:lnTo>
                  <a:pt x="61" y="156"/>
                </a:lnTo>
                <a:lnTo>
                  <a:pt x="64" y="148"/>
                </a:lnTo>
                <a:lnTo>
                  <a:pt x="65" y="143"/>
                </a:lnTo>
                <a:lnTo>
                  <a:pt x="64" y="140"/>
                </a:lnTo>
                <a:lnTo>
                  <a:pt x="57" y="120"/>
                </a:lnTo>
                <a:lnTo>
                  <a:pt x="52" y="103"/>
                </a:lnTo>
                <a:lnTo>
                  <a:pt x="51" y="101"/>
                </a:lnTo>
                <a:lnTo>
                  <a:pt x="50" y="100"/>
                </a:lnTo>
                <a:close/>
                <a:moveTo>
                  <a:pt x="139" y="94"/>
                </a:moveTo>
                <a:lnTo>
                  <a:pt x="154" y="96"/>
                </a:lnTo>
                <a:lnTo>
                  <a:pt x="167" y="105"/>
                </a:lnTo>
                <a:lnTo>
                  <a:pt x="175" y="118"/>
                </a:lnTo>
                <a:lnTo>
                  <a:pt x="179" y="133"/>
                </a:lnTo>
                <a:lnTo>
                  <a:pt x="175" y="148"/>
                </a:lnTo>
                <a:lnTo>
                  <a:pt x="167" y="160"/>
                </a:lnTo>
                <a:lnTo>
                  <a:pt x="154" y="169"/>
                </a:lnTo>
                <a:lnTo>
                  <a:pt x="139" y="171"/>
                </a:lnTo>
                <a:lnTo>
                  <a:pt x="124" y="169"/>
                </a:lnTo>
                <a:lnTo>
                  <a:pt x="111" y="160"/>
                </a:lnTo>
                <a:lnTo>
                  <a:pt x="102" y="148"/>
                </a:lnTo>
                <a:lnTo>
                  <a:pt x="100" y="133"/>
                </a:lnTo>
                <a:lnTo>
                  <a:pt x="102" y="118"/>
                </a:lnTo>
                <a:lnTo>
                  <a:pt x="111" y="105"/>
                </a:lnTo>
                <a:lnTo>
                  <a:pt x="124" y="96"/>
                </a:lnTo>
                <a:lnTo>
                  <a:pt x="139" y="94"/>
                </a:lnTo>
                <a:close/>
                <a:moveTo>
                  <a:pt x="186" y="87"/>
                </a:moveTo>
                <a:lnTo>
                  <a:pt x="185" y="87"/>
                </a:lnTo>
                <a:lnTo>
                  <a:pt x="184" y="88"/>
                </a:lnTo>
                <a:lnTo>
                  <a:pt x="184" y="91"/>
                </a:lnTo>
                <a:lnTo>
                  <a:pt x="207" y="132"/>
                </a:lnTo>
                <a:lnTo>
                  <a:pt x="208" y="133"/>
                </a:lnTo>
                <a:lnTo>
                  <a:pt x="209" y="133"/>
                </a:lnTo>
                <a:lnTo>
                  <a:pt x="211" y="132"/>
                </a:lnTo>
                <a:lnTo>
                  <a:pt x="212" y="131"/>
                </a:lnTo>
                <a:lnTo>
                  <a:pt x="217" y="114"/>
                </a:lnTo>
                <a:lnTo>
                  <a:pt x="221" y="99"/>
                </a:lnTo>
                <a:lnTo>
                  <a:pt x="221" y="97"/>
                </a:lnTo>
                <a:lnTo>
                  <a:pt x="220" y="95"/>
                </a:lnTo>
                <a:lnTo>
                  <a:pt x="204" y="91"/>
                </a:lnTo>
                <a:lnTo>
                  <a:pt x="186" y="87"/>
                </a:lnTo>
                <a:close/>
                <a:moveTo>
                  <a:pt x="93" y="87"/>
                </a:moveTo>
                <a:lnTo>
                  <a:pt x="75" y="91"/>
                </a:lnTo>
                <a:lnTo>
                  <a:pt x="60" y="96"/>
                </a:lnTo>
                <a:lnTo>
                  <a:pt x="59" y="96"/>
                </a:lnTo>
                <a:lnTo>
                  <a:pt x="57" y="99"/>
                </a:lnTo>
                <a:lnTo>
                  <a:pt x="61" y="114"/>
                </a:lnTo>
                <a:lnTo>
                  <a:pt x="68" y="132"/>
                </a:lnTo>
                <a:lnTo>
                  <a:pt x="68" y="132"/>
                </a:lnTo>
                <a:lnTo>
                  <a:pt x="69" y="133"/>
                </a:lnTo>
                <a:lnTo>
                  <a:pt x="70" y="133"/>
                </a:lnTo>
                <a:lnTo>
                  <a:pt x="71" y="132"/>
                </a:lnTo>
                <a:lnTo>
                  <a:pt x="96" y="91"/>
                </a:lnTo>
                <a:lnTo>
                  <a:pt x="96" y="88"/>
                </a:lnTo>
                <a:lnTo>
                  <a:pt x="94" y="87"/>
                </a:lnTo>
                <a:lnTo>
                  <a:pt x="93" y="87"/>
                </a:lnTo>
                <a:close/>
                <a:moveTo>
                  <a:pt x="139" y="83"/>
                </a:moveTo>
                <a:lnTo>
                  <a:pt x="111" y="85"/>
                </a:lnTo>
                <a:lnTo>
                  <a:pt x="108" y="86"/>
                </a:lnTo>
                <a:lnTo>
                  <a:pt x="105" y="87"/>
                </a:lnTo>
                <a:lnTo>
                  <a:pt x="102" y="90"/>
                </a:lnTo>
                <a:lnTo>
                  <a:pt x="87" y="114"/>
                </a:lnTo>
                <a:lnTo>
                  <a:pt x="74" y="138"/>
                </a:lnTo>
                <a:lnTo>
                  <a:pt x="73" y="143"/>
                </a:lnTo>
                <a:lnTo>
                  <a:pt x="74" y="148"/>
                </a:lnTo>
                <a:lnTo>
                  <a:pt x="87" y="174"/>
                </a:lnTo>
                <a:lnTo>
                  <a:pt x="102" y="198"/>
                </a:lnTo>
                <a:lnTo>
                  <a:pt x="105" y="201"/>
                </a:lnTo>
                <a:lnTo>
                  <a:pt x="108" y="202"/>
                </a:lnTo>
                <a:lnTo>
                  <a:pt x="111" y="202"/>
                </a:lnTo>
                <a:lnTo>
                  <a:pt x="139" y="203"/>
                </a:lnTo>
                <a:lnTo>
                  <a:pt x="168" y="202"/>
                </a:lnTo>
                <a:lnTo>
                  <a:pt x="171" y="202"/>
                </a:lnTo>
                <a:lnTo>
                  <a:pt x="174" y="201"/>
                </a:lnTo>
                <a:lnTo>
                  <a:pt x="176" y="198"/>
                </a:lnTo>
                <a:lnTo>
                  <a:pt x="191" y="174"/>
                </a:lnTo>
                <a:lnTo>
                  <a:pt x="204" y="148"/>
                </a:lnTo>
                <a:lnTo>
                  <a:pt x="206" y="143"/>
                </a:lnTo>
                <a:lnTo>
                  <a:pt x="204" y="138"/>
                </a:lnTo>
                <a:lnTo>
                  <a:pt x="191" y="114"/>
                </a:lnTo>
                <a:lnTo>
                  <a:pt x="176" y="90"/>
                </a:lnTo>
                <a:lnTo>
                  <a:pt x="174" y="87"/>
                </a:lnTo>
                <a:lnTo>
                  <a:pt x="171" y="86"/>
                </a:lnTo>
                <a:lnTo>
                  <a:pt x="168" y="85"/>
                </a:lnTo>
                <a:lnTo>
                  <a:pt x="139" y="83"/>
                </a:lnTo>
                <a:close/>
                <a:moveTo>
                  <a:pt x="139" y="50"/>
                </a:moveTo>
                <a:lnTo>
                  <a:pt x="138" y="50"/>
                </a:lnTo>
                <a:lnTo>
                  <a:pt x="126" y="62"/>
                </a:lnTo>
                <a:lnTo>
                  <a:pt x="114" y="74"/>
                </a:lnTo>
                <a:lnTo>
                  <a:pt x="114" y="77"/>
                </a:lnTo>
                <a:lnTo>
                  <a:pt x="115" y="78"/>
                </a:lnTo>
                <a:lnTo>
                  <a:pt x="116" y="78"/>
                </a:lnTo>
                <a:lnTo>
                  <a:pt x="163" y="80"/>
                </a:lnTo>
                <a:lnTo>
                  <a:pt x="165" y="78"/>
                </a:lnTo>
                <a:lnTo>
                  <a:pt x="166" y="77"/>
                </a:lnTo>
                <a:lnTo>
                  <a:pt x="165" y="74"/>
                </a:lnTo>
                <a:lnTo>
                  <a:pt x="153" y="62"/>
                </a:lnTo>
                <a:lnTo>
                  <a:pt x="142" y="50"/>
                </a:lnTo>
                <a:lnTo>
                  <a:pt x="139" y="50"/>
                </a:lnTo>
                <a:close/>
                <a:moveTo>
                  <a:pt x="170" y="32"/>
                </a:moveTo>
                <a:lnTo>
                  <a:pt x="160" y="36"/>
                </a:lnTo>
                <a:lnTo>
                  <a:pt x="148" y="42"/>
                </a:lnTo>
                <a:lnTo>
                  <a:pt x="147" y="44"/>
                </a:lnTo>
                <a:lnTo>
                  <a:pt x="147" y="46"/>
                </a:lnTo>
                <a:lnTo>
                  <a:pt x="148" y="48"/>
                </a:lnTo>
                <a:lnTo>
                  <a:pt x="161" y="60"/>
                </a:lnTo>
                <a:lnTo>
                  <a:pt x="174" y="76"/>
                </a:lnTo>
                <a:lnTo>
                  <a:pt x="176" y="78"/>
                </a:lnTo>
                <a:lnTo>
                  <a:pt x="179" y="80"/>
                </a:lnTo>
                <a:lnTo>
                  <a:pt x="181" y="81"/>
                </a:lnTo>
                <a:lnTo>
                  <a:pt x="202" y="83"/>
                </a:lnTo>
                <a:lnTo>
                  <a:pt x="218" y="88"/>
                </a:lnTo>
                <a:lnTo>
                  <a:pt x="221" y="88"/>
                </a:lnTo>
                <a:lnTo>
                  <a:pt x="222" y="87"/>
                </a:lnTo>
                <a:lnTo>
                  <a:pt x="222" y="86"/>
                </a:lnTo>
                <a:lnTo>
                  <a:pt x="222" y="71"/>
                </a:lnTo>
                <a:lnTo>
                  <a:pt x="220" y="58"/>
                </a:lnTo>
                <a:lnTo>
                  <a:pt x="216" y="46"/>
                </a:lnTo>
                <a:lnTo>
                  <a:pt x="214" y="46"/>
                </a:lnTo>
                <a:lnTo>
                  <a:pt x="213" y="45"/>
                </a:lnTo>
                <a:lnTo>
                  <a:pt x="212" y="46"/>
                </a:lnTo>
                <a:lnTo>
                  <a:pt x="200" y="50"/>
                </a:lnTo>
                <a:lnTo>
                  <a:pt x="189" y="49"/>
                </a:lnTo>
                <a:lnTo>
                  <a:pt x="180" y="44"/>
                </a:lnTo>
                <a:lnTo>
                  <a:pt x="174" y="34"/>
                </a:lnTo>
                <a:lnTo>
                  <a:pt x="172" y="32"/>
                </a:lnTo>
                <a:lnTo>
                  <a:pt x="170" y="32"/>
                </a:lnTo>
                <a:close/>
                <a:moveTo>
                  <a:pt x="97" y="30"/>
                </a:moveTo>
                <a:lnTo>
                  <a:pt x="83" y="31"/>
                </a:lnTo>
                <a:lnTo>
                  <a:pt x="70" y="39"/>
                </a:lnTo>
                <a:lnTo>
                  <a:pt x="62" y="50"/>
                </a:lnTo>
                <a:lnTo>
                  <a:pt x="57" y="65"/>
                </a:lnTo>
                <a:lnTo>
                  <a:pt x="56" y="86"/>
                </a:lnTo>
                <a:lnTo>
                  <a:pt x="57" y="87"/>
                </a:lnTo>
                <a:lnTo>
                  <a:pt x="59" y="88"/>
                </a:lnTo>
                <a:lnTo>
                  <a:pt x="60" y="88"/>
                </a:lnTo>
                <a:lnTo>
                  <a:pt x="78" y="83"/>
                </a:lnTo>
                <a:lnTo>
                  <a:pt x="98" y="81"/>
                </a:lnTo>
                <a:lnTo>
                  <a:pt x="101" y="80"/>
                </a:lnTo>
                <a:lnTo>
                  <a:pt x="103" y="78"/>
                </a:lnTo>
                <a:lnTo>
                  <a:pt x="106" y="76"/>
                </a:lnTo>
                <a:lnTo>
                  <a:pt x="119" y="60"/>
                </a:lnTo>
                <a:lnTo>
                  <a:pt x="131" y="48"/>
                </a:lnTo>
                <a:lnTo>
                  <a:pt x="133" y="46"/>
                </a:lnTo>
                <a:lnTo>
                  <a:pt x="133" y="44"/>
                </a:lnTo>
                <a:lnTo>
                  <a:pt x="131" y="42"/>
                </a:lnTo>
                <a:lnTo>
                  <a:pt x="114" y="34"/>
                </a:lnTo>
                <a:lnTo>
                  <a:pt x="97" y="30"/>
                </a:lnTo>
                <a:close/>
                <a:moveTo>
                  <a:pt x="197" y="0"/>
                </a:moveTo>
                <a:lnTo>
                  <a:pt x="209" y="3"/>
                </a:lnTo>
                <a:lnTo>
                  <a:pt x="217" y="11"/>
                </a:lnTo>
                <a:lnTo>
                  <a:pt x="222" y="21"/>
                </a:lnTo>
                <a:lnTo>
                  <a:pt x="221" y="32"/>
                </a:lnTo>
                <a:lnTo>
                  <a:pt x="222" y="35"/>
                </a:lnTo>
                <a:lnTo>
                  <a:pt x="229" y="49"/>
                </a:lnTo>
                <a:lnTo>
                  <a:pt x="231" y="67"/>
                </a:lnTo>
                <a:lnTo>
                  <a:pt x="230" y="90"/>
                </a:lnTo>
                <a:lnTo>
                  <a:pt x="230" y="91"/>
                </a:lnTo>
                <a:lnTo>
                  <a:pt x="231" y="92"/>
                </a:lnTo>
                <a:lnTo>
                  <a:pt x="253" y="104"/>
                </a:lnTo>
                <a:lnTo>
                  <a:pt x="267" y="115"/>
                </a:lnTo>
                <a:lnTo>
                  <a:pt x="276" y="129"/>
                </a:lnTo>
                <a:lnTo>
                  <a:pt x="280" y="143"/>
                </a:lnTo>
                <a:lnTo>
                  <a:pt x="276" y="159"/>
                </a:lnTo>
                <a:lnTo>
                  <a:pt x="267" y="171"/>
                </a:lnTo>
                <a:lnTo>
                  <a:pt x="252" y="184"/>
                </a:lnTo>
                <a:lnTo>
                  <a:pt x="231" y="194"/>
                </a:lnTo>
                <a:lnTo>
                  <a:pt x="230" y="196"/>
                </a:lnTo>
                <a:lnTo>
                  <a:pt x="230" y="197"/>
                </a:lnTo>
                <a:lnTo>
                  <a:pt x="231" y="207"/>
                </a:lnTo>
                <a:lnTo>
                  <a:pt x="231" y="209"/>
                </a:lnTo>
                <a:lnTo>
                  <a:pt x="232" y="209"/>
                </a:lnTo>
                <a:lnTo>
                  <a:pt x="240" y="215"/>
                </a:lnTo>
                <a:lnTo>
                  <a:pt x="246" y="223"/>
                </a:lnTo>
                <a:lnTo>
                  <a:pt x="248" y="233"/>
                </a:lnTo>
                <a:lnTo>
                  <a:pt x="245" y="243"/>
                </a:lnTo>
                <a:lnTo>
                  <a:pt x="239" y="252"/>
                </a:lnTo>
                <a:lnTo>
                  <a:pt x="230" y="257"/>
                </a:lnTo>
                <a:lnTo>
                  <a:pt x="220" y="257"/>
                </a:lnTo>
                <a:lnTo>
                  <a:pt x="218" y="258"/>
                </a:lnTo>
                <a:lnTo>
                  <a:pt x="217" y="258"/>
                </a:lnTo>
                <a:lnTo>
                  <a:pt x="206" y="266"/>
                </a:lnTo>
                <a:lnTo>
                  <a:pt x="193" y="270"/>
                </a:lnTo>
                <a:lnTo>
                  <a:pt x="177" y="267"/>
                </a:lnTo>
                <a:lnTo>
                  <a:pt x="160" y="261"/>
                </a:lnTo>
                <a:lnTo>
                  <a:pt x="142" y="248"/>
                </a:lnTo>
                <a:lnTo>
                  <a:pt x="139" y="248"/>
                </a:lnTo>
                <a:lnTo>
                  <a:pt x="138" y="248"/>
                </a:lnTo>
                <a:lnTo>
                  <a:pt x="119" y="262"/>
                </a:lnTo>
                <a:lnTo>
                  <a:pt x="100" y="269"/>
                </a:lnTo>
                <a:lnTo>
                  <a:pt x="83" y="269"/>
                </a:lnTo>
                <a:lnTo>
                  <a:pt x="69" y="265"/>
                </a:lnTo>
                <a:lnTo>
                  <a:pt x="59" y="254"/>
                </a:lnTo>
                <a:lnTo>
                  <a:pt x="51" y="239"/>
                </a:lnTo>
                <a:lnTo>
                  <a:pt x="48" y="219"/>
                </a:lnTo>
                <a:lnTo>
                  <a:pt x="47" y="217"/>
                </a:lnTo>
                <a:lnTo>
                  <a:pt x="46" y="216"/>
                </a:lnTo>
                <a:lnTo>
                  <a:pt x="36" y="210"/>
                </a:lnTo>
                <a:lnTo>
                  <a:pt x="29" y="200"/>
                </a:lnTo>
                <a:lnTo>
                  <a:pt x="29" y="187"/>
                </a:lnTo>
                <a:lnTo>
                  <a:pt x="29" y="186"/>
                </a:lnTo>
                <a:lnTo>
                  <a:pt x="28" y="184"/>
                </a:lnTo>
                <a:lnTo>
                  <a:pt x="13" y="173"/>
                </a:lnTo>
                <a:lnTo>
                  <a:pt x="4" y="159"/>
                </a:lnTo>
                <a:lnTo>
                  <a:pt x="0" y="145"/>
                </a:lnTo>
                <a:lnTo>
                  <a:pt x="2" y="129"/>
                </a:lnTo>
                <a:lnTo>
                  <a:pt x="11" y="115"/>
                </a:lnTo>
                <a:lnTo>
                  <a:pt x="27" y="104"/>
                </a:lnTo>
                <a:lnTo>
                  <a:pt x="48" y="92"/>
                </a:lnTo>
                <a:lnTo>
                  <a:pt x="50" y="91"/>
                </a:lnTo>
                <a:lnTo>
                  <a:pt x="50" y="90"/>
                </a:lnTo>
                <a:lnTo>
                  <a:pt x="48" y="67"/>
                </a:lnTo>
                <a:lnTo>
                  <a:pt x="51" y="48"/>
                </a:lnTo>
                <a:lnTo>
                  <a:pt x="59" y="32"/>
                </a:lnTo>
                <a:lnTo>
                  <a:pt x="70" y="23"/>
                </a:lnTo>
                <a:lnTo>
                  <a:pt x="84" y="18"/>
                </a:lnTo>
                <a:lnTo>
                  <a:pt x="100" y="19"/>
                </a:lnTo>
                <a:lnTo>
                  <a:pt x="119" y="26"/>
                </a:lnTo>
                <a:lnTo>
                  <a:pt x="138" y="39"/>
                </a:lnTo>
                <a:lnTo>
                  <a:pt x="139" y="40"/>
                </a:lnTo>
                <a:lnTo>
                  <a:pt x="142" y="39"/>
                </a:lnTo>
                <a:lnTo>
                  <a:pt x="156" y="28"/>
                </a:lnTo>
                <a:lnTo>
                  <a:pt x="171" y="22"/>
                </a:lnTo>
                <a:lnTo>
                  <a:pt x="172" y="21"/>
                </a:lnTo>
                <a:lnTo>
                  <a:pt x="172" y="19"/>
                </a:lnTo>
                <a:lnTo>
                  <a:pt x="177" y="9"/>
                </a:lnTo>
                <a:lnTo>
                  <a:pt x="186" y="3"/>
                </a:lnTo>
                <a:lnTo>
                  <a:pt x="197" y="0"/>
                </a:lnTo>
                <a:close/>
              </a:path>
            </a:pathLst>
          </a:custGeom>
          <a:solidFill>
            <a:srgbClr val="E7C606">
              <a:alpha val="8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grpSp>
        <p:nvGrpSpPr>
          <p:cNvPr id="6" name="组 6">
            <a:extLst>
              <a:ext uri="{FF2B5EF4-FFF2-40B4-BE49-F238E27FC236}">
                <a16:creationId xmlns:a16="http://schemas.microsoft.com/office/drawing/2014/main" xmlns="" id="{267FD834-D27B-445A-9F4F-9733660180DC}"/>
              </a:ext>
            </a:extLst>
          </p:cNvPr>
          <p:cNvGrpSpPr/>
          <p:nvPr/>
        </p:nvGrpSpPr>
        <p:grpSpPr>
          <a:xfrm>
            <a:off x="4304206" y="3487886"/>
            <a:ext cx="2162132" cy="1209649"/>
            <a:chOff x="1219201" y="3890457"/>
            <a:chExt cx="2162132" cy="1209649"/>
          </a:xfrm>
        </p:grpSpPr>
        <p:sp>
          <p:nvSpPr>
            <p:cNvPr id="7" name="文本框 6">
              <a:extLst>
                <a:ext uri="{FF2B5EF4-FFF2-40B4-BE49-F238E27FC236}">
                  <a16:creationId xmlns:a16="http://schemas.microsoft.com/office/drawing/2014/main" xmlns="" id="{9FDBD038-8731-4F1D-BDB5-E5613E08C577}"/>
                </a:ext>
              </a:extLst>
            </p:cNvPr>
            <p:cNvSpPr txBox="1"/>
            <p:nvPr/>
          </p:nvSpPr>
          <p:spPr>
            <a:xfrm>
              <a:off x="1219201" y="4287576"/>
              <a:ext cx="2162132" cy="8125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200" dirty="0">
                  <a:solidFill>
                    <a:srgbClr val="FFFFFF"/>
                  </a:solidFill>
                  <a:latin typeface="Microsoft YaHei" charset="0"/>
                  <a:ea typeface="Microsoft YaHei" charset="0"/>
                  <a:cs typeface="Microsoft YaHei" charset="0"/>
                </a:rPr>
                <a:t>顶部“开始”面板中可以对字体、字号、颜色、行距等进行修改。</a:t>
              </a:r>
            </a:p>
          </p:txBody>
        </p:sp>
        <p:sp>
          <p:nvSpPr>
            <p:cNvPr id="8" name="矩形 7">
              <a:extLst>
                <a:ext uri="{FF2B5EF4-FFF2-40B4-BE49-F238E27FC236}">
                  <a16:creationId xmlns:a16="http://schemas.microsoft.com/office/drawing/2014/main" xmlns="" id="{A702BBE7-8019-4ABA-A9C4-F723333CF8AA}"/>
                </a:ext>
              </a:extLst>
            </p:cNvPr>
            <p:cNvSpPr/>
            <p:nvPr/>
          </p:nvSpPr>
          <p:spPr>
            <a:xfrm>
              <a:off x="1341145" y="3890457"/>
              <a:ext cx="1918243" cy="412421"/>
            </a:xfrm>
            <a:prstGeom prst="rect">
              <a:avLst/>
            </a:prstGeom>
          </p:spPr>
          <p:txBody>
            <a:bodyPr wrap="none">
              <a:spAutoFit/>
            </a:bodyPr>
            <a:lstStyle/>
            <a:p>
              <a:pPr>
                <a:lnSpc>
                  <a:spcPct val="130000"/>
                </a:lnSpc>
              </a:pPr>
              <a:r>
                <a:rPr lang="zh-CN" altLang="en-US" sz="1600" b="1" dirty="0">
                  <a:solidFill>
                    <a:srgbClr val="FFFFFF"/>
                  </a:solidFill>
                  <a:latin typeface="Microsoft YaHei" charset="0"/>
                  <a:ea typeface="Microsoft YaHei" charset="0"/>
                  <a:cs typeface="Microsoft YaHei" charset="0"/>
                </a:rPr>
                <a:t>点击此处添加标题</a:t>
              </a:r>
              <a:endParaRPr lang="en-US" altLang="zh-CN" sz="1600" b="1" dirty="0">
                <a:solidFill>
                  <a:srgbClr val="FFFFFF"/>
                </a:solidFill>
                <a:latin typeface="Microsoft YaHei" charset="0"/>
                <a:ea typeface="Microsoft YaHei" charset="0"/>
                <a:cs typeface="Microsoft YaHei" charset="0"/>
              </a:endParaRPr>
            </a:p>
          </p:txBody>
        </p:sp>
      </p:grpSp>
      <p:sp>
        <p:nvSpPr>
          <p:cNvPr id="9" name="Freeform 363">
            <a:extLst>
              <a:ext uri="{FF2B5EF4-FFF2-40B4-BE49-F238E27FC236}">
                <a16:creationId xmlns:a16="http://schemas.microsoft.com/office/drawing/2014/main" xmlns="" id="{F8AC8E75-3501-4324-AC40-91CE95BFBCBE}"/>
              </a:ext>
            </a:extLst>
          </p:cNvPr>
          <p:cNvSpPr>
            <a:spLocks noEditPoints="1"/>
          </p:cNvSpPr>
          <p:nvPr/>
        </p:nvSpPr>
        <p:spPr bwMode="auto">
          <a:xfrm>
            <a:off x="6920813" y="4491825"/>
            <a:ext cx="467789" cy="466082"/>
          </a:xfrm>
          <a:custGeom>
            <a:avLst/>
            <a:gdLst>
              <a:gd name="T0" fmla="*/ 145 w 274"/>
              <a:gd name="T1" fmla="*/ 262 h 273"/>
              <a:gd name="T2" fmla="*/ 189 w 274"/>
              <a:gd name="T3" fmla="*/ 204 h 273"/>
              <a:gd name="T4" fmla="*/ 263 w 274"/>
              <a:gd name="T5" fmla="*/ 204 h 273"/>
              <a:gd name="T6" fmla="*/ 216 w 274"/>
              <a:gd name="T7" fmla="*/ 217 h 273"/>
              <a:gd name="T8" fmla="*/ 104 w 274"/>
              <a:gd name="T9" fmla="*/ 199 h 273"/>
              <a:gd name="T10" fmla="*/ 55 w 274"/>
              <a:gd name="T11" fmla="*/ 186 h 273"/>
              <a:gd name="T12" fmla="*/ 14 w 274"/>
              <a:gd name="T13" fmla="*/ 168 h 273"/>
              <a:gd name="T14" fmla="*/ 44 w 274"/>
              <a:gd name="T15" fmla="*/ 207 h 273"/>
              <a:gd name="T16" fmla="*/ 45 w 274"/>
              <a:gd name="T17" fmla="*/ 217 h 273"/>
              <a:gd name="T18" fmla="*/ 95 w 274"/>
              <a:gd name="T19" fmla="*/ 254 h 273"/>
              <a:gd name="T20" fmla="*/ 86 w 274"/>
              <a:gd name="T21" fmla="*/ 232 h 273"/>
              <a:gd name="T22" fmla="*/ 114 w 274"/>
              <a:gd name="T23" fmla="*/ 255 h 273"/>
              <a:gd name="T24" fmla="*/ 131 w 274"/>
              <a:gd name="T25" fmla="*/ 196 h 273"/>
              <a:gd name="T26" fmla="*/ 110 w 274"/>
              <a:gd name="T27" fmla="*/ 189 h 273"/>
              <a:gd name="T28" fmla="*/ 132 w 274"/>
              <a:gd name="T29" fmla="*/ 145 h 273"/>
              <a:gd name="T30" fmla="*/ 74 w 274"/>
              <a:gd name="T31" fmla="*/ 145 h 273"/>
              <a:gd name="T32" fmla="*/ 67 w 274"/>
              <a:gd name="T33" fmla="*/ 166 h 273"/>
              <a:gd name="T34" fmla="*/ 205 w 274"/>
              <a:gd name="T35" fmla="*/ 111 h 273"/>
              <a:gd name="T36" fmla="*/ 192 w 274"/>
              <a:gd name="T37" fmla="*/ 159 h 273"/>
              <a:gd name="T38" fmla="*/ 150 w 274"/>
              <a:gd name="T39" fmla="*/ 59 h 273"/>
              <a:gd name="T40" fmla="*/ 114 w 274"/>
              <a:gd name="T41" fmla="*/ 94 h 273"/>
              <a:gd name="T42" fmla="*/ 57 w 274"/>
              <a:gd name="T43" fmla="*/ 42 h 273"/>
              <a:gd name="T44" fmla="*/ 9 w 274"/>
              <a:gd name="T45" fmla="*/ 55 h 273"/>
              <a:gd name="T46" fmla="*/ 178 w 274"/>
              <a:gd name="T47" fmla="*/ 23 h 273"/>
              <a:gd name="T48" fmla="*/ 230 w 274"/>
              <a:gd name="T49" fmla="*/ 57 h 273"/>
              <a:gd name="T50" fmla="*/ 137 w 274"/>
              <a:gd name="T51" fmla="*/ 0 h 273"/>
              <a:gd name="T52" fmla="*/ 271 w 274"/>
              <a:gd name="T53" fmla="*/ 108 h 273"/>
              <a:gd name="T54" fmla="*/ 257 w 274"/>
              <a:gd name="T55" fmla="*/ 189 h 273"/>
              <a:gd name="T56" fmla="*/ 260 w 274"/>
              <a:gd name="T57" fmla="*/ 142 h 273"/>
              <a:gd name="T58" fmla="*/ 238 w 274"/>
              <a:gd name="T59" fmla="*/ 133 h 273"/>
              <a:gd name="T60" fmla="*/ 261 w 274"/>
              <a:gd name="T61" fmla="*/ 105 h 273"/>
              <a:gd name="T62" fmla="*/ 206 w 274"/>
              <a:gd name="T63" fmla="*/ 76 h 273"/>
              <a:gd name="T64" fmla="*/ 206 w 274"/>
              <a:gd name="T65" fmla="*/ 103 h 273"/>
              <a:gd name="T66" fmla="*/ 193 w 274"/>
              <a:gd name="T67" fmla="*/ 82 h 273"/>
              <a:gd name="T68" fmla="*/ 169 w 274"/>
              <a:gd name="T69" fmla="*/ 79 h 273"/>
              <a:gd name="T70" fmla="*/ 189 w 274"/>
              <a:gd name="T71" fmla="*/ 66 h 273"/>
              <a:gd name="T72" fmla="*/ 142 w 274"/>
              <a:gd name="T73" fmla="*/ 13 h 273"/>
              <a:gd name="T74" fmla="*/ 136 w 274"/>
              <a:gd name="T75" fmla="*/ 50 h 273"/>
              <a:gd name="T76" fmla="*/ 127 w 274"/>
              <a:gd name="T77" fmla="*/ 11 h 273"/>
              <a:gd name="T78" fmla="*/ 86 w 274"/>
              <a:gd name="T79" fmla="*/ 71 h 273"/>
              <a:gd name="T80" fmla="*/ 104 w 274"/>
              <a:gd name="T81" fmla="*/ 83 h 273"/>
              <a:gd name="T82" fmla="*/ 76 w 274"/>
              <a:gd name="T83" fmla="*/ 105 h 273"/>
              <a:gd name="T84" fmla="*/ 132 w 274"/>
              <a:gd name="T85" fmla="*/ 130 h 273"/>
              <a:gd name="T86" fmla="*/ 140 w 274"/>
              <a:gd name="T87" fmla="*/ 113 h 273"/>
              <a:gd name="T88" fmla="*/ 146 w 274"/>
              <a:gd name="T89" fmla="*/ 131 h 273"/>
              <a:gd name="T90" fmla="*/ 171 w 274"/>
              <a:gd name="T91" fmla="*/ 140 h 273"/>
              <a:gd name="T92" fmla="*/ 142 w 274"/>
              <a:gd name="T93" fmla="*/ 182 h 273"/>
              <a:gd name="T94" fmla="*/ 193 w 274"/>
              <a:gd name="T95" fmla="*/ 191 h 273"/>
              <a:gd name="T96" fmla="*/ 206 w 274"/>
              <a:gd name="T97" fmla="*/ 170 h 273"/>
              <a:gd name="T98" fmla="*/ 206 w 274"/>
              <a:gd name="T99" fmla="*/ 196 h 273"/>
              <a:gd name="T100" fmla="*/ 209 w 274"/>
              <a:gd name="T101" fmla="*/ 207 h 273"/>
              <a:gd name="T102" fmla="*/ 179 w 274"/>
              <a:gd name="T103" fmla="*/ 249 h 273"/>
              <a:gd name="T104" fmla="*/ 212 w 274"/>
              <a:gd name="T105" fmla="*/ 239 h 273"/>
              <a:gd name="T106" fmla="*/ 219 w 274"/>
              <a:gd name="T107" fmla="*/ 246 h 273"/>
              <a:gd name="T108" fmla="*/ 31 w 274"/>
              <a:gd name="T109" fmla="*/ 222 h 273"/>
              <a:gd name="T110" fmla="*/ 14 w 274"/>
              <a:gd name="T111" fmla="*/ 82 h 273"/>
              <a:gd name="T112" fmla="*/ 11 w 274"/>
              <a:gd name="T113" fmla="*/ 130 h 273"/>
              <a:gd name="T114" fmla="*/ 67 w 274"/>
              <a:gd name="T115" fmla="*/ 103 h 273"/>
              <a:gd name="T116" fmla="*/ 63 w 274"/>
              <a:gd name="T117" fmla="*/ 74 h 273"/>
              <a:gd name="T118" fmla="*/ 72 w 274"/>
              <a:gd name="T119" fmla="*/ 67 h 273"/>
              <a:gd name="T120" fmla="*/ 95 w 274"/>
              <a:gd name="T121" fmla="*/ 19 h 273"/>
              <a:gd name="T122" fmla="*/ 58 w 274"/>
              <a:gd name="T123" fmla="*/ 33 h 273"/>
              <a:gd name="T124" fmla="*/ 109 w 274"/>
              <a:gd name="T125" fmla="*/ 4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273">
                <a:moveTo>
                  <a:pt x="146" y="196"/>
                </a:moveTo>
                <a:lnTo>
                  <a:pt x="143" y="196"/>
                </a:lnTo>
                <a:lnTo>
                  <a:pt x="142" y="198"/>
                </a:lnTo>
                <a:lnTo>
                  <a:pt x="142" y="200"/>
                </a:lnTo>
                <a:lnTo>
                  <a:pt x="142" y="258"/>
                </a:lnTo>
                <a:lnTo>
                  <a:pt x="142" y="260"/>
                </a:lnTo>
                <a:lnTo>
                  <a:pt x="145" y="262"/>
                </a:lnTo>
                <a:lnTo>
                  <a:pt x="147" y="262"/>
                </a:lnTo>
                <a:lnTo>
                  <a:pt x="159" y="255"/>
                </a:lnTo>
                <a:lnTo>
                  <a:pt x="169" y="245"/>
                </a:lnTo>
                <a:lnTo>
                  <a:pt x="178" y="234"/>
                </a:lnTo>
                <a:lnTo>
                  <a:pt x="184" y="219"/>
                </a:lnTo>
                <a:lnTo>
                  <a:pt x="189" y="207"/>
                </a:lnTo>
                <a:lnTo>
                  <a:pt x="189" y="204"/>
                </a:lnTo>
                <a:lnTo>
                  <a:pt x="189" y="203"/>
                </a:lnTo>
                <a:lnTo>
                  <a:pt x="187" y="202"/>
                </a:lnTo>
                <a:lnTo>
                  <a:pt x="168" y="198"/>
                </a:lnTo>
                <a:lnTo>
                  <a:pt x="146" y="196"/>
                </a:lnTo>
                <a:close/>
                <a:moveTo>
                  <a:pt x="242" y="191"/>
                </a:moveTo>
                <a:lnTo>
                  <a:pt x="254" y="195"/>
                </a:lnTo>
                <a:lnTo>
                  <a:pt x="263" y="204"/>
                </a:lnTo>
                <a:lnTo>
                  <a:pt x="267" y="217"/>
                </a:lnTo>
                <a:lnTo>
                  <a:pt x="263" y="230"/>
                </a:lnTo>
                <a:lnTo>
                  <a:pt x="254" y="239"/>
                </a:lnTo>
                <a:lnTo>
                  <a:pt x="242" y="242"/>
                </a:lnTo>
                <a:lnTo>
                  <a:pt x="229" y="239"/>
                </a:lnTo>
                <a:lnTo>
                  <a:pt x="219" y="230"/>
                </a:lnTo>
                <a:lnTo>
                  <a:pt x="216" y="217"/>
                </a:lnTo>
                <a:lnTo>
                  <a:pt x="219" y="204"/>
                </a:lnTo>
                <a:lnTo>
                  <a:pt x="229" y="195"/>
                </a:lnTo>
                <a:lnTo>
                  <a:pt x="242" y="191"/>
                </a:lnTo>
                <a:close/>
                <a:moveTo>
                  <a:pt x="78" y="173"/>
                </a:moveTo>
                <a:lnTo>
                  <a:pt x="91" y="177"/>
                </a:lnTo>
                <a:lnTo>
                  <a:pt x="100" y="186"/>
                </a:lnTo>
                <a:lnTo>
                  <a:pt x="104" y="199"/>
                </a:lnTo>
                <a:lnTo>
                  <a:pt x="100" y="212"/>
                </a:lnTo>
                <a:lnTo>
                  <a:pt x="91" y="222"/>
                </a:lnTo>
                <a:lnTo>
                  <a:pt x="78" y="225"/>
                </a:lnTo>
                <a:lnTo>
                  <a:pt x="65" y="222"/>
                </a:lnTo>
                <a:lnTo>
                  <a:pt x="55" y="212"/>
                </a:lnTo>
                <a:lnTo>
                  <a:pt x="53" y="199"/>
                </a:lnTo>
                <a:lnTo>
                  <a:pt x="55" y="186"/>
                </a:lnTo>
                <a:lnTo>
                  <a:pt x="65" y="177"/>
                </a:lnTo>
                <a:lnTo>
                  <a:pt x="78" y="173"/>
                </a:lnTo>
                <a:close/>
                <a:moveTo>
                  <a:pt x="14" y="142"/>
                </a:moveTo>
                <a:lnTo>
                  <a:pt x="12" y="142"/>
                </a:lnTo>
                <a:lnTo>
                  <a:pt x="11" y="144"/>
                </a:lnTo>
                <a:lnTo>
                  <a:pt x="11" y="145"/>
                </a:lnTo>
                <a:lnTo>
                  <a:pt x="14" y="168"/>
                </a:lnTo>
                <a:lnTo>
                  <a:pt x="22" y="189"/>
                </a:lnTo>
                <a:lnTo>
                  <a:pt x="32" y="208"/>
                </a:lnTo>
                <a:lnTo>
                  <a:pt x="34" y="209"/>
                </a:lnTo>
                <a:lnTo>
                  <a:pt x="36" y="211"/>
                </a:lnTo>
                <a:lnTo>
                  <a:pt x="37" y="209"/>
                </a:lnTo>
                <a:lnTo>
                  <a:pt x="42" y="207"/>
                </a:lnTo>
                <a:lnTo>
                  <a:pt x="44" y="207"/>
                </a:lnTo>
                <a:lnTo>
                  <a:pt x="45" y="207"/>
                </a:lnTo>
                <a:lnTo>
                  <a:pt x="46" y="208"/>
                </a:lnTo>
                <a:lnTo>
                  <a:pt x="48" y="211"/>
                </a:lnTo>
                <a:lnTo>
                  <a:pt x="48" y="212"/>
                </a:lnTo>
                <a:lnTo>
                  <a:pt x="48" y="214"/>
                </a:lnTo>
                <a:lnTo>
                  <a:pt x="46" y="216"/>
                </a:lnTo>
                <a:lnTo>
                  <a:pt x="45" y="217"/>
                </a:lnTo>
                <a:lnTo>
                  <a:pt x="42" y="218"/>
                </a:lnTo>
                <a:lnTo>
                  <a:pt x="42" y="221"/>
                </a:lnTo>
                <a:lnTo>
                  <a:pt x="44" y="222"/>
                </a:lnTo>
                <a:lnTo>
                  <a:pt x="65" y="241"/>
                </a:lnTo>
                <a:lnTo>
                  <a:pt x="91" y="255"/>
                </a:lnTo>
                <a:lnTo>
                  <a:pt x="94" y="255"/>
                </a:lnTo>
                <a:lnTo>
                  <a:pt x="95" y="254"/>
                </a:lnTo>
                <a:lnTo>
                  <a:pt x="96" y="253"/>
                </a:lnTo>
                <a:lnTo>
                  <a:pt x="96" y="251"/>
                </a:lnTo>
                <a:lnTo>
                  <a:pt x="95" y="249"/>
                </a:lnTo>
                <a:lnTo>
                  <a:pt x="91" y="242"/>
                </a:lnTo>
                <a:lnTo>
                  <a:pt x="86" y="235"/>
                </a:lnTo>
                <a:lnTo>
                  <a:pt x="86" y="234"/>
                </a:lnTo>
                <a:lnTo>
                  <a:pt x="86" y="232"/>
                </a:lnTo>
                <a:lnTo>
                  <a:pt x="87" y="231"/>
                </a:lnTo>
                <a:lnTo>
                  <a:pt x="90" y="230"/>
                </a:lnTo>
                <a:lnTo>
                  <a:pt x="91" y="228"/>
                </a:lnTo>
                <a:lnTo>
                  <a:pt x="94" y="230"/>
                </a:lnTo>
                <a:lnTo>
                  <a:pt x="95" y="231"/>
                </a:lnTo>
                <a:lnTo>
                  <a:pt x="104" y="244"/>
                </a:lnTo>
                <a:lnTo>
                  <a:pt x="114" y="255"/>
                </a:lnTo>
                <a:lnTo>
                  <a:pt x="127" y="262"/>
                </a:lnTo>
                <a:lnTo>
                  <a:pt x="129" y="262"/>
                </a:lnTo>
                <a:lnTo>
                  <a:pt x="132" y="260"/>
                </a:lnTo>
                <a:lnTo>
                  <a:pt x="132" y="258"/>
                </a:lnTo>
                <a:lnTo>
                  <a:pt x="132" y="200"/>
                </a:lnTo>
                <a:lnTo>
                  <a:pt x="132" y="198"/>
                </a:lnTo>
                <a:lnTo>
                  <a:pt x="131" y="196"/>
                </a:lnTo>
                <a:lnTo>
                  <a:pt x="128" y="196"/>
                </a:lnTo>
                <a:lnTo>
                  <a:pt x="114" y="198"/>
                </a:lnTo>
                <a:lnTo>
                  <a:pt x="111" y="196"/>
                </a:lnTo>
                <a:lnTo>
                  <a:pt x="110" y="195"/>
                </a:lnTo>
                <a:lnTo>
                  <a:pt x="109" y="194"/>
                </a:lnTo>
                <a:lnTo>
                  <a:pt x="109" y="191"/>
                </a:lnTo>
                <a:lnTo>
                  <a:pt x="110" y="189"/>
                </a:lnTo>
                <a:lnTo>
                  <a:pt x="111" y="189"/>
                </a:lnTo>
                <a:lnTo>
                  <a:pt x="113" y="188"/>
                </a:lnTo>
                <a:lnTo>
                  <a:pt x="128" y="186"/>
                </a:lnTo>
                <a:lnTo>
                  <a:pt x="131" y="186"/>
                </a:lnTo>
                <a:lnTo>
                  <a:pt x="132" y="185"/>
                </a:lnTo>
                <a:lnTo>
                  <a:pt x="132" y="182"/>
                </a:lnTo>
                <a:lnTo>
                  <a:pt x="132" y="145"/>
                </a:lnTo>
                <a:lnTo>
                  <a:pt x="132" y="143"/>
                </a:lnTo>
                <a:lnTo>
                  <a:pt x="131" y="142"/>
                </a:lnTo>
                <a:lnTo>
                  <a:pt x="128" y="142"/>
                </a:lnTo>
                <a:lnTo>
                  <a:pt x="78" y="142"/>
                </a:lnTo>
                <a:lnTo>
                  <a:pt x="76" y="142"/>
                </a:lnTo>
                <a:lnTo>
                  <a:pt x="74" y="143"/>
                </a:lnTo>
                <a:lnTo>
                  <a:pt x="74" y="145"/>
                </a:lnTo>
                <a:lnTo>
                  <a:pt x="76" y="163"/>
                </a:lnTo>
                <a:lnTo>
                  <a:pt x="74" y="166"/>
                </a:lnTo>
                <a:lnTo>
                  <a:pt x="73" y="167"/>
                </a:lnTo>
                <a:lnTo>
                  <a:pt x="72" y="168"/>
                </a:lnTo>
                <a:lnTo>
                  <a:pt x="69" y="168"/>
                </a:lnTo>
                <a:lnTo>
                  <a:pt x="68" y="167"/>
                </a:lnTo>
                <a:lnTo>
                  <a:pt x="67" y="166"/>
                </a:lnTo>
                <a:lnTo>
                  <a:pt x="65" y="165"/>
                </a:lnTo>
                <a:lnTo>
                  <a:pt x="64" y="145"/>
                </a:lnTo>
                <a:lnTo>
                  <a:pt x="64" y="143"/>
                </a:lnTo>
                <a:lnTo>
                  <a:pt x="63" y="142"/>
                </a:lnTo>
                <a:lnTo>
                  <a:pt x="60" y="142"/>
                </a:lnTo>
                <a:lnTo>
                  <a:pt x="14" y="142"/>
                </a:lnTo>
                <a:close/>
                <a:moveTo>
                  <a:pt x="205" y="111"/>
                </a:moveTo>
                <a:lnTo>
                  <a:pt x="217" y="115"/>
                </a:lnTo>
                <a:lnTo>
                  <a:pt x="226" y="124"/>
                </a:lnTo>
                <a:lnTo>
                  <a:pt x="230" y="136"/>
                </a:lnTo>
                <a:lnTo>
                  <a:pt x="226" y="149"/>
                </a:lnTo>
                <a:lnTo>
                  <a:pt x="217" y="159"/>
                </a:lnTo>
                <a:lnTo>
                  <a:pt x="205" y="162"/>
                </a:lnTo>
                <a:lnTo>
                  <a:pt x="192" y="159"/>
                </a:lnTo>
                <a:lnTo>
                  <a:pt x="183" y="149"/>
                </a:lnTo>
                <a:lnTo>
                  <a:pt x="179" y="136"/>
                </a:lnTo>
                <a:lnTo>
                  <a:pt x="183" y="124"/>
                </a:lnTo>
                <a:lnTo>
                  <a:pt x="192" y="115"/>
                </a:lnTo>
                <a:lnTo>
                  <a:pt x="205" y="111"/>
                </a:lnTo>
                <a:close/>
                <a:moveTo>
                  <a:pt x="137" y="56"/>
                </a:moveTo>
                <a:lnTo>
                  <a:pt x="150" y="59"/>
                </a:lnTo>
                <a:lnTo>
                  <a:pt x="159" y="69"/>
                </a:lnTo>
                <a:lnTo>
                  <a:pt x="163" y="82"/>
                </a:lnTo>
                <a:lnTo>
                  <a:pt x="159" y="94"/>
                </a:lnTo>
                <a:lnTo>
                  <a:pt x="150" y="103"/>
                </a:lnTo>
                <a:lnTo>
                  <a:pt x="137" y="107"/>
                </a:lnTo>
                <a:lnTo>
                  <a:pt x="124" y="103"/>
                </a:lnTo>
                <a:lnTo>
                  <a:pt x="114" y="94"/>
                </a:lnTo>
                <a:lnTo>
                  <a:pt x="111" y="82"/>
                </a:lnTo>
                <a:lnTo>
                  <a:pt x="114" y="69"/>
                </a:lnTo>
                <a:lnTo>
                  <a:pt x="124" y="59"/>
                </a:lnTo>
                <a:lnTo>
                  <a:pt x="137" y="56"/>
                </a:lnTo>
                <a:close/>
                <a:moveTo>
                  <a:pt x="35" y="29"/>
                </a:moveTo>
                <a:lnTo>
                  <a:pt x="48" y="33"/>
                </a:lnTo>
                <a:lnTo>
                  <a:pt x="57" y="42"/>
                </a:lnTo>
                <a:lnTo>
                  <a:pt x="60" y="55"/>
                </a:lnTo>
                <a:lnTo>
                  <a:pt x="57" y="67"/>
                </a:lnTo>
                <a:lnTo>
                  <a:pt x="48" y="76"/>
                </a:lnTo>
                <a:lnTo>
                  <a:pt x="35" y="80"/>
                </a:lnTo>
                <a:lnTo>
                  <a:pt x="22" y="76"/>
                </a:lnTo>
                <a:lnTo>
                  <a:pt x="13" y="67"/>
                </a:lnTo>
                <a:lnTo>
                  <a:pt x="9" y="55"/>
                </a:lnTo>
                <a:lnTo>
                  <a:pt x="13" y="42"/>
                </a:lnTo>
                <a:lnTo>
                  <a:pt x="22" y="33"/>
                </a:lnTo>
                <a:lnTo>
                  <a:pt x="35" y="29"/>
                </a:lnTo>
                <a:close/>
                <a:moveTo>
                  <a:pt x="182" y="18"/>
                </a:moveTo>
                <a:lnTo>
                  <a:pt x="179" y="19"/>
                </a:lnTo>
                <a:lnTo>
                  <a:pt x="178" y="20"/>
                </a:lnTo>
                <a:lnTo>
                  <a:pt x="178" y="23"/>
                </a:lnTo>
                <a:lnTo>
                  <a:pt x="179" y="24"/>
                </a:lnTo>
                <a:lnTo>
                  <a:pt x="191" y="43"/>
                </a:lnTo>
                <a:lnTo>
                  <a:pt x="200" y="65"/>
                </a:lnTo>
                <a:lnTo>
                  <a:pt x="201" y="66"/>
                </a:lnTo>
                <a:lnTo>
                  <a:pt x="202" y="67"/>
                </a:lnTo>
                <a:lnTo>
                  <a:pt x="205" y="67"/>
                </a:lnTo>
                <a:lnTo>
                  <a:pt x="230" y="57"/>
                </a:lnTo>
                <a:lnTo>
                  <a:pt x="232" y="55"/>
                </a:lnTo>
                <a:lnTo>
                  <a:pt x="232" y="53"/>
                </a:lnTo>
                <a:lnTo>
                  <a:pt x="230" y="51"/>
                </a:lnTo>
                <a:lnTo>
                  <a:pt x="209" y="32"/>
                </a:lnTo>
                <a:lnTo>
                  <a:pt x="183" y="18"/>
                </a:lnTo>
                <a:lnTo>
                  <a:pt x="182" y="18"/>
                </a:lnTo>
                <a:close/>
                <a:moveTo>
                  <a:pt x="137" y="0"/>
                </a:moveTo>
                <a:lnTo>
                  <a:pt x="164" y="2"/>
                </a:lnTo>
                <a:lnTo>
                  <a:pt x="189" y="10"/>
                </a:lnTo>
                <a:lnTo>
                  <a:pt x="212" y="23"/>
                </a:lnTo>
                <a:lnTo>
                  <a:pt x="233" y="39"/>
                </a:lnTo>
                <a:lnTo>
                  <a:pt x="249" y="59"/>
                </a:lnTo>
                <a:lnTo>
                  <a:pt x="262" y="83"/>
                </a:lnTo>
                <a:lnTo>
                  <a:pt x="271" y="108"/>
                </a:lnTo>
                <a:lnTo>
                  <a:pt x="274" y="136"/>
                </a:lnTo>
                <a:lnTo>
                  <a:pt x="271" y="163"/>
                </a:lnTo>
                <a:lnTo>
                  <a:pt x="263" y="188"/>
                </a:lnTo>
                <a:lnTo>
                  <a:pt x="263" y="189"/>
                </a:lnTo>
                <a:lnTo>
                  <a:pt x="262" y="190"/>
                </a:lnTo>
                <a:lnTo>
                  <a:pt x="260" y="190"/>
                </a:lnTo>
                <a:lnTo>
                  <a:pt x="257" y="189"/>
                </a:lnTo>
                <a:lnTo>
                  <a:pt x="254" y="186"/>
                </a:lnTo>
                <a:lnTo>
                  <a:pt x="254" y="184"/>
                </a:lnTo>
                <a:lnTo>
                  <a:pt x="261" y="166"/>
                </a:lnTo>
                <a:lnTo>
                  <a:pt x="263" y="145"/>
                </a:lnTo>
                <a:lnTo>
                  <a:pt x="263" y="144"/>
                </a:lnTo>
                <a:lnTo>
                  <a:pt x="262" y="142"/>
                </a:lnTo>
                <a:lnTo>
                  <a:pt x="260" y="142"/>
                </a:lnTo>
                <a:lnTo>
                  <a:pt x="240" y="142"/>
                </a:lnTo>
                <a:lnTo>
                  <a:pt x="239" y="142"/>
                </a:lnTo>
                <a:lnTo>
                  <a:pt x="238" y="140"/>
                </a:lnTo>
                <a:lnTo>
                  <a:pt x="237" y="139"/>
                </a:lnTo>
                <a:lnTo>
                  <a:pt x="237" y="136"/>
                </a:lnTo>
                <a:lnTo>
                  <a:pt x="237" y="135"/>
                </a:lnTo>
                <a:lnTo>
                  <a:pt x="238" y="133"/>
                </a:lnTo>
                <a:lnTo>
                  <a:pt x="239" y="133"/>
                </a:lnTo>
                <a:lnTo>
                  <a:pt x="240" y="131"/>
                </a:lnTo>
                <a:lnTo>
                  <a:pt x="260" y="131"/>
                </a:lnTo>
                <a:lnTo>
                  <a:pt x="262" y="131"/>
                </a:lnTo>
                <a:lnTo>
                  <a:pt x="263" y="130"/>
                </a:lnTo>
                <a:lnTo>
                  <a:pt x="263" y="127"/>
                </a:lnTo>
                <a:lnTo>
                  <a:pt x="261" y="105"/>
                </a:lnTo>
                <a:lnTo>
                  <a:pt x="253" y="84"/>
                </a:lnTo>
                <a:lnTo>
                  <a:pt x="242" y="65"/>
                </a:lnTo>
                <a:lnTo>
                  <a:pt x="240" y="64"/>
                </a:lnTo>
                <a:lnTo>
                  <a:pt x="239" y="64"/>
                </a:lnTo>
                <a:lnTo>
                  <a:pt x="237" y="64"/>
                </a:lnTo>
                <a:lnTo>
                  <a:pt x="223" y="71"/>
                </a:lnTo>
                <a:lnTo>
                  <a:pt x="206" y="76"/>
                </a:lnTo>
                <a:lnTo>
                  <a:pt x="205" y="78"/>
                </a:lnTo>
                <a:lnTo>
                  <a:pt x="203" y="79"/>
                </a:lnTo>
                <a:lnTo>
                  <a:pt x="203" y="82"/>
                </a:lnTo>
                <a:lnTo>
                  <a:pt x="206" y="90"/>
                </a:lnTo>
                <a:lnTo>
                  <a:pt x="207" y="101"/>
                </a:lnTo>
                <a:lnTo>
                  <a:pt x="207" y="102"/>
                </a:lnTo>
                <a:lnTo>
                  <a:pt x="206" y="103"/>
                </a:lnTo>
                <a:lnTo>
                  <a:pt x="205" y="105"/>
                </a:lnTo>
                <a:lnTo>
                  <a:pt x="203" y="105"/>
                </a:lnTo>
                <a:lnTo>
                  <a:pt x="201" y="105"/>
                </a:lnTo>
                <a:lnTo>
                  <a:pt x="198" y="103"/>
                </a:lnTo>
                <a:lnTo>
                  <a:pt x="198" y="102"/>
                </a:lnTo>
                <a:lnTo>
                  <a:pt x="194" y="84"/>
                </a:lnTo>
                <a:lnTo>
                  <a:pt x="193" y="82"/>
                </a:lnTo>
                <a:lnTo>
                  <a:pt x="192" y="82"/>
                </a:lnTo>
                <a:lnTo>
                  <a:pt x="191" y="82"/>
                </a:lnTo>
                <a:lnTo>
                  <a:pt x="173" y="84"/>
                </a:lnTo>
                <a:lnTo>
                  <a:pt x="171" y="84"/>
                </a:lnTo>
                <a:lnTo>
                  <a:pt x="170" y="83"/>
                </a:lnTo>
                <a:lnTo>
                  <a:pt x="169" y="82"/>
                </a:lnTo>
                <a:lnTo>
                  <a:pt x="169" y="79"/>
                </a:lnTo>
                <a:lnTo>
                  <a:pt x="169" y="78"/>
                </a:lnTo>
                <a:lnTo>
                  <a:pt x="170" y="75"/>
                </a:lnTo>
                <a:lnTo>
                  <a:pt x="171" y="74"/>
                </a:lnTo>
                <a:lnTo>
                  <a:pt x="187" y="71"/>
                </a:lnTo>
                <a:lnTo>
                  <a:pt x="189" y="71"/>
                </a:lnTo>
                <a:lnTo>
                  <a:pt x="189" y="69"/>
                </a:lnTo>
                <a:lnTo>
                  <a:pt x="189" y="66"/>
                </a:lnTo>
                <a:lnTo>
                  <a:pt x="184" y="53"/>
                </a:lnTo>
                <a:lnTo>
                  <a:pt x="178" y="41"/>
                </a:lnTo>
                <a:lnTo>
                  <a:pt x="169" y="28"/>
                </a:lnTo>
                <a:lnTo>
                  <a:pt x="159" y="18"/>
                </a:lnTo>
                <a:lnTo>
                  <a:pt x="147" y="11"/>
                </a:lnTo>
                <a:lnTo>
                  <a:pt x="145" y="11"/>
                </a:lnTo>
                <a:lnTo>
                  <a:pt x="142" y="13"/>
                </a:lnTo>
                <a:lnTo>
                  <a:pt x="142" y="15"/>
                </a:lnTo>
                <a:lnTo>
                  <a:pt x="142" y="46"/>
                </a:lnTo>
                <a:lnTo>
                  <a:pt x="142" y="47"/>
                </a:lnTo>
                <a:lnTo>
                  <a:pt x="141" y="48"/>
                </a:lnTo>
                <a:lnTo>
                  <a:pt x="140" y="50"/>
                </a:lnTo>
                <a:lnTo>
                  <a:pt x="137" y="50"/>
                </a:lnTo>
                <a:lnTo>
                  <a:pt x="136" y="50"/>
                </a:lnTo>
                <a:lnTo>
                  <a:pt x="133" y="48"/>
                </a:lnTo>
                <a:lnTo>
                  <a:pt x="133" y="47"/>
                </a:lnTo>
                <a:lnTo>
                  <a:pt x="132" y="46"/>
                </a:lnTo>
                <a:lnTo>
                  <a:pt x="132" y="15"/>
                </a:lnTo>
                <a:lnTo>
                  <a:pt x="132" y="13"/>
                </a:lnTo>
                <a:lnTo>
                  <a:pt x="129" y="11"/>
                </a:lnTo>
                <a:lnTo>
                  <a:pt x="127" y="11"/>
                </a:lnTo>
                <a:lnTo>
                  <a:pt x="115" y="18"/>
                </a:lnTo>
                <a:lnTo>
                  <a:pt x="105" y="28"/>
                </a:lnTo>
                <a:lnTo>
                  <a:pt x="96" y="41"/>
                </a:lnTo>
                <a:lnTo>
                  <a:pt x="90" y="53"/>
                </a:lnTo>
                <a:lnTo>
                  <a:pt x="85" y="66"/>
                </a:lnTo>
                <a:lnTo>
                  <a:pt x="85" y="69"/>
                </a:lnTo>
                <a:lnTo>
                  <a:pt x="86" y="71"/>
                </a:lnTo>
                <a:lnTo>
                  <a:pt x="87" y="71"/>
                </a:lnTo>
                <a:lnTo>
                  <a:pt x="101" y="74"/>
                </a:lnTo>
                <a:lnTo>
                  <a:pt x="104" y="75"/>
                </a:lnTo>
                <a:lnTo>
                  <a:pt x="104" y="78"/>
                </a:lnTo>
                <a:lnTo>
                  <a:pt x="105" y="79"/>
                </a:lnTo>
                <a:lnTo>
                  <a:pt x="104" y="82"/>
                </a:lnTo>
                <a:lnTo>
                  <a:pt x="104" y="83"/>
                </a:lnTo>
                <a:lnTo>
                  <a:pt x="101" y="84"/>
                </a:lnTo>
                <a:lnTo>
                  <a:pt x="100" y="84"/>
                </a:lnTo>
                <a:lnTo>
                  <a:pt x="85" y="82"/>
                </a:lnTo>
                <a:lnTo>
                  <a:pt x="82" y="82"/>
                </a:lnTo>
                <a:lnTo>
                  <a:pt x="81" y="82"/>
                </a:lnTo>
                <a:lnTo>
                  <a:pt x="80" y="84"/>
                </a:lnTo>
                <a:lnTo>
                  <a:pt x="76" y="105"/>
                </a:lnTo>
                <a:lnTo>
                  <a:pt x="74" y="127"/>
                </a:lnTo>
                <a:lnTo>
                  <a:pt x="74" y="130"/>
                </a:lnTo>
                <a:lnTo>
                  <a:pt x="76" y="131"/>
                </a:lnTo>
                <a:lnTo>
                  <a:pt x="78" y="131"/>
                </a:lnTo>
                <a:lnTo>
                  <a:pt x="128" y="131"/>
                </a:lnTo>
                <a:lnTo>
                  <a:pt x="131" y="131"/>
                </a:lnTo>
                <a:lnTo>
                  <a:pt x="132" y="130"/>
                </a:lnTo>
                <a:lnTo>
                  <a:pt x="132" y="127"/>
                </a:lnTo>
                <a:lnTo>
                  <a:pt x="132" y="117"/>
                </a:lnTo>
                <a:lnTo>
                  <a:pt x="133" y="116"/>
                </a:lnTo>
                <a:lnTo>
                  <a:pt x="133" y="115"/>
                </a:lnTo>
                <a:lnTo>
                  <a:pt x="136" y="113"/>
                </a:lnTo>
                <a:lnTo>
                  <a:pt x="137" y="113"/>
                </a:lnTo>
                <a:lnTo>
                  <a:pt x="140" y="113"/>
                </a:lnTo>
                <a:lnTo>
                  <a:pt x="141" y="115"/>
                </a:lnTo>
                <a:lnTo>
                  <a:pt x="142" y="116"/>
                </a:lnTo>
                <a:lnTo>
                  <a:pt x="142" y="117"/>
                </a:lnTo>
                <a:lnTo>
                  <a:pt x="142" y="127"/>
                </a:lnTo>
                <a:lnTo>
                  <a:pt x="142" y="130"/>
                </a:lnTo>
                <a:lnTo>
                  <a:pt x="143" y="131"/>
                </a:lnTo>
                <a:lnTo>
                  <a:pt x="146" y="131"/>
                </a:lnTo>
                <a:lnTo>
                  <a:pt x="169" y="131"/>
                </a:lnTo>
                <a:lnTo>
                  <a:pt x="170" y="133"/>
                </a:lnTo>
                <a:lnTo>
                  <a:pt x="171" y="133"/>
                </a:lnTo>
                <a:lnTo>
                  <a:pt x="173" y="135"/>
                </a:lnTo>
                <a:lnTo>
                  <a:pt x="173" y="136"/>
                </a:lnTo>
                <a:lnTo>
                  <a:pt x="173" y="139"/>
                </a:lnTo>
                <a:lnTo>
                  <a:pt x="171" y="140"/>
                </a:lnTo>
                <a:lnTo>
                  <a:pt x="170" y="142"/>
                </a:lnTo>
                <a:lnTo>
                  <a:pt x="169" y="142"/>
                </a:lnTo>
                <a:lnTo>
                  <a:pt x="146" y="142"/>
                </a:lnTo>
                <a:lnTo>
                  <a:pt x="143" y="142"/>
                </a:lnTo>
                <a:lnTo>
                  <a:pt x="142" y="143"/>
                </a:lnTo>
                <a:lnTo>
                  <a:pt x="142" y="145"/>
                </a:lnTo>
                <a:lnTo>
                  <a:pt x="142" y="182"/>
                </a:lnTo>
                <a:lnTo>
                  <a:pt x="142" y="185"/>
                </a:lnTo>
                <a:lnTo>
                  <a:pt x="143" y="186"/>
                </a:lnTo>
                <a:lnTo>
                  <a:pt x="146" y="186"/>
                </a:lnTo>
                <a:lnTo>
                  <a:pt x="169" y="189"/>
                </a:lnTo>
                <a:lnTo>
                  <a:pt x="191" y="193"/>
                </a:lnTo>
                <a:lnTo>
                  <a:pt x="192" y="193"/>
                </a:lnTo>
                <a:lnTo>
                  <a:pt x="193" y="191"/>
                </a:lnTo>
                <a:lnTo>
                  <a:pt x="194" y="189"/>
                </a:lnTo>
                <a:lnTo>
                  <a:pt x="198" y="172"/>
                </a:lnTo>
                <a:lnTo>
                  <a:pt x="198" y="170"/>
                </a:lnTo>
                <a:lnTo>
                  <a:pt x="201" y="170"/>
                </a:lnTo>
                <a:lnTo>
                  <a:pt x="202" y="168"/>
                </a:lnTo>
                <a:lnTo>
                  <a:pt x="205" y="170"/>
                </a:lnTo>
                <a:lnTo>
                  <a:pt x="206" y="170"/>
                </a:lnTo>
                <a:lnTo>
                  <a:pt x="207" y="172"/>
                </a:lnTo>
                <a:lnTo>
                  <a:pt x="207" y="173"/>
                </a:lnTo>
                <a:lnTo>
                  <a:pt x="206" y="182"/>
                </a:lnTo>
                <a:lnTo>
                  <a:pt x="203" y="191"/>
                </a:lnTo>
                <a:lnTo>
                  <a:pt x="203" y="194"/>
                </a:lnTo>
                <a:lnTo>
                  <a:pt x="205" y="195"/>
                </a:lnTo>
                <a:lnTo>
                  <a:pt x="206" y="196"/>
                </a:lnTo>
                <a:lnTo>
                  <a:pt x="209" y="198"/>
                </a:lnTo>
                <a:lnTo>
                  <a:pt x="211" y="198"/>
                </a:lnTo>
                <a:lnTo>
                  <a:pt x="212" y="200"/>
                </a:lnTo>
                <a:lnTo>
                  <a:pt x="212" y="202"/>
                </a:lnTo>
                <a:lnTo>
                  <a:pt x="212" y="204"/>
                </a:lnTo>
                <a:lnTo>
                  <a:pt x="211" y="205"/>
                </a:lnTo>
                <a:lnTo>
                  <a:pt x="209" y="207"/>
                </a:lnTo>
                <a:lnTo>
                  <a:pt x="207" y="207"/>
                </a:lnTo>
                <a:lnTo>
                  <a:pt x="205" y="205"/>
                </a:lnTo>
                <a:lnTo>
                  <a:pt x="202" y="205"/>
                </a:lnTo>
                <a:lnTo>
                  <a:pt x="201" y="207"/>
                </a:lnTo>
                <a:lnTo>
                  <a:pt x="200" y="208"/>
                </a:lnTo>
                <a:lnTo>
                  <a:pt x="191" y="230"/>
                </a:lnTo>
                <a:lnTo>
                  <a:pt x="179" y="249"/>
                </a:lnTo>
                <a:lnTo>
                  <a:pt x="178" y="251"/>
                </a:lnTo>
                <a:lnTo>
                  <a:pt x="178" y="253"/>
                </a:lnTo>
                <a:lnTo>
                  <a:pt x="179" y="254"/>
                </a:lnTo>
                <a:lnTo>
                  <a:pt x="182" y="255"/>
                </a:lnTo>
                <a:lnTo>
                  <a:pt x="183" y="255"/>
                </a:lnTo>
                <a:lnTo>
                  <a:pt x="198" y="248"/>
                </a:lnTo>
                <a:lnTo>
                  <a:pt x="212" y="239"/>
                </a:lnTo>
                <a:lnTo>
                  <a:pt x="215" y="237"/>
                </a:lnTo>
                <a:lnTo>
                  <a:pt x="217" y="239"/>
                </a:lnTo>
                <a:lnTo>
                  <a:pt x="219" y="240"/>
                </a:lnTo>
                <a:lnTo>
                  <a:pt x="220" y="241"/>
                </a:lnTo>
                <a:lnTo>
                  <a:pt x="220" y="244"/>
                </a:lnTo>
                <a:lnTo>
                  <a:pt x="220" y="245"/>
                </a:lnTo>
                <a:lnTo>
                  <a:pt x="219" y="246"/>
                </a:lnTo>
                <a:lnTo>
                  <a:pt x="194" y="260"/>
                </a:lnTo>
                <a:lnTo>
                  <a:pt x="166" y="271"/>
                </a:lnTo>
                <a:lnTo>
                  <a:pt x="137" y="273"/>
                </a:lnTo>
                <a:lnTo>
                  <a:pt x="106" y="269"/>
                </a:lnTo>
                <a:lnTo>
                  <a:pt x="77" y="259"/>
                </a:lnTo>
                <a:lnTo>
                  <a:pt x="51" y="244"/>
                </a:lnTo>
                <a:lnTo>
                  <a:pt x="31" y="222"/>
                </a:lnTo>
                <a:lnTo>
                  <a:pt x="14" y="196"/>
                </a:lnTo>
                <a:lnTo>
                  <a:pt x="4" y="168"/>
                </a:lnTo>
                <a:lnTo>
                  <a:pt x="0" y="136"/>
                </a:lnTo>
                <a:lnTo>
                  <a:pt x="3" y="108"/>
                </a:lnTo>
                <a:lnTo>
                  <a:pt x="12" y="83"/>
                </a:lnTo>
                <a:lnTo>
                  <a:pt x="12" y="82"/>
                </a:lnTo>
                <a:lnTo>
                  <a:pt x="14" y="82"/>
                </a:lnTo>
                <a:lnTo>
                  <a:pt x="16" y="82"/>
                </a:lnTo>
                <a:lnTo>
                  <a:pt x="18" y="83"/>
                </a:lnTo>
                <a:lnTo>
                  <a:pt x="21" y="84"/>
                </a:lnTo>
                <a:lnTo>
                  <a:pt x="19" y="88"/>
                </a:lnTo>
                <a:lnTo>
                  <a:pt x="13" y="107"/>
                </a:lnTo>
                <a:lnTo>
                  <a:pt x="11" y="127"/>
                </a:lnTo>
                <a:lnTo>
                  <a:pt x="11" y="130"/>
                </a:lnTo>
                <a:lnTo>
                  <a:pt x="12" y="131"/>
                </a:lnTo>
                <a:lnTo>
                  <a:pt x="14" y="131"/>
                </a:lnTo>
                <a:lnTo>
                  <a:pt x="60" y="131"/>
                </a:lnTo>
                <a:lnTo>
                  <a:pt x="63" y="131"/>
                </a:lnTo>
                <a:lnTo>
                  <a:pt x="64" y="130"/>
                </a:lnTo>
                <a:lnTo>
                  <a:pt x="64" y="127"/>
                </a:lnTo>
                <a:lnTo>
                  <a:pt x="67" y="103"/>
                </a:lnTo>
                <a:lnTo>
                  <a:pt x="71" y="82"/>
                </a:lnTo>
                <a:lnTo>
                  <a:pt x="71" y="79"/>
                </a:lnTo>
                <a:lnTo>
                  <a:pt x="69" y="78"/>
                </a:lnTo>
                <a:lnTo>
                  <a:pt x="68" y="76"/>
                </a:lnTo>
                <a:lnTo>
                  <a:pt x="65" y="76"/>
                </a:lnTo>
                <a:lnTo>
                  <a:pt x="64" y="75"/>
                </a:lnTo>
                <a:lnTo>
                  <a:pt x="63" y="74"/>
                </a:lnTo>
                <a:lnTo>
                  <a:pt x="63" y="71"/>
                </a:lnTo>
                <a:lnTo>
                  <a:pt x="63" y="70"/>
                </a:lnTo>
                <a:lnTo>
                  <a:pt x="64" y="67"/>
                </a:lnTo>
                <a:lnTo>
                  <a:pt x="67" y="66"/>
                </a:lnTo>
                <a:lnTo>
                  <a:pt x="68" y="66"/>
                </a:lnTo>
                <a:lnTo>
                  <a:pt x="71" y="67"/>
                </a:lnTo>
                <a:lnTo>
                  <a:pt x="72" y="67"/>
                </a:lnTo>
                <a:lnTo>
                  <a:pt x="74" y="66"/>
                </a:lnTo>
                <a:lnTo>
                  <a:pt x="76" y="65"/>
                </a:lnTo>
                <a:lnTo>
                  <a:pt x="83" y="43"/>
                </a:lnTo>
                <a:lnTo>
                  <a:pt x="95" y="24"/>
                </a:lnTo>
                <a:lnTo>
                  <a:pt x="96" y="23"/>
                </a:lnTo>
                <a:lnTo>
                  <a:pt x="96" y="20"/>
                </a:lnTo>
                <a:lnTo>
                  <a:pt x="95" y="19"/>
                </a:lnTo>
                <a:lnTo>
                  <a:pt x="94" y="18"/>
                </a:lnTo>
                <a:lnTo>
                  <a:pt x="91" y="18"/>
                </a:lnTo>
                <a:lnTo>
                  <a:pt x="77" y="25"/>
                </a:lnTo>
                <a:lnTo>
                  <a:pt x="63" y="33"/>
                </a:lnTo>
                <a:lnTo>
                  <a:pt x="62" y="34"/>
                </a:lnTo>
                <a:lnTo>
                  <a:pt x="60" y="34"/>
                </a:lnTo>
                <a:lnTo>
                  <a:pt x="58" y="33"/>
                </a:lnTo>
                <a:lnTo>
                  <a:pt x="58" y="32"/>
                </a:lnTo>
                <a:lnTo>
                  <a:pt x="57" y="30"/>
                </a:lnTo>
                <a:lnTo>
                  <a:pt x="57" y="28"/>
                </a:lnTo>
                <a:lnTo>
                  <a:pt x="57" y="27"/>
                </a:lnTo>
                <a:lnTo>
                  <a:pt x="58" y="25"/>
                </a:lnTo>
                <a:lnTo>
                  <a:pt x="82" y="11"/>
                </a:lnTo>
                <a:lnTo>
                  <a:pt x="109" y="4"/>
                </a:lnTo>
                <a:lnTo>
                  <a:pt x="137" y="0"/>
                </a:lnTo>
                <a:close/>
              </a:path>
            </a:pathLst>
          </a:custGeom>
          <a:solidFill>
            <a:srgbClr val="E7C606"/>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10" name="Freeform 463">
            <a:extLst>
              <a:ext uri="{FF2B5EF4-FFF2-40B4-BE49-F238E27FC236}">
                <a16:creationId xmlns:a16="http://schemas.microsoft.com/office/drawing/2014/main" xmlns="" id="{1632DB9A-82D8-40BD-B9C6-55C90AE851BB}"/>
              </a:ext>
            </a:extLst>
          </p:cNvPr>
          <p:cNvSpPr>
            <a:spLocks noEditPoints="1"/>
          </p:cNvSpPr>
          <p:nvPr/>
        </p:nvSpPr>
        <p:spPr bwMode="auto">
          <a:xfrm>
            <a:off x="8522921" y="1837436"/>
            <a:ext cx="672494" cy="381631"/>
          </a:xfrm>
          <a:custGeom>
            <a:avLst/>
            <a:gdLst>
              <a:gd name="T0" fmla="*/ 250 w 326"/>
              <a:gd name="T1" fmla="*/ 94 h 185"/>
              <a:gd name="T2" fmla="*/ 253 w 326"/>
              <a:gd name="T3" fmla="*/ 98 h 185"/>
              <a:gd name="T4" fmla="*/ 249 w 326"/>
              <a:gd name="T5" fmla="*/ 148 h 185"/>
              <a:gd name="T6" fmla="*/ 225 w 326"/>
              <a:gd name="T7" fmla="*/ 163 h 185"/>
              <a:gd name="T8" fmla="*/ 185 w 326"/>
              <a:gd name="T9" fmla="*/ 171 h 185"/>
              <a:gd name="T10" fmla="*/ 142 w 326"/>
              <a:gd name="T11" fmla="*/ 171 h 185"/>
              <a:gd name="T12" fmla="*/ 102 w 326"/>
              <a:gd name="T13" fmla="*/ 163 h 185"/>
              <a:gd name="T14" fmla="*/ 78 w 326"/>
              <a:gd name="T15" fmla="*/ 148 h 185"/>
              <a:gd name="T16" fmla="*/ 74 w 326"/>
              <a:gd name="T17" fmla="*/ 99 h 185"/>
              <a:gd name="T18" fmla="*/ 76 w 326"/>
              <a:gd name="T19" fmla="*/ 94 h 185"/>
              <a:gd name="T20" fmla="*/ 82 w 326"/>
              <a:gd name="T21" fmla="*/ 94 h 185"/>
              <a:gd name="T22" fmla="*/ 163 w 326"/>
              <a:gd name="T23" fmla="*/ 126 h 185"/>
              <a:gd name="T24" fmla="*/ 245 w 326"/>
              <a:gd name="T25" fmla="*/ 93 h 185"/>
              <a:gd name="T26" fmla="*/ 163 w 326"/>
              <a:gd name="T27" fmla="*/ 0 h 185"/>
              <a:gd name="T28" fmla="*/ 322 w 326"/>
              <a:gd name="T29" fmla="*/ 46 h 185"/>
              <a:gd name="T30" fmla="*/ 326 w 326"/>
              <a:gd name="T31" fmla="*/ 50 h 185"/>
              <a:gd name="T32" fmla="*/ 324 w 326"/>
              <a:gd name="T33" fmla="*/ 53 h 185"/>
              <a:gd name="T34" fmla="*/ 168 w 326"/>
              <a:gd name="T35" fmla="*/ 120 h 185"/>
              <a:gd name="T36" fmla="*/ 157 w 326"/>
              <a:gd name="T37" fmla="*/ 120 h 185"/>
              <a:gd name="T38" fmla="*/ 42 w 326"/>
              <a:gd name="T39" fmla="*/ 72 h 185"/>
              <a:gd name="T40" fmla="*/ 39 w 326"/>
              <a:gd name="T41" fmla="*/ 75 h 185"/>
              <a:gd name="T42" fmla="*/ 39 w 326"/>
              <a:gd name="T43" fmla="*/ 110 h 185"/>
              <a:gd name="T44" fmla="*/ 42 w 326"/>
              <a:gd name="T45" fmla="*/ 110 h 185"/>
              <a:gd name="T46" fmla="*/ 45 w 326"/>
              <a:gd name="T47" fmla="*/ 110 h 185"/>
              <a:gd name="T48" fmla="*/ 46 w 326"/>
              <a:gd name="T49" fmla="*/ 112 h 185"/>
              <a:gd name="T50" fmla="*/ 46 w 326"/>
              <a:gd name="T51" fmla="*/ 116 h 185"/>
              <a:gd name="T52" fmla="*/ 45 w 326"/>
              <a:gd name="T53" fmla="*/ 122 h 185"/>
              <a:gd name="T54" fmla="*/ 46 w 326"/>
              <a:gd name="T55" fmla="*/ 124 h 185"/>
              <a:gd name="T56" fmla="*/ 46 w 326"/>
              <a:gd name="T57" fmla="*/ 126 h 185"/>
              <a:gd name="T58" fmla="*/ 45 w 326"/>
              <a:gd name="T59" fmla="*/ 127 h 185"/>
              <a:gd name="T60" fmla="*/ 52 w 326"/>
              <a:gd name="T61" fmla="*/ 149 h 185"/>
              <a:gd name="T62" fmla="*/ 50 w 326"/>
              <a:gd name="T63" fmla="*/ 171 h 185"/>
              <a:gd name="T64" fmla="*/ 42 w 326"/>
              <a:gd name="T65" fmla="*/ 181 h 185"/>
              <a:gd name="T66" fmla="*/ 42 w 326"/>
              <a:gd name="T67" fmla="*/ 175 h 185"/>
              <a:gd name="T68" fmla="*/ 42 w 326"/>
              <a:gd name="T69" fmla="*/ 171 h 185"/>
              <a:gd name="T70" fmla="*/ 41 w 326"/>
              <a:gd name="T71" fmla="*/ 172 h 185"/>
              <a:gd name="T72" fmla="*/ 39 w 326"/>
              <a:gd name="T73" fmla="*/ 179 h 185"/>
              <a:gd name="T74" fmla="*/ 36 w 326"/>
              <a:gd name="T75" fmla="*/ 185 h 185"/>
              <a:gd name="T76" fmla="*/ 34 w 326"/>
              <a:gd name="T77" fmla="*/ 185 h 185"/>
              <a:gd name="T78" fmla="*/ 33 w 326"/>
              <a:gd name="T79" fmla="*/ 170 h 185"/>
              <a:gd name="T80" fmla="*/ 32 w 326"/>
              <a:gd name="T81" fmla="*/ 167 h 185"/>
              <a:gd name="T82" fmla="*/ 32 w 326"/>
              <a:gd name="T83" fmla="*/ 171 h 185"/>
              <a:gd name="T84" fmla="*/ 30 w 326"/>
              <a:gd name="T85" fmla="*/ 179 h 185"/>
              <a:gd name="T86" fmla="*/ 30 w 326"/>
              <a:gd name="T87" fmla="*/ 179 h 185"/>
              <a:gd name="T88" fmla="*/ 29 w 326"/>
              <a:gd name="T89" fmla="*/ 172 h 185"/>
              <a:gd name="T90" fmla="*/ 28 w 326"/>
              <a:gd name="T91" fmla="*/ 172 h 185"/>
              <a:gd name="T92" fmla="*/ 28 w 326"/>
              <a:gd name="T93" fmla="*/ 180 h 185"/>
              <a:gd name="T94" fmla="*/ 28 w 326"/>
              <a:gd name="T95" fmla="*/ 181 h 185"/>
              <a:gd name="T96" fmla="*/ 16 w 326"/>
              <a:gd name="T97" fmla="*/ 157 h 185"/>
              <a:gd name="T98" fmla="*/ 25 w 326"/>
              <a:gd name="T99" fmla="*/ 127 h 185"/>
              <a:gd name="T100" fmla="*/ 24 w 326"/>
              <a:gd name="T101" fmla="*/ 126 h 185"/>
              <a:gd name="T102" fmla="*/ 24 w 326"/>
              <a:gd name="T103" fmla="*/ 122 h 185"/>
              <a:gd name="T104" fmla="*/ 27 w 326"/>
              <a:gd name="T105" fmla="*/ 121 h 185"/>
              <a:gd name="T106" fmla="*/ 25 w 326"/>
              <a:gd name="T107" fmla="*/ 116 h 185"/>
              <a:gd name="T108" fmla="*/ 25 w 326"/>
              <a:gd name="T109" fmla="*/ 112 h 185"/>
              <a:gd name="T110" fmla="*/ 28 w 326"/>
              <a:gd name="T111" fmla="*/ 108 h 185"/>
              <a:gd name="T112" fmla="*/ 30 w 326"/>
              <a:gd name="T113" fmla="*/ 110 h 185"/>
              <a:gd name="T114" fmla="*/ 33 w 326"/>
              <a:gd name="T115" fmla="*/ 108 h 185"/>
              <a:gd name="T116" fmla="*/ 32 w 326"/>
              <a:gd name="T117" fmla="*/ 67 h 185"/>
              <a:gd name="T118" fmla="*/ 2 w 326"/>
              <a:gd name="T119" fmla="*/ 55 h 185"/>
              <a:gd name="T120" fmla="*/ 0 w 326"/>
              <a:gd name="T121" fmla="*/ 52 h 185"/>
              <a:gd name="T122" fmla="*/ 1 w 326"/>
              <a:gd name="T123" fmla="*/ 47 h 185"/>
              <a:gd name="T124" fmla="*/ 159 w 326"/>
              <a:gd name="T12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 h="185">
                <a:moveTo>
                  <a:pt x="248" y="93"/>
                </a:moveTo>
                <a:lnTo>
                  <a:pt x="250" y="94"/>
                </a:lnTo>
                <a:lnTo>
                  <a:pt x="251" y="95"/>
                </a:lnTo>
                <a:lnTo>
                  <a:pt x="253" y="98"/>
                </a:lnTo>
                <a:lnTo>
                  <a:pt x="253" y="138"/>
                </a:lnTo>
                <a:lnTo>
                  <a:pt x="249" y="148"/>
                </a:lnTo>
                <a:lnTo>
                  <a:pt x="239" y="157"/>
                </a:lnTo>
                <a:lnTo>
                  <a:pt x="225" y="163"/>
                </a:lnTo>
                <a:lnTo>
                  <a:pt x="207" y="168"/>
                </a:lnTo>
                <a:lnTo>
                  <a:pt x="185" y="171"/>
                </a:lnTo>
                <a:lnTo>
                  <a:pt x="163" y="172"/>
                </a:lnTo>
                <a:lnTo>
                  <a:pt x="142" y="171"/>
                </a:lnTo>
                <a:lnTo>
                  <a:pt x="120" y="168"/>
                </a:lnTo>
                <a:lnTo>
                  <a:pt x="102" y="163"/>
                </a:lnTo>
                <a:lnTo>
                  <a:pt x="87" y="157"/>
                </a:lnTo>
                <a:lnTo>
                  <a:pt x="78" y="148"/>
                </a:lnTo>
                <a:lnTo>
                  <a:pt x="74" y="138"/>
                </a:lnTo>
                <a:lnTo>
                  <a:pt x="74" y="99"/>
                </a:lnTo>
                <a:lnTo>
                  <a:pt x="75" y="97"/>
                </a:lnTo>
                <a:lnTo>
                  <a:pt x="76" y="94"/>
                </a:lnTo>
                <a:lnTo>
                  <a:pt x="79" y="93"/>
                </a:lnTo>
                <a:lnTo>
                  <a:pt x="82" y="94"/>
                </a:lnTo>
                <a:lnTo>
                  <a:pt x="158" y="125"/>
                </a:lnTo>
                <a:lnTo>
                  <a:pt x="163" y="126"/>
                </a:lnTo>
                <a:lnTo>
                  <a:pt x="168" y="125"/>
                </a:lnTo>
                <a:lnTo>
                  <a:pt x="245" y="93"/>
                </a:lnTo>
                <a:lnTo>
                  <a:pt x="248" y="93"/>
                </a:lnTo>
                <a:close/>
                <a:moveTo>
                  <a:pt x="163" y="0"/>
                </a:moveTo>
                <a:lnTo>
                  <a:pt x="167" y="0"/>
                </a:lnTo>
                <a:lnTo>
                  <a:pt x="322" y="46"/>
                </a:lnTo>
                <a:lnTo>
                  <a:pt x="324" y="47"/>
                </a:lnTo>
                <a:lnTo>
                  <a:pt x="326" y="50"/>
                </a:lnTo>
                <a:lnTo>
                  <a:pt x="326" y="52"/>
                </a:lnTo>
                <a:lnTo>
                  <a:pt x="324" y="53"/>
                </a:lnTo>
                <a:lnTo>
                  <a:pt x="323" y="55"/>
                </a:lnTo>
                <a:lnTo>
                  <a:pt x="168" y="120"/>
                </a:lnTo>
                <a:lnTo>
                  <a:pt x="163" y="121"/>
                </a:lnTo>
                <a:lnTo>
                  <a:pt x="157" y="120"/>
                </a:lnTo>
                <a:lnTo>
                  <a:pt x="43" y="72"/>
                </a:lnTo>
                <a:lnTo>
                  <a:pt x="42" y="72"/>
                </a:lnTo>
                <a:lnTo>
                  <a:pt x="39" y="74"/>
                </a:lnTo>
                <a:lnTo>
                  <a:pt x="39" y="75"/>
                </a:lnTo>
                <a:lnTo>
                  <a:pt x="39" y="110"/>
                </a:lnTo>
                <a:lnTo>
                  <a:pt x="39" y="110"/>
                </a:lnTo>
                <a:lnTo>
                  <a:pt x="41" y="111"/>
                </a:lnTo>
                <a:lnTo>
                  <a:pt x="42" y="110"/>
                </a:lnTo>
                <a:lnTo>
                  <a:pt x="43" y="110"/>
                </a:lnTo>
                <a:lnTo>
                  <a:pt x="45" y="110"/>
                </a:lnTo>
                <a:lnTo>
                  <a:pt x="45" y="111"/>
                </a:lnTo>
                <a:lnTo>
                  <a:pt x="46" y="112"/>
                </a:lnTo>
                <a:lnTo>
                  <a:pt x="46" y="115"/>
                </a:lnTo>
                <a:lnTo>
                  <a:pt x="46" y="116"/>
                </a:lnTo>
                <a:lnTo>
                  <a:pt x="46" y="120"/>
                </a:lnTo>
                <a:lnTo>
                  <a:pt x="45" y="122"/>
                </a:lnTo>
                <a:lnTo>
                  <a:pt x="45" y="124"/>
                </a:lnTo>
                <a:lnTo>
                  <a:pt x="46" y="124"/>
                </a:lnTo>
                <a:lnTo>
                  <a:pt x="47" y="125"/>
                </a:lnTo>
                <a:lnTo>
                  <a:pt x="46" y="126"/>
                </a:lnTo>
                <a:lnTo>
                  <a:pt x="45" y="127"/>
                </a:lnTo>
                <a:lnTo>
                  <a:pt x="45" y="127"/>
                </a:lnTo>
                <a:lnTo>
                  <a:pt x="50" y="138"/>
                </a:lnTo>
                <a:lnTo>
                  <a:pt x="52" y="149"/>
                </a:lnTo>
                <a:lnTo>
                  <a:pt x="52" y="161"/>
                </a:lnTo>
                <a:lnTo>
                  <a:pt x="50" y="171"/>
                </a:lnTo>
                <a:lnTo>
                  <a:pt x="42" y="180"/>
                </a:lnTo>
                <a:lnTo>
                  <a:pt x="42" y="181"/>
                </a:lnTo>
                <a:lnTo>
                  <a:pt x="42" y="180"/>
                </a:lnTo>
                <a:lnTo>
                  <a:pt x="42" y="175"/>
                </a:lnTo>
                <a:lnTo>
                  <a:pt x="42" y="172"/>
                </a:lnTo>
                <a:lnTo>
                  <a:pt x="42" y="171"/>
                </a:lnTo>
                <a:lnTo>
                  <a:pt x="42" y="171"/>
                </a:lnTo>
                <a:lnTo>
                  <a:pt x="41" y="172"/>
                </a:lnTo>
                <a:lnTo>
                  <a:pt x="41" y="175"/>
                </a:lnTo>
                <a:lnTo>
                  <a:pt x="39" y="179"/>
                </a:lnTo>
                <a:lnTo>
                  <a:pt x="37" y="182"/>
                </a:lnTo>
                <a:lnTo>
                  <a:pt x="36" y="185"/>
                </a:lnTo>
                <a:lnTo>
                  <a:pt x="34" y="185"/>
                </a:lnTo>
                <a:lnTo>
                  <a:pt x="34" y="185"/>
                </a:lnTo>
                <a:lnTo>
                  <a:pt x="33" y="173"/>
                </a:lnTo>
                <a:lnTo>
                  <a:pt x="33" y="170"/>
                </a:lnTo>
                <a:lnTo>
                  <a:pt x="33" y="168"/>
                </a:lnTo>
                <a:lnTo>
                  <a:pt x="32" y="167"/>
                </a:lnTo>
                <a:lnTo>
                  <a:pt x="32" y="168"/>
                </a:lnTo>
                <a:lnTo>
                  <a:pt x="32" y="171"/>
                </a:lnTo>
                <a:lnTo>
                  <a:pt x="32" y="179"/>
                </a:lnTo>
                <a:lnTo>
                  <a:pt x="30" y="179"/>
                </a:lnTo>
                <a:lnTo>
                  <a:pt x="30" y="180"/>
                </a:lnTo>
                <a:lnTo>
                  <a:pt x="30" y="179"/>
                </a:lnTo>
                <a:lnTo>
                  <a:pt x="29" y="175"/>
                </a:lnTo>
                <a:lnTo>
                  <a:pt x="29" y="172"/>
                </a:lnTo>
                <a:lnTo>
                  <a:pt x="28" y="172"/>
                </a:lnTo>
                <a:lnTo>
                  <a:pt x="28" y="172"/>
                </a:lnTo>
                <a:lnTo>
                  <a:pt x="28" y="175"/>
                </a:lnTo>
                <a:lnTo>
                  <a:pt x="28" y="180"/>
                </a:lnTo>
                <a:lnTo>
                  <a:pt x="28" y="181"/>
                </a:lnTo>
                <a:lnTo>
                  <a:pt x="28" y="181"/>
                </a:lnTo>
                <a:lnTo>
                  <a:pt x="19" y="170"/>
                </a:lnTo>
                <a:lnTo>
                  <a:pt x="16" y="157"/>
                </a:lnTo>
                <a:lnTo>
                  <a:pt x="19" y="141"/>
                </a:lnTo>
                <a:lnTo>
                  <a:pt x="25" y="127"/>
                </a:lnTo>
                <a:lnTo>
                  <a:pt x="25" y="126"/>
                </a:lnTo>
                <a:lnTo>
                  <a:pt x="24" y="126"/>
                </a:lnTo>
                <a:lnTo>
                  <a:pt x="24" y="124"/>
                </a:lnTo>
                <a:lnTo>
                  <a:pt x="24" y="122"/>
                </a:lnTo>
                <a:lnTo>
                  <a:pt x="25" y="122"/>
                </a:lnTo>
                <a:lnTo>
                  <a:pt x="27" y="121"/>
                </a:lnTo>
                <a:lnTo>
                  <a:pt x="25" y="118"/>
                </a:lnTo>
                <a:lnTo>
                  <a:pt x="25" y="116"/>
                </a:lnTo>
                <a:lnTo>
                  <a:pt x="25" y="113"/>
                </a:lnTo>
                <a:lnTo>
                  <a:pt x="25" y="112"/>
                </a:lnTo>
                <a:lnTo>
                  <a:pt x="27" y="110"/>
                </a:lnTo>
                <a:lnTo>
                  <a:pt x="28" y="108"/>
                </a:lnTo>
                <a:lnTo>
                  <a:pt x="30" y="108"/>
                </a:lnTo>
                <a:lnTo>
                  <a:pt x="30" y="110"/>
                </a:lnTo>
                <a:lnTo>
                  <a:pt x="32" y="108"/>
                </a:lnTo>
                <a:lnTo>
                  <a:pt x="33" y="108"/>
                </a:lnTo>
                <a:lnTo>
                  <a:pt x="33" y="70"/>
                </a:lnTo>
                <a:lnTo>
                  <a:pt x="32" y="67"/>
                </a:lnTo>
                <a:lnTo>
                  <a:pt x="30" y="66"/>
                </a:lnTo>
                <a:lnTo>
                  <a:pt x="2" y="55"/>
                </a:lnTo>
                <a:lnTo>
                  <a:pt x="1" y="53"/>
                </a:lnTo>
                <a:lnTo>
                  <a:pt x="0" y="52"/>
                </a:lnTo>
                <a:lnTo>
                  <a:pt x="0" y="50"/>
                </a:lnTo>
                <a:lnTo>
                  <a:pt x="1" y="47"/>
                </a:lnTo>
                <a:lnTo>
                  <a:pt x="4" y="46"/>
                </a:lnTo>
                <a:lnTo>
                  <a:pt x="159" y="0"/>
                </a:lnTo>
                <a:lnTo>
                  <a:pt x="163" y="0"/>
                </a:lnTo>
                <a:close/>
              </a:path>
            </a:pathLst>
          </a:custGeom>
          <a:solidFill>
            <a:srgbClr val="7DAD4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11" name="Freeform 345">
            <a:extLst>
              <a:ext uri="{FF2B5EF4-FFF2-40B4-BE49-F238E27FC236}">
                <a16:creationId xmlns:a16="http://schemas.microsoft.com/office/drawing/2014/main" xmlns="" id="{81669F34-E17A-4791-821A-54B200562BD1}"/>
              </a:ext>
            </a:extLst>
          </p:cNvPr>
          <p:cNvSpPr>
            <a:spLocks noEditPoints="1"/>
          </p:cNvSpPr>
          <p:nvPr/>
        </p:nvSpPr>
        <p:spPr bwMode="auto">
          <a:xfrm>
            <a:off x="3238089" y="1824525"/>
            <a:ext cx="402257" cy="569350"/>
          </a:xfrm>
          <a:custGeom>
            <a:avLst/>
            <a:gdLst>
              <a:gd name="T0" fmla="*/ 190 w 195"/>
              <a:gd name="T1" fmla="*/ 163 h 276"/>
              <a:gd name="T2" fmla="*/ 195 w 195"/>
              <a:gd name="T3" fmla="*/ 174 h 276"/>
              <a:gd name="T4" fmla="*/ 192 w 195"/>
              <a:gd name="T5" fmla="*/ 180 h 276"/>
              <a:gd name="T6" fmla="*/ 105 w 195"/>
              <a:gd name="T7" fmla="*/ 212 h 276"/>
              <a:gd name="T8" fmla="*/ 98 w 195"/>
              <a:gd name="T9" fmla="*/ 202 h 276"/>
              <a:gd name="T10" fmla="*/ 101 w 195"/>
              <a:gd name="T11" fmla="*/ 195 h 276"/>
              <a:gd name="T12" fmla="*/ 187 w 195"/>
              <a:gd name="T13" fmla="*/ 160 h 276"/>
              <a:gd name="T14" fmla="*/ 20 w 195"/>
              <a:gd name="T15" fmla="*/ 147 h 276"/>
              <a:gd name="T16" fmla="*/ 15 w 195"/>
              <a:gd name="T17" fmla="*/ 157 h 276"/>
              <a:gd name="T18" fmla="*/ 20 w 195"/>
              <a:gd name="T19" fmla="*/ 168 h 276"/>
              <a:gd name="T20" fmla="*/ 32 w 195"/>
              <a:gd name="T21" fmla="*/ 169 h 276"/>
              <a:gd name="T22" fmla="*/ 40 w 195"/>
              <a:gd name="T23" fmla="*/ 161 h 276"/>
              <a:gd name="T24" fmla="*/ 37 w 195"/>
              <a:gd name="T25" fmla="*/ 150 h 276"/>
              <a:gd name="T26" fmla="*/ 27 w 195"/>
              <a:gd name="T27" fmla="*/ 145 h 276"/>
              <a:gd name="T28" fmla="*/ 102 w 195"/>
              <a:gd name="T29" fmla="*/ 2 h 276"/>
              <a:gd name="T30" fmla="*/ 105 w 195"/>
              <a:gd name="T31" fmla="*/ 12 h 276"/>
              <a:gd name="T32" fmla="*/ 100 w 195"/>
              <a:gd name="T33" fmla="*/ 14 h 276"/>
              <a:gd name="T34" fmla="*/ 151 w 195"/>
              <a:gd name="T35" fmla="*/ 146 h 276"/>
              <a:gd name="T36" fmla="*/ 148 w 195"/>
              <a:gd name="T37" fmla="*/ 149 h 276"/>
              <a:gd name="T38" fmla="*/ 147 w 195"/>
              <a:gd name="T39" fmla="*/ 151 h 276"/>
              <a:gd name="T40" fmla="*/ 148 w 195"/>
              <a:gd name="T41" fmla="*/ 160 h 276"/>
              <a:gd name="T42" fmla="*/ 144 w 195"/>
              <a:gd name="T43" fmla="*/ 166 h 276"/>
              <a:gd name="T44" fmla="*/ 129 w 195"/>
              <a:gd name="T45" fmla="*/ 169 h 276"/>
              <a:gd name="T46" fmla="*/ 124 w 195"/>
              <a:gd name="T47" fmla="*/ 161 h 276"/>
              <a:gd name="T48" fmla="*/ 120 w 195"/>
              <a:gd name="T49" fmla="*/ 160 h 276"/>
              <a:gd name="T50" fmla="*/ 118 w 195"/>
              <a:gd name="T51" fmla="*/ 160 h 276"/>
              <a:gd name="T52" fmla="*/ 91 w 195"/>
              <a:gd name="T53" fmla="*/ 97 h 276"/>
              <a:gd name="T54" fmla="*/ 84 w 195"/>
              <a:gd name="T55" fmla="*/ 97 h 276"/>
              <a:gd name="T56" fmla="*/ 52 w 195"/>
              <a:gd name="T57" fmla="*/ 136 h 276"/>
              <a:gd name="T58" fmla="*/ 55 w 195"/>
              <a:gd name="T59" fmla="*/ 151 h 276"/>
              <a:gd name="T60" fmla="*/ 52 w 195"/>
              <a:gd name="T61" fmla="*/ 170 h 276"/>
              <a:gd name="T62" fmla="*/ 46 w 195"/>
              <a:gd name="T63" fmla="*/ 180 h 276"/>
              <a:gd name="T64" fmla="*/ 59 w 195"/>
              <a:gd name="T65" fmla="*/ 216 h 276"/>
              <a:gd name="T66" fmla="*/ 87 w 195"/>
              <a:gd name="T67" fmla="*/ 243 h 276"/>
              <a:gd name="T68" fmla="*/ 185 w 195"/>
              <a:gd name="T69" fmla="*/ 244 h 276"/>
              <a:gd name="T70" fmla="*/ 193 w 195"/>
              <a:gd name="T71" fmla="*/ 256 h 276"/>
              <a:gd name="T72" fmla="*/ 189 w 195"/>
              <a:gd name="T73" fmla="*/ 274 h 276"/>
              <a:gd name="T74" fmla="*/ 22 w 195"/>
              <a:gd name="T75" fmla="*/ 276 h 276"/>
              <a:gd name="T76" fmla="*/ 12 w 195"/>
              <a:gd name="T77" fmla="*/ 270 h 276"/>
              <a:gd name="T78" fmla="*/ 12 w 195"/>
              <a:gd name="T79" fmla="*/ 251 h 276"/>
              <a:gd name="T80" fmla="*/ 22 w 195"/>
              <a:gd name="T81" fmla="*/ 244 h 276"/>
              <a:gd name="T82" fmla="*/ 29 w 195"/>
              <a:gd name="T83" fmla="*/ 241 h 276"/>
              <a:gd name="T84" fmla="*/ 17 w 195"/>
              <a:gd name="T85" fmla="*/ 210 h 276"/>
              <a:gd name="T86" fmla="*/ 8 w 195"/>
              <a:gd name="T87" fmla="*/ 177 h 276"/>
              <a:gd name="T88" fmla="*/ 0 w 195"/>
              <a:gd name="T89" fmla="*/ 157 h 276"/>
              <a:gd name="T90" fmla="*/ 15 w 195"/>
              <a:gd name="T91" fmla="*/ 131 h 276"/>
              <a:gd name="T92" fmla="*/ 38 w 195"/>
              <a:gd name="T93" fmla="*/ 91 h 276"/>
              <a:gd name="T94" fmla="*/ 75 w 195"/>
              <a:gd name="T95" fmla="*/ 62 h 276"/>
              <a:gd name="T96" fmla="*/ 65 w 195"/>
              <a:gd name="T97" fmla="*/ 31 h 276"/>
              <a:gd name="T98" fmla="*/ 61 w 195"/>
              <a:gd name="T99" fmla="*/ 30 h 276"/>
              <a:gd name="T100" fmla="*/ 56 w 195"/>
              <a:gd name="T101" fmla="*/ 31 h 276"/>
              <a:gd name="T102" fmla="*/ 52 w 195"/>
              <a:gd name="T103" fmla="*/ 20 h 276"/>
              <a:gd name="T104" fmla="*/ 59 w 195"/>
              <a:gd name="T105" fmla="*/ 16 h 276"/>
              <a:gd name="T106" fmla="*/ 101 w 195"/>
              <a:gd name="T107"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276">
                <a:moveTo>
                  <a:pt x="187" y="160"/>
                </a:moveTo>
                <a:lnTo>
                  <a:pt x="189" y="161"/>
                </a:lnTo>
                <a:lnTo>
                  <a:pt x="190" y="163"/>
                </a:lnTo>
                <a:lnTo>
                  <a:pt x="193" y="165"/>
                </a:lnTo>
                <a:lnTo>
                  <a:pt x="195" y="172"/>
                </a:lnTo>
                <a:lnTo>
                  <a:pt x="195" y="174"/>
                </a:lnTo>
                <a:lnTo>
                  <a:pt x="195" y="177"/>
                </a:lnTo>
                <a:lnTo>
                  <a:pt x="193" y="178"/>
                </a:lnTo>
                <a:lnTo>
                  <a:pt x="192" y="180"/>
                </a:lnTo>
                <a:lnTo>
                  <a:pt x="110" y="212"/>
                </a:lnTo>
                <a:lnTo>
                  <a:pt x="107" y="212"/>
                </a:lnTo>
                <a:lnTo>
                  <a:pt x="105" y="212"/>
                </a:lnTo>
                <a:lnTo>
                  <a:pt x="103" y="211"/>
                </a:lnTo>
                <a:lnTo>
                  <a:pt x="101" y="209"/>
                </a:lnTo>
                <a:lnTo>
                  <a:pt x="98" y="202"/>
                </a:lnTo>
                <a:lnTo>
                  <a:pt x="98" y="200"/>
                </a:lnTo>
                <a:lnTo>
                  <a:pt x="98" y="197"/>
                </a:lnTo>
                <a:lnTo>
                  <a:pt x="101" y="195"/>
                </a:lnTo>
                <a:lnTo>
                  <a:pt x="102" y="193"/>
                </a:lnTo>
                <a:lnTo>
                  <a:pt x="184" y="161"/>
                </a:lnTo>
                <a:lnTo>
                  <a:pt x="187" y="160"/>
                </a:lnTo>
                <a:close/>
                <a:moveTo>
                  <a:pt x="27" y="145"/>
                </a:moveTo>
                <a:lnTo>
                  <a:pt x="23" y="145"/>
                </a:lnTo>
                <a:lnTo>
                  <a:pt x="20" y="147"/>
                </a:lnTo>
                <a:lnTo>
                  <a:pt x="17" y="150"/>
                </a:lnTo>
                <a:lnTo>
                  <a:pt x="15" y="154"/>
                </a:lnTo>
                <a:lnTo>
                  <a:pt x="15" y="157"/>
                </a:lnTo>
                <a:lnTo>
                  <a:pt x="15" y="161"/>
                </a:lnTo>
                <a:lnTo>
                  <a:pt x="17" y="165"/>
                </a:lnTo>
                <a:lnTo>
                  <a:pt x="20" y="168"/>
                </a:lnTo>
                <a:lnTo>
                  <a:pt x="23" y="169"/>
                </a:lnTo>
                <a:lnTo>
                  <a:pt x="27" y="170"/>
                </a:lnTo>
                <a:lnTo>
                  <a:pt x="32" y="169"/>
                </a:lnTo>
                <a:lnTo>
                  <a:pt x="35" y="168"/>
                </a:lnTo>
                <a:lnTo>
                  <a:pt x="37" y="165"/>
                </a:lnTo>
                <a:lnTo>
                  <a:pt x="40" y="161"/>
                </a:lnTo>
                <a:lnTo>
                  <a:pt x="40" y="157"/>
                </a:lnTo>
                <a:lnTo>
                  <a:pt x="40" y="154"/>
                </a:lnTo>
                <a:lnTo>
                  <a:pt x="37" y="150"/>
                </a:lnTo>
                <a:lnTo>
                  <a:pt x="35" y="147"/>
                </a:lnTo>
                <a:lnTo>
                  <a:pt x="32" y="145"/>
                </a:lnTo>
                <a:lnTo>
                  <a:pt x="27" y="145"/>
                </a:lnTo>
                <a:close/>
                <a:moveTo>
                  <a:pt x="101" y="0"/>
                </a:moveTo>
                <a:lnTo>
                  <a:pt x="102" y="0"/>
                </a:lnTo>
                <a:lnTo>
                  <a:pt x="102" y="2"/>
                </a:lnTo>
                <a:lnTo>
                  <a:pt x="106" y="9"/>
                </a:lnTo>
                <a:lnTo>
                  <a:pt x="106" y="11"/>
                </a:lnTo>
                <a:lnTo>
                  <a:pt x="105" y="12"/>
                </a:lnTo>
                <a:lnTo>
                  <a:pt x="103" y="13"/>
                </a:lnTo>
                <a:lnTo>
                  <a:pt x="101" y="14"/>
                </a:lnTo>
                <a:lnTo>
                  <a:pt x="100" y="14"/>
                </a:lnTo>
                <a:lnTo>
                  <a:pt x="100" y="16"/>
                </a:lnTo>
                <a:lnTo>
                  <a:pt x="100" y="18"/>
                </a:lnTo>
                <a:lnTo>
                  <a:pt x="151" y="146"/>
                </a:lnTo>
                <a:lnTo>
                  <a:pt x="151" y="147"/>
                </a:lnTo>
                <a:lnTo>
                  <a:pt x="149" y="149"/>
                </a:lnTo>
                <a:lnTo>
                  <a:pt x="148" y="149"/>
                </a:lnTo>
                <a:lnTo>
                  <a:pt x="148" y="150"/>
                </a:lnTo>
                <a:lnTo>
                  <a:pt x="147" y="150"/>
                </a:lnTo>
                <a:lnTo>
                  <a:pt x="147" y="151"/>
                </a:lnTo>
                <a:lnTo>
                  <a:pt x="147" y="152"/>
                </a:lnTo>
                <a:lnTo>
                  <a:pt x="148" y="157"/>
                </a:lnTo>
                <a:lnTo>
                  <a:pt x="148" y="160"/>
                </a:lnTo>
                <a:lnTo>
                  <a:pt x="148" y="163"/>
                </a:lnTo>
                <a:lnTo>
                  <a:pt x="147" y="164"/>
                </a:lnTo>
                <a:lnTo>
                  <a:pt x="144" y="166"/>
                </a:lnTo>
                <a:lnTo>
                  <a:pt x="134" y="169"/>
                </a:lnTo>
                <a:lnTo>
                  <a:pt x="132" y="170"/>
                </a:lnTo>
                <a:lnTo>
                  <a:pt x="129" y="169"/>
                </a:lnTo>
                <a:lnTo>
                  <a:pt x="128" y="168"/>
                </a:lnTo>
                <a:lnTo>
                  <a:pt x="125" y="165"/>
                </a:lnTo>
                <a:lnTo>
                  <a:pt x="124" y="161"/>
                </a:lnTo>
                <a:lnTo>
                  <a:pt x="124" y="161"/>
                </a:lnTo>
                <a:lnTo>
                  <a:pt x="123" y="160"/>
                </a:lnTo>
                <a:lnTo>
                  <a:pt x="120" y="160"/>
                </a:lnTo>
                <a:lnTo>
                  <a:pt x="120" y="160"/>
                </a:lnTo>
                <a:lnTo>
                  <a:pt x="119" y="161"/>
                </a:lnTo>
                <a:lnTo>
                  <a:pt x="118" y="160"/>
                </a:lnTo>
                <a:lnTo>
                  <a:pt x="116" y="159"/>
                </a:lnTo>
                <a:lnTo>
                  <a:pt x="93" y="100"/>
                </a:lnTo>
                <a:lnTo>
                  <a:pt x="91" y="97"/>
                </a:lnTo>
                <a:lnTo>
                  <a:pt x="89" y="96"/>
                </a:lnTo>
                <a:lnTo>
                  <a:pt x="87" y="96"/>
                </a:lnTo>
                <a:lnTo>
                  <a:pt x="84" y="97"/>
                </a:lnTo>
                <a:lnTo>
                  <a:pt x="70" y="108"/>
                </a:lnTo>
                <a:lnTo>
                  <a:pt x="60" y="120"/>
                </a:lnTo>
                <a:lnTo>
                  <a:pt x="52" y="136"/>
                </a:lnTo>
                <a:lnTo>
                  <a:pt x="51" y="140"/>
                </a:lnTo>
                <a:lnTo>
                  <a:pt x="52" y="145"/>
                </a:lnTo>
                <a:lnTo>
                  <a:pt x="55" y="151"/>
                </a:lnTo>
                <a:lnTo>
                  <a:pt x="55" y="157"/>
                </a:lnTo>
                <a:lnTo>
                  <a:pt x="55" y="164"/>
                </a:lnTo>
                <a:lnTo>
                  <a:pt x="52" y="170"/>
                </a:lnTo>
                <a:lnTo>
                  <a:pt x="49" y="175"/>
                </a:lnTo>
                <a:lnTo>
                  <a:pt x="47" y="178"/>
                </a:lnTo>
                <a:lnTo>
                  <a:pt x="46" y="180"/>
                </a:lnTo>
                <a:lnTo>
                  <a:pt x="46" y="184"/>
                </a:lnTo>
                <a:lnTo>
                  <a:pt x="51" y="201"/>
                </a:lnTo>
                <a:lnTo>
                  <a:pt x="59" y="216"/>
                </a:lnTo>
                <a:lnTo>
                  <a:pt x="69" y="230"/>
                </a:lnTo>
                <a:lnTo>
                  <a:pt x="83" y="242"/>
                </a:lnTo>
                <a:lnTo>
                  <a:pt x="87" y="243"/>
                </a:lnTo>
                <a:lnTo>
                  <a:pt x="89" y="244"/>
                </a:lnTo>
                <a:lnTo>
                  <a:pt x="181" y="244"/>
                </a:lnTo>
                <a:lnTo>
                  <a:pt x="185" y="244"/>
                </a:lnTo>
                <a:lnTo>
                  <a:pt x="189" y="247"/>
                </a:lnTo>
                <a:lnTo>
                  <a:pt x="192" y="251"/>
                </a:lnTo>
                <a:lnTo>
                  <a:pt x="193" y="256"/>
                </a:lnTo>
                <a:lnTo>
                  <a:pt x="193" y="265"/>
                </a:lnTo>
                <a:lnTo>
                  <a:pt x="192" y="270"/>
                </a:lnTo>
                <a:lnTo>
                  <a:pt x="189" y="274"/>
                </a:lnTo>
                <a:lnTo>
                  <a:pt x="185" y="276"/>
                </a:lnTo>
                <a:lnTo>
                  <a:pt x="181" y="276"/>
                </a:lnTo>
                <a:lnTo>
                  <a:pt x="22" y="276"/>
                </a:lnTo>
                <a:lnTo>
                  <a:pt x="18" y="276"/>
                </a:lnTo>
                <a:lnTo>
                  <a:pt x="14" y="274"/>
                </a:lnTo>
                <a:lnTo>
                  <a:pt x="12" y="270"/>
                </a:lnTo>
                <a:lnTo>
                  <a:pt x="10" y="265"/>
                </a:lnTo>
                <a:lnTo>
                  <a:pt x="10" y="256"/>
                </a:lnTo>
                <a:lnTo>
                  <a:pt x="12" y="251"/>
                </a:lnTo>
                <a:lnTo>
                  <a:pt x="14" y="247"/>
                </a:lnTo>
                <a:lnTo>
                  <a:pt x="18" y="244"/>
                </a:lnTo>
                <a:lnTo>
                  <a:pt x="22" y="244"/>
                </a:lnTo>
                <a:lnTo>
                  <a:pt x="24" y="244"/>
                </a:lnTo>
                <a:lnTo>
                  <a:pt x="27" y="243"/>
                </a:lnTo>
                <a:lnTo>
                  <a:pt x="29" y="241"/>
                </a:lnTo>
                <a:lnTo>
                  <a:pt x="29" y="238"/>
                </a:lnTo>
                <a:lnTo>
                  <a:pt x="28" y="235"/>
                </a:lnTo>
                <a:lnTo>
                  <a:pt x="17" y="210"/>
                </a:lnTo>
                <a:lnTo>
                  <a:pt x="10" y="183"/>
                </a:lnTo>
                <a:lnTo>
                  <a:pt x="9" y="179"/>
                </a:lnTo>
                <a:lnTo>
                  <a:pt x="8" y="177"/>
                </a:lnTo>
                <a:lnTo>
                  <a:pt x="4" y="170"/>
                </a:lnTo>
                <a:lnTo>
                  <a:pt x="0" y="164"/>
                </a:lnTo>
                <a:lnTo>
                  <a:pt x="0" y="157"/>
                </a:lnTo>
                <a:lnTo>
                  <a:pt x="3" y="143"/>
                </a:lnTo>
                <a:lnTo>
                  <a:pt x="13" y="133"/>
                </a:lnTo>
                <a:lnTo>
                  <a:pt x="15" y="131"/>
                </a:lnTo>
                <a:lnTo>
                  <a:pt x="17" y="128"/>
                </a:lnTo>
                <a:lnTo>
                  <a:pt x="27" y="109"/>
                </a:lnTo>
                <a:lnTo>
                  <a:pt x="38" y="91"/>
                </a:lnTo>
                <a:lnTo>
                  <a:pt x="54" y="76"/>
                </a:lnTo>
                <a:lnTo>
                  <a:pt x="73" y="63"/>
                </a:lnTo>
                <a:lnTo>
                  <a:pt x="75" y="62"/>
                </a:lnTo>
                <a:lnTo>
                  <a:pt x="75" y="59"/>
                </a:lnTo>
                <a:lnTo>
                  <a:pt x="75" y="57"/>
                </a:lnTo>
                <a:lnTo>
                  <a:pt x="65" y="31"/>
                </a:lnTo>
                <a:lnTo>
                  <a:pt x="65" y="30"/>
                </a:lnTo>
                <a:lnTo>
                  <a:pt x="64" y="30"/>
                </a:lnTo>
                <a:lnTo>
                  <a:pt x="61" y="30"/>
                </a:lnTo>
                <a:lnTo>
                  <a:pt x="59" y="31"/>
                </a:lnTo>
                <a:lnTo>
                  <a:pt x="58" y="31"/>
                </a:lnTo>
                <a:lnTo>
                  <a:pt x="56" y="31"/>
                </a:lnTo>
                <a:lnTo>
                  <a:pt x="55" y="30"/>
                </a:lnTo>
                <a:lnTo>
                  <a:pt x="52" y="22"/>
                </a:lnTo>
                <a:lnTo>
                  <a:pt x="52" y="20"/>
                </a:lnTo>
                <a:lnTo>
                  <a:pt x="52" y="18"/>
                </a:lnTo>
                <a:lnTo>
                  <a:pt x="54" y="18"/>
                </a:lnTo>
                <a:lnTo>
                  <a:pt x="59" y="16"/>
                </a:lnTo>
                <a:lnTo>
                  <a:pt x="93" y="2"/>
                </a:lnTo>
                <a:lnTo>
                  <a:pt x="98" y="0"/>
                </a:lnTo>
                <a:lnTo>
                  <a:pt x="101" y="0"/>
                </a:lnTo>
                <a:close/>
              </a:path>
            </a:pathLst>
          </a:custGeom>
          <a:solidFill>
            <a:srgbClr val="7DAD45"/>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12" name="Freeform 387">
            <a:extLst>
              <a:ext uri="{FF2B5EF4-FFF2-40B4-BE49-F238E27FC236}">
                <a16:creationId xmlns:a16="http://schemas.microsoft.com/office/drawing/2014/main" xmlns="" id="{1924BACC-47AE-4975-BFB8-FF1CEEC54C20}"/>
              </a:ext>
            </a:extLst>
          </p:cNvPr>
          <p:cNvSpPr>
            <a:spLocks noEditPoints="1"/>
          </p:cNvSpPr>
          <p:nvPr/>
        </p:nvSpPr>
        <p:spPr bwMode="auto">
          <a:xfrm>
            <a:off x="1441780" y="4520215"/>
            <a:ext cx="451767" cy="598230"/>
          </a:xfrm>
          <a:custGeom>
            <a:avLst/>
            <a:gdLst>
              <a:gd name="T0" fmla="*/ 68 w 219"/>
              <a:gd name="T1" fmla="*/ 188 h 290"/>
              <a:gd name="T2" fmla="*/ 108 w 219"/>
              <a:gd name="T3" fmla="*/ 177 h 290"/>
              <a:gd name="T4" fmla="*/ 114 w 219"/>
              <a:gd name="T5" fmla="*/ 174 h 290"/>
              <a:gd name="T6" fmla="*/ 168 w 219"/>
              <a:gd name="T7" fmla="*/ 174 h 290"/>
              <a:gd name="T8" fmla="*/ 52 w 219"/>
              <a:gd name="T9" fmla="*/ 172 h 290"/>
              <a:gd name="T10" fmla="*/ 100 w 219"/>
              <a:gd name="T11" fmla="*/ 170 h 290"/>
              <a:gd name="T12" fmla="*/ 52 w 219"/>
              <a:gd name="T13" fmla="*/ 117 h 290"/>
              <a:gd name="T14" fmla="*/ 44 w 219"/>
              <a:gd name="T15" fmla="*/ 168 h 290"/>
              <a:gd name="T16" fmla="*/ 53 w 219"/>
              <a:gd name="T17" fmla="*/ 118 h 290"/>
              <a:gd name="T18" fmla="*/ 89 w 219"/>
              <a:gd name="T19" fmla="*/ 138 h 290"/>
              <a:gd name="T20" fmla="*/ 137 w 219"/>
              <a:gd name="T21" fmla="*/ 145 h 290"/>
              <a:gd name="T22" fmla="*/ 150 w 219"/>
              <a:gd name="T23" fmla="*/ 141 h 290"/>
              <a:gd name="T24" fmla="*/ 175 w 219"/>
              <a:gd name="T25" fmla="*/ 169 h 290"/>
              <a:gd name="T26" fmla="*/ 172 w 219"/>
              <a:gd name="T27" fmla="*/ 114 h 290"/>
              <a:gd name="T28" fmla="*/ 31 w 219"/>
              <a:gd name="T29" fmla="*/ 152 h 290"/>
              <a:gd name="T30" fmla="*/ 43 w 219"/>
              <a:gd name="T31" fmla="*/ 112 h 290"/>
              <a:gd name="T32" fmla="*/ 115 w 219"/>
              <a:gd name="T33" fmla="*/ 109 h 290"/>
              <a:gd name="T34" fmla="*/ 164 w 219"/>
              <a:gd name="T35" fmla="*/ 112 h 290"/>
              <a:gd name="T36" fmla="*/ 73 w 219"/>
              <a:gd name="T37" fmla="*/ 83 h 290"/>
              <a:gd name="T38" fmla="*/ 83 w 219"/>
              <a:gd name="T39" fmla="*/ 131 h 290"/>
              <a:gd name="T40" fmla="*/ 77 w 219"/>
              <a:gd name="T41" fmla="*/ 82 h 290"/>
              <a:gd name="T42" fmla="*/ 175 w 219"/>
              <a:gd name="T43" fmla="*/ 108 h 290"/>
              <a:gd name="T44" fmla="*/ 196 w 219"/>
              <a:gd name="T45" fmla="*/ 90 h 290"/>
              <a:gd name="T46" fmla="*/ 82 w 219"/>
              <a:gd name="T47" fmla="*/ 77 h 290"/>
              <a:gd name="T48" fmla="*/ 129 w 219"/>
              <a:gd name="T49" fmla="*/ 85 h 290"/>
              <a:gd name="T50" fmla="*/ 174 w 219"/>
              <a:gd name="T51" fmla="*/ 51 h 290"/>
              <a:gd name="T52" fmla="*/ 156 w 219"/>
              <a:gd name="T53" fmla="*/ 96 h 290"/>
              <a:gd name="T54" fmla="*/ 178 w 219"/>
              <a:gd name="T55" fmla="*/ 77 h 290"/>
              <a:gd name="T56" fmla="*/ 43 w 219"/>
              <a:gd name="T57" fmla="*/ 51 h 290"/>
              <a:gd name="T58" fmla="*/ 49 w 219"/>
              <a:gd name="T59" fmla="*/ 104 h 290"/>
              <a:gd name="T60" fmla="*/ 184 w 219"/>
              <a:gd name="T61" fmla="*/ 41 h 290"/>
              <a:gd name="T62" fmla="*/ 202 w 219"/>
              <a:gd name="T63" fmla="*/ 89 h 290"/>
              <a:gd name="T64" fmla="*/ 112 w 219"/>
              <a:gd name="T65" fmla="*/ 205 h 290"/>
              <a:gd name="T66" fmla="*/ 41 w 219"/>
              <a:gd name="T67" fmla="*/ 183 h 290"/>
              <a:gd name="T68" fmla="*/ 137 w 219"/>
              <a:gd name="T69" fmla="*/ 209 h 290"/>
              <a:gd name="T70" fmla="*/ 201 w 219"/>
              <a:gd name="T71" fmla="*/ 64 h 290"/>
              <a:gd name="T72" fmla="*/ 118 w 219"/>
              <a:gd name="T73" fmla="*/ 49 h 290"/>
              <a:gd name="T74" fmla="*/ 138 w 219"/>
              <a:gd name="T75" fmla="*/ 76 h 290"/>
              <a:gd name="T76" fmla="*/ 92 w 219"/>
              <a:gd name="T77" fmla="*/ 23 h 290"/>
              <a:gd name="T78" fmla="*/ 75 w 219"/>
              <a:gd name="T79" fmla="*/ 71 h 290"/>
              <a:gd name="T80" fmla="*/ 95 w 219"/>
              <a:gd name="T81" fmla="*/ 23 h 290"/>
              <a:gd name="T82" fmla="*/ 110 w 219"/>
              <a:gd name="T83" fmla="*/ 43 h 290"/>
              <a:gd name="T84" fmla="*/ 151 w 219"/>
              <a:gd name="T85" fmla="*/ 32 h 290"/>
              <a:gd name="T86" fmla="*/ 219 w 219"/>
              <a:gd name="T87" fmla="*/ 12 h 290"/>
              <a:gd name="T88" fmla="*/ 195 w 219"/>
              <a:gd name="T89" fmla="*/ 30 h 290"/>
              <a:gd name="T90" fmla="*/ 219 w 219"/>
              <a:gd name="T91" fmla="*/ 101 h 290"/>
              <a:gd name="T92" fmla="*/ 118 w 219"/>
              <a:gd name="T93" fmla="*/ 219 h 290"/>
              <a:gd name="T94" fmla="*/ 126 w 219"/>
              <a:gd name="T95" fmla="*/ 243 h 290"/>
              <a:gd name="T96" fmla="*/ 118 w 219"/>
              <a:gd name="T97" fmla="*/ 266 h 290"/>
              <a:gd name="T98" fmla="*/ 183 w 219"/>
              <a:gd name="T99" fmla="*/ 290 h 290"/>
              <a:gd name="T100" fmla="*/ 77 w 219"/>
              <a:gd name="T101" fmla="*/ 269 h 290"/>
              <a:gd name="T102" fmla="*/ 95 w 219"/>
              <a:gd name="T103" fmla="*/ 251 h 290"/>
              <a:gd name="T104" fmla="*/ 103 w 219"/>
              <a:gd name="T105" fmla="*/ 220 h 290"/>
              <a:gd name="T106" fmla="*/ 30 w 219"/>
              <a:gd name="T107" fmla="*/ 193 h 290"/>
              <a:gd name="T108" fmla="*/ 20 w 219"/>
              <a:gd name="T109" fmla="*/ 219 h 290"/>
              <a:gd name="T110" fmla="*/ 13 w 219"/>
              <a:gd name="T111" fmla="*/ 188 h 290"/>
              <a:gd name="T112" fmla="*/ 37 w 219"/>
              <a:gd name="T113" fmla="*/ 173 h 290"/>
              <a:gd name="T114" fmla="*/ 62 w 219"/>
              <a:gd name="T115" fmla="*/ 27 h 290"/>
              <a:gd name="T116" fmla="*/ 177 w 219"/>
              <a:gd name="T117" fmla="*/ 39 h 290"/>
              <a:gd name="T118" fmla="*/ 192 w 219"/>
              <a:gd name="T119" fmla="*/ 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90">
                <a:moveTo>
                  <a:pt x="106" y="175"/>
                </a:moveTo>
                <a:lnTo>
                  <a:pt x="104" y="175"/>
                </a:lnTo>
                <a:lnTo>
                  <a:pt x="87" y="183"/>
                </a:lnTo>
                <a:lnTo>
                  <a:pt x="68" y="187"/>
                </a:lnTo>
                <a:lnTo>
                  <a:pt x="68" y="187"/>
                </a:lnTo>
                <a:lnTo>
                  <a:pt x="67" y="188"/>
                </a:lnTo>
                <a:lnTo>
                  <a:pt x="68" y="188"/>
                </a:lnTo>
                <a:lnTo>
                  <a:pt x="90" y="196"/>
                </a:lnTo>
                <a:lnTo>
                  <a:pt x="113" y="198"/>
                </a:lnTo>
                <a:lnTo>
                  <a:pt x="114" y="198"/>
                </a:lnTo>
                <a:lnTo>
                  <a:pt x="115" y="196"/>
                </a:lnTo>
                <a:lnTo>
                  <a:pt x="115" y="195"/>
                </a:lnTo>
                <a:lnTo>
                  <a:pt x="113" y="186"/>
                </a:lnTo>
                <a:lnTo>
                  <a:pt x="108" y="177"/>
                </a:lnTo>
                <a:lnTo>
                  <a:pt x="108" y="177"/>
                </a:lnTo>
                <a:lnTo>
                  <a:pt x="106" y="175"/>
                </a:lnTo>
                <a:close/>
                <a:moveTo>
                  <a:pt x="142" y="150"/>
                </a:moveTo>
                <a:lnTo>
                  <a:pt x="141" y="150"/>
                </a:lnTo>
                <a:lnTo>
                  <a:pt x="115" y="170"/>
                </a:lnTo>
                <a:lnTo>
                  <a:pt x="114" y="172"/>
                </a:lnTo>
                <a:lnTo>
                  <a:pt x="114" y="174"/>
                </a:lnTo>
                <a:lnTo>
                  <a:pt x="123" y="195"/>
                </a:lnTo>
                <a:lnTo>
                  <a:pt x="124" y="197"/>
                </a:lnTo>
                <a:lnTo>
                  <a:pt x="126" y="197"/>
                </a:lnTo>
                <a:lnTo>
                  <a:pt x="147" y="189"/>
                </a:lnTo>
                <a:lnTo>
                  <a:pt x="168" y="177"/>
                </a:lnTo>
                <a:lnTo>
                  <a:pt x="168" y="175"/>
                </a:lnTo>
                <a:lnTo>
                  <a:pt x="168" y="174"/>
                </a:lnTo>
                <a:lnTo>
                  <a:pt x="168" y="173"/>
                </a:lnTo>
                <a:lnTo>
                  <a:pt x="145" y="150"/>
                </a:lnTo>
                <a:lnTo>
                  <a:pt x="143" y="150"/>
                </a:lnTo>
                <a:lnTo>
                  <a:pt x="142" y="150"/>
                </a:lnTo>
                <a:close/>
                <a:moveTo>
                  <a:pt x="81" y="143"/>
                </a:moveTo>
                <a:lnTo>
                  <a:pt x="80" y="143"/>
                </a:lnTo>
                <a:lnTo>
                  <a:pt x="52" y="172"/>
                </a:lnTo>
                <a:lnTo>
                  <a:pt x="52" y="174"/>
                </a:lnTo>
                <a:lnTo>
                  <a:pt x="52" y="175"/>
                </a:lnTo>
                <a:lnTo>
                  <a:pt x="53" y="177"/>
                </a:lnTo>
                <a:lnTo>
                  <a:pt x="64" y="179"/>
                </a:lnTo>
                <a:lnTo>
                  <a:pt x="77" y="179"/>
                </a:lnTo>
                <a:lnTo>
                  <a:pt x="90" y="175"/>
                </a:lnTo>
                <a:lnTo>
                  <a:pt x="100" y="170"/>
                </a:lnTo>
                <a:lnTo>
                  <a:pt x="101" y="169"/>
                </a:lnTo>
                <a:lnTo>
                  <a:pt x="103" y="168"/>
                </a:lnTo>
                <a:lnTo>
                  <a:pt x="101" y="166"/>
                </a:lnTo>
                <a:lnTo>
                  <a:pt x="85" y="143"/>
                </a:lnTo>
                <a:lnTo>
                  <a:pt x="83" y="143"/>
                </a:lnTo>
                <a:lnTo>
                  <a:pt x="81" y="143"/>
                </a:lnTo>
                <a:close/>
                <a:moveTo>
                  <a:pt x="52" y="117"/>
                </a:moveTo>
                <a:lnTo>
                  <a:pt x="50" y="118"/>
                </a:lnTo>
                <a:lnTo>
                  <a:pt x="49" y="119"/>
                </a:lnTo>
                <a:lnTo>
                  <a:pt x="44" y="129"/>
                </a:lnTo>
                <a:lnTo>
                  <a:pt x="40" y="142"/>
                </a:lnTo>
                <a:lnTo>
                  <a:pt x="40" y="155"/>
                </a:lnTo>
                <a:lnTo>
                  <a:pt x="43" y="166"/>
                </a:lnTo>
                <a:lnTo>
                  <a:pt x="44" y="168"/>
                </a:lnTo>
                <a:lnTo>
                  <a:pt x="45" y="168"/>
                </a:lnTo>
                <a:lnTo>
                  <a:pt x="48" y="168"/>
                </a:lnTo>
                <a:lnTo>
                  <a:pt x="76" y="140"/>
                </a:lnTo>
                <a:lnTo>
                  <a:pt x="76" y="138"/>
                </a:lnTo>
                <a:lnTo>
                  <a:pt x="76" y="136"/>
                </a:lnTo>
                <a:lnTo>
                  <a:pt x="76" y="135"/>
                </a:lnTo>
                <a:lnTo>
                  <a:pt x="53" y="118"/>
                </a:lnTo>
                <a:lnTo>
                  <a:pt x="52" y="117"/>
                </a:lnTo>
                <a:close/>
                <a:moveTo>
                  <a:pt x="110" y="115"/>
                </a:moveTo>
                <a:lnTo>
                  <a:pt x="109" y="115"/>
                </a:lnTo>
                <a:lnTo>
                  <a:pt x="108" y="117"/>
                </a:lnTo>
                <a:lnTo>
                  <a:pt x="89" y="135"/>
                </a:lnTo>
                <a:lnTo>
                  <a:pt x="89" y="136"/>
                </a:lnTo>
                <a:lnTo>
                  <a:pt x="89" y="138"/>
                </a:lnTo>
                <a:lnTo>
                  <a:pt x="89" y="140"/>
                </a:lnTo>
                <a:lnTo>
                  <a:pt x="108" y="164"/>
                </a:lnTo>
                <a:lnTo>
                  <a:pt x="109" y="164"/>
                </a:lnTo>
                <a:lnTo>
                  <a:pt x="110" y="165"/>
                </a:lnTo>
                <a:lnTo>
                  <a:pt x="112" y="164"/>
                </a:lnTo>
                <a:lnTo>
                  <a:pt x="136" y="146"/>
                </a:lnTo>
                <a:lnTo>
                  <a:pt x="137" y="145"/>
                </a:lnTo>
                <a:lnTo>
                  <a:pt x="137" y="142"/>
                </a:lnTo>
                <a:lnTo>
                  <a:pt x="136" y="141"/>
                </a:lnTo>
                <a:lnTo>
                  <a:pt x="112" y="117"/>
                </a:lnTo>
                <a:lnTo>
                  <a:pt x="110" y="115"/>
                </a:lnTo>
                <a:close/>
                <a:moveTo>
                  <a:pt x="172" y="114"/>
                </a:moveTo>
                <a:lnTo>
                  <a:pt x="169" y="115"/>
                </a:lnTo>
                <a:lnTo>
                  <a:pt x="150" y="141"/>
                </a:lnTo>
                <a:lnTo>
                  <a:pt x="149" y="142"/>
                </a:lnTo>
                <a:lnTo>
                  <a:pt x="149" y="145"/>
                </a:lnTo>
                <a:lnTo>
                  <a:pt x="150" y="146"/>
                </a:lnTo>
                <a:lnTo>
                  <a:pt x="172" y="168"/>
                </a:lnTo>
                <a:lnTo>
                  <a:pt x="173" y="169"/>
                </a:lnTo>
                <a:lnTo>
                  <a:pt x="174" y="169"/>
                </a:lnTo>
                <a:lnTo>
                  <a:pt x="175" y="169"/>
                </a:lnTo>
                <a:lnTo>
                  <a:pt x="177" y="168"/>
                </a:lnTo>
                <a:lnTo>
                  <a:pt x="189" y="149"/>
                </a:lnTo>
                <a:lnTo>
                  <a:pt x="196" y="127"/>
                </a:lnTo>
                <a:lnTo>
                  <a:pt x="196" y="124"/>
                </a:lnTo>
                <a:lnTo>
                  <a:pt x="195" y="123"/>
                </a:lnTo>
                <a:lnTo>
                  <a:pt x="173" y="114"/>
                </a:lnTo>
                <a:lnTo>
                  <a:pt x="172" y="114"/>
                </a:lnTo>
                <a:close/>
                <a:moveTo>
                  <a:pt x="25" y="104"/>
                </a:moveTo>
                <a:lnTo>
                  <a:pt x="23" y="104"/>
                </a:lnTo>
                <a:lnTo>
                  <a:pt x="21" y="105"/>
                </a:lnTo>
                <a:lnTo>
                  <a:pt x="21" y="106"/>
                </a:lnTo>
                <a:lnTo>
                  <a:pt x="23" y="129"/>
                </a:lnTo>
                <a:lnTo>
                  <a:pt x="31" y="151"/>
                </a:lnTo>
                <a:lnTo>
                  <a:pt x="31" y="152"/>
                </a:lnTo>
                <a:lnTo>
                  <a:pt x="32" y="151"/>
                </a:lnTo>
                <a:lnTo>
                  <a:pt x="32" y="151"/>
                </a:lnTo>
                <a:lnTo>
                  <a:pt x="36" y="132"/>
                </a:lnTo>
                <a:lnTo>
                  <a:pt x="44" y="115"/>
                </a:lnTo>
                <a:lnTo>
                  <a:pt x="44" y="113"/>
                </a:lnTo>
                <a:lnTo>
                  <a:pt x="43" y="112"/>
                </a:lnTo>
                <a:lnTo>
                  <a:pt x="43" y="112"/>
                </a:lnTo>
                <a:lnTo>
                  <a:pt x="34" y="106"/>
                </a:lnTo>
                <a:lnTo>
                  <a:pt x="25" y="104"/>
                </a:lnTo>
                <a:close/>
                <a:moveTo>
                  <a:pt x="137" y="89"/>
                </a:moveTo>
                <a:lnTo>
                  <a:pt x="136" y="89"/>
                </a:lnTo>
                <a:lnTo>
                  <a:pt x="135" y="90"/>
                </a:lnTo>
                <a:lnTo>
                  <a:pt x="117" y="108"/>
                </a:lnTo>
                <a:lnTo>
                  <a:pt x="115" y="109"/>
                </a:lnTo>
                <a:lnTo>
                  <a:pt x="115" y="110"/>
                </a:lnTo>
                <a:lnTo>
                  <a:pt x="117" y="112"/>
                </a:lnTo>
                <a:lnTo>
                  <a:pt x="141" y="137"/>
                </a:lnTo>
                <a:lnTo>
                  <a:pt x="142" y="137"/>
                </a:lnTo>
                <a:lnTo>
                  <a:pt x="145" y="137"/>
                </a:lnTo>
                <a:lnTo>
                  <a:pt x="164" y="113"/>
                </a:lnTo>
                <a:lnTo>
                  <a:pt x="164" y="112"/>
                </a:lnTo>
                <a:lnTo>
                  <a:pt x="164" y="109"/>
                </a:lnTo>
                <a:lnTo>
                  <a:pt x="163" y="109"/>
                </a:lnTo>
                <a:lnTo>
                  <a:pt x="138" y="90"/>
                </a:lnTo>
                <a:lnTo>
                  <a:pt x="137" y="89"/>
                </a:lnTo>
                <a:close/>
                <a:moveTo>
                  <a:pt x="77" y="82"/>
                </a:moveTo>
                <a:lnTo>
                  <a:pt x="75" y="82"/>
                </a:lnTo>
                <a:lnTo>
                  <a:pt x="73" y="83"/>
                </a:lnTo>
                <a:lnTo>
                  <a:pt x="55" y="108"/>
                </a:lnTo>
                <a:lnTo>
                  <a:pt x="54" y="109"/>
                </a:lnTo>
                <a:lnTo>
                  <a:pt x="55" y="110"/>
                </a:lnTo>
                <a:lnTo>
                  <a:pt x="55" y="112"/>
                </a:lnTo>
                <a:lnTo>
                  <a:pt x="80" y="131"/>
                </a:lnTo>
                <a:lnTo>
                  <a:pt x="81" y="131"/>
                </a:lnTo>
                <a:lnTo>
                  <a:pt x="83" y="131"/>
                </a:lnTo>
                <a:lnTo>
                  <a:pt x="85" y="131"/>
                </a:lnTo>
                <a:lnTo>
                  <a:pt x="103" y="112"/>
                </a:lnTo>
                <a:lnTo>
                  <a:pt x="104" y="110"/>
                </a:lnTo>
                <a:lnTo>
                  <a:pt x="104" y="109"/>
                </a:lnTo>
                <a:lnTo>
                  <a:pt x="103" y="108"/>
                </a:lnTo>
                <a:lnTo>
                  <a:pt x="78" y="83"/>
                </a:lnTo>
                <a:lnTo>
                  <a:pt x="77" y="82"/>
                </a:lnTo>
                <a:close/>
                <a:moveTo>
                  <a:pt x="187" y="68"/>
                </a:moveTo>
                <a:lnTo>
                  <a:pt x="186" y="68"/>
                </a:lnTo>
                <a:lnTo>
                  <a:pt x="186" y="69"/>
                </a:lnTo>
                <a:lnTo>
                  <a:pt x="183" y="87"/>
                </a:lnTo>
                <a:lnTo>
                  <a:pt x="175" y="105"/>
                </a:lnTo>
                <a:lnTo>
                  <a:pt x="175" y="106"/>
                </a:lnTo>
                <a:lnTo>
                  <a:pt x="175" y="108"/>
                </a:lnTo>
                <a:lnTo>
                  <a:pt x="177" y="109"/>
                </a:lnTo>
                <a:lnTo>
                  <a:pt x="186" y="113"/>
                </a:lnTo>
                <a:lnTo>
                  <a:pt x="195" y="117"/>
                </a:lnTo>
                <a:lnTo>
                  <a:pt x="196" y="117"/>
                </a:lnTo>
                <a:lnTo>
                  <a:pt x="197" y="115"/>
                </a:lnTo>
                <a:lnTo>
                  <a:pt x="197" y="114"/>
                </a:lnTo>
                <a:lnTo>
                  <a:pt x="196" y="90"/>
                </a:lnTo>
                <a:lnTo>
                  <a:pt x="187" y="68"/>
                </a:lnTo>
                <a:lnTo>
                  <a:pt x="187" y="68"/>
                </a:lnTo>
                <a:close/>
                <a:moveTo>
                  <a:pt x="108" y="55"/>
                </a:moveTo>
                <a:lnTo>
                  <a:pt x="106" y="55"/>
                </a:lnTo>
                <a:lnTo>
                  <a:pt x="82" y="74"/>
                </a:lnTo>
                <a:lnTo>
                  <a:pt x="82" y="76"/>
                </a:lnTo>
                <a:lnTo>
                  <a:pt x="82" y="77"/>
                </a:lnTo>
                <a:lnTo>
                  <a:pt x="82" y="77"/>
                </a:lnTo>
                <a:lnTo>
                  <a:pt x="82" y="78"/>
                </a:lnTo>
                <a:lnTo>
                  <a:pt x="108" y="103"/>
                </a:lnTo>
                <a:lnTo>
                  <a:pt x="109" y="104"/>
                </a:lnTo>
                <a:lnTo>
                  <a:pt x="110" y="104"/>
                </a:lnTo>
                <a:lnTo>
                  <a:pt x="112" y="103"/>
                </a:lnTo>
                <a:lnTo>
                  <a:pt x="129" y="85"/>
                </a:lnTo>
                <a:lnTo>
                  <a:pt x="131" y="83"/>
                </a:lnTo>
                <a:lnTo>
                  <a:pt x="131" y="82"/>
                </a:lnTo>
                <a:lnTo>
                  <a:pt x="129" y="81"/>
                </a:lnTo>
                <a:lnTo>
                  <a:pt x="110" y="57"/>
                </a:lnTo>
                <a:lnTo>
                  <a:pt x="109" y="55"/>
                </a:lnTo>
                <a:lnTo>
                  <a:pt x="108" y="55"/>
                </a:lnTo>
                <a:close/>
                <a:moveTo>
                  <a:pt x="174" y="51"/>
                </a:moveTo>
                <a:lnTo>
                  <a:pt x="173" y="51"/>
                </a:lnTo>
                <a:lnTo>
                  <a:pt x="172" y="53"/>
                </a:lnTo>
                <a:lnTo>
                  <a:pt x="143" y="81"/>
                </a:lnTo>
                <a:lnTo>
                  <a:pt x="142" y="83"/>
                </a:lnTo>
                <a:lnTo>
                  <a:pt x="145" y="86"/>
                </a:lnTo>
                <a:lnTo>
                  <a:pt x="150" y="91"/>
                </a:lnTo>
                <a:lnTo>
                  <a:pt x="156" y="96"/>
                </a:lnTo>
                <a:lnTo>
                  <a:pt x="161" y="100"/>
                </a:lnTo>
                <a:lnTo>
                  <a:pt x="165" y="103"/>
                </a:lnTo>
                <a:lnTo>
                  <a:pt x="166" y="103"/>
                </a:lnTo>
                <a:lnTo>
                  <a:pt x="169" y="103"/>
                </a:lnTo>
                <a:lnTo>
                  <a:pt x="170" y="101"/>
                </a:lnTo>
                <a:lnTo>
                  <a:pt x="174" y="90"/>
                </a:lnTo>
                <a:lnTo>
                  <a:pt x="178" y="77"/>
                </a:lnTo>
                <a:lnTo>
                  <a:pt x="179" y="64"/>
                </a:lnTo>
                <a:lnTo>
                  <a:pt x="177" y="53"/>
                </a:lnTo>
                <a:lnTo>
                  <a:pt x="175" y="53"/>
                </a:lnTo>
                <a:lnTo>
                  <a:pt x="174" y="51"/>
                </a:lnTo>
                <a:close/>
                <a:moveTo>
                  <a:pt x="45" y="51"/>
                </a:moveTo>
                <a:lnTo>
                  <a:pt x="44" y="51"/>
                </a:lnTo>
                <a:lnTo>
                  <a:pt x="43" y="51"/>
                </a:lnTo>
                <a:lnTo>
                  <a:pt x="30" y="72"/>
                </a:lnTo>
                <a:lnTo>
                  <a:pt x="22" y="94"/>
                </a:lnTo>
                <a:lnTo>
                  <a:pt x="22" y="95"/>
                </a:lnTo>
                <a:lnTo>
                  <a:pt x="25" y="96"/>
                </a:lnTo>
                <a:lnTo>
                  <a:pt x="45" y="105"/>
                </a:lnTo>
                <a:lnTo>
                  <a:pt x="48" y="105"/>
                </a:lnTo>
                <a:lnTo>
                  <a:pt x="49" y="104"/>
                </a:lnTo>
                <a:lnTo>
                  <a:pt x="69" y="78"/>
                </a:lnTo>
                <a:lnTo>
                  <a:pt x="69" y="77"/>
                </a:lnTo>
                <a:lnTo>
                  <a:pt x="69" y="76"/>
                </a:lnTo>
                <a:lnTo>
                  <a:pt x="69" y="74"/>
                </a:lnTo>
                <a:lnTo>
                  <a:pt x="46" y="51"/>
                </a:lnTo>
                <a:lnTo>
                  <a:pt x="45" y="51"/>
                </a:lnTo>
                <a:close/>
                <a:moveTo>
                  <a:pt x="184" y="41"/>
                </a:moveTo>
                <a:lnTo>
                  <a:pt x="183" y="41"/>
                </a:lnTo>
                <a:lnTo>
                  <a:pt x="182" y="43"/>
                </a:lnTo>
                <a:lnTo>
                  <a:pt x="181" y="43"/>
                </a:lnTo>
                <a:lnTo>
                  <a:pt x="181" y="45"/>
                </a:lnTo>
                <a:lnTo>
                  <a:pt x="181" y="48"/>
                </a:lnTo>
                <a:lnTo>
                  <a:pt x="195" y="67"/>
                </a:lnTo>
                <a:lnTo>
                  <a:pt x="202" y="89"/>
                </a:lnTo>
                <a:lnTo>
                  <a:pt x="205" y="112"/>
                </a:lnTo>
                <a:lnTo>
                  <a:pt x="201" y="135"/>
                </a:lnTo>
                <a:lnTo>
                  <a:pt x="192" y="158"/>
                </a:lnTo>
                <a:lnTo>
                  <a:pt x="177" y="177"/>
                </a:lnTo>
                <a:lnTo>
                  <a:pt x="158" y="192"/>
                </a:lnTo>
                <a:lnTo>
                  <a:pt x="136" y="201"/>
                </a:lnTo>
                <a:lnTo>
                  <a:pt x="112" y="205"/>
                </a:lnTo>
                <a:lnTo>
                  <a:pt x="89" y="203"/>
                </a:lnTo>
                <a:lnTo>
                  <a:pt x="67" y="195"/>
                </a:lnTo>
                <a:lnTo>
                  <a:pt x="46" y="182"/>
                </a:lnTo>
                <a:lnTo>
                  <a:pt x="44" y="181"/>
                </a:lnTo>
                <a:lnTo>
                  <a:pt x="43" y="182"/>
                </a:lnTo>
                <a:lnTo>
                  <a:pt x="41" y="183"/>
                </a:lnTo>
                <a:lnTo>
                  <a:pt x="41" y="183"/>
                </a:lnTo>
                <a:lnTo>
                  <a:pt x="40" y="184"/>
                </a:lnTo>
                <a:lnTo>
                  <a:pt x="41" y="186"/>
                </a:lnTo>
                <a:lnTo>
                  <a:pt x="41" y="187"/>
                </a:lnTo>
                <a:lnTo>
                  <a:pt x="63" y="201"/>
                </a:lnTo>
                <a:lnTo>
                  <a:pt x="87" y="210"/>
                </a:lnTo>
                <a:lnTo>
                  <a:pt x="113" y="212"/>
                </a:lnTo>
                <a:lnTo>
                  <a:pt x="137" y="209"/>
                </a:lnTo>
                <a:lnTo>
                  <a:pt x="160" y="198"/>
                </a:lnTo>
                <a:lnTo>
                  <a:pt x="182" y="182"/>
                </a:lnTo>
                <a:lnTo>
                  <a:pt x="198" y="161"/>
                </a:lnTo>
                <a:lnTo>
                  <a:pt x="207" y="138"/>
                </a:lnTo>
                <a:lnTo>
                  <a:pt x="211" y="113"/>
                </a:lnTo>
                <a:lnTo>
                  <a:pt x="209" y="89"/>
                </a:lnTo>
                <a:lnTo>
                  <a:pt x="201" y="64"/>
                </a:lnTo>
                <a:lnTo>
                  <a:pt x="186" y="43"/>
                </a:lnTo>
                <a:lnTo>
                  <a:pt x="186" y="41"/>
                </a:lnTo>
                <a:lnTo>
                  <a:pt x="184" y="41"/>
                </a:lnTo>
                <a:close/>
                <a:moveTo>
                  <a:pt x="155" y="40"/>
                </a:moveTo>
                <a:lnTo>
                  <a:pt x="142" y="41"/>
                </a:lnTo>
                <a:lnTo>
                  <a:pt x="129" y="45"/>
                </a:lnTo>
                <a:lnTo>
                  <a:pt x="118" y="49"/>
                </a:lnTo>
                <a:lnTo>
                  <a:pt x="117" y="50"/>
                </a:lnTo>
                <a:lnTo>
                  <a:pt x="117" y="53"/>
                </a:lnTo>
                <a:lnTo>
                  <a:pt x="117" y="54"/>
                </a:lnTo>
                <a:lnTo>
                  <a:pt x="135" y="76"/>
                </a:lnTo>
                <a:lnTo>
                  <a:pt x="136" y="77"/>
                </a:lnTo>
                <a:lnTo>
                  <a:pt x="137" y="77"/>
                </a:lnTo>
                <a:lnTo>
                  <a:pt x="138" y="76"/>
                </a:lnTo>
                <a:lnTo>
                  <a:pt x="166" y="48"/>
                </a:lnTo>
                <a:lnTo>
                  <a:pt x="168" y="46"/>
                </a:lnTo>
                <a:lnTo>
                  <a:pt x="168" y="45"/>
                </a:lnTo>
                <a:lnTo>
                  <a:pt x="166" y="44"/>
                </a:lnTo>
                <a:lnTo>
                  <a:pt x="166" y="43"/>
                </a:lnTo>
                <a:lnTo>
                  <a:pt x="155" y="40"/>
                </a:lnTo>
                <a:close/>
                <a:moveTo>
                  <a:pt x="92" y="23"/>
                </a:moveTo>
                <a:lnTo>
                  <a:pt x="71" y="30"/>
                </a:lnTo>
                <a:lnTo>
                  <a:pt x="52" y="43"/>
                </a:lnTo>
                <a:lnTo>
                  <a:pt x="50" y="44"/>
                </a:lnTo>
                <a:lnTo>
                  <a:pt x="50" y="46"/>
                </a:lnTo>
                <a:lnTo>
                  <a:pt x="52" y="48"/>
                </a:lnTo>
                <a:lnTo>
                  <a:pt x="73" y="69"/>
                </a:lnTo>
                <a:lnTo>
                  <a:pt x="75" y="71"/>
                </a:lnTo>
                <a:lnTo>
                  <a:pt x="77" y="71"/>
                </a:lnTo>
                <a:lnTo>
                  <a:pt x="78" y="69"/>
                </a:lnTo>
                <a:lnTo>
                  <a:pt x="104" y="50"/>
                </a:lnTo>
                <a:lnTo>
                  <a:pt x="105" y="48"/>
                </a:lnTo>
                <a:lnTo>
                  <a:pt x="105" y="46"/>
                </a:lnTo>
                <a:lnTo>
                  <a:pt x="96" y="25"/>
                </a:lnTo>
                <a:lnTo>
                  <a:pt x="95" y="23"/>
                </a:lnTo>
                <a:lnTo>
                  <a:pt x="92" y="23"/>
                </a:lnTo>
                <a:close/>
                <a:moveTo>
                  <a:pt x="105" y="22"/>
                </a:moveTo>
                <a:lnTo>
                  <a:pt x="104" y="22"/>
                </a:lnTo>
                <a:lnTo>
                  <a:pt x="103" y="23"/>
                </a:lnTo>
                <a:lnTo>
                  <a:pt x="103" y="25"/>
                </a:lnTo>
                <a:lnTo>
                  <a:pt x="106" y="34"/>
                </a:lnTo>
                <a:lnTo>
                  <a:pt x="110" y="43"/>
                </a:lnTo>
                <a:lnTo>
                  <a:pt x="112" y="44"/>
                </a:lnTo>
                <a:lnTo>
                  <a:pt x="113" y="44"/>
                </a:lnTo>
                <a:lnTo>
                  <a:pt x="114" y="44"/>
                </a:lnTo>
                <a:lnTo>
                  <a:pt x="132" y="36"/>
                </a:lnTo>
                <a:lnTo>
                  <a:pt x="150" y="34"/>
                </a:lnTo>
                <a:lnTo>
                  <a:pt x="151" y="34"/>
                </a:lnTo>
                <a:lnTo>
                  <a:pt x="151" y="32"/>
                </a:lnTo>
                <a:lnTo>
                  <a:pt x="151" y="32"/>
                </a:lnTo>
                <a:lnTo>
                  <a:pt x="129" y="23"/>
                </a:lnTo>
                <a:lnTo>
                  <a:pt x="105" y="22"/>
                </a:lnTo>
                <a:close/>
                <a:moveTo>
                  <a:pt x="198" y="0"/>
                </a:moveTo>
                <a:lnTo>
                  <a:pt x="207" y="0"/>
                </a:lnTo>
                <a:lnTo>
                  <a:pt x="214" y="6"/>
                </a:lnTo>
                <a:lnTo>
                  <a:pt x="219" y="12"/>
                </a:lnTo>
                <a:lnTo>
                  <a:pt x="219" y="21"/>
                </a:lnTo>
                <a:lnTo>
                  <a:pt x="214" y="27"/>
                </a:lnTo>
                <a:lnTo>
                  <a:pt x="210" y="31"/>
                </a:lnTo>
                <a:lnTo>
                  <a:pt x="206" y="32"/>
                </a:lnTo>
                <a:lnTo>
                  <a:pt x="201" y="32"/>
                </a:lnTo>
                <a:lnTo>
                  <a:pt x="196" y="31"/>
                </a:lnTo>
                <a:lnTo>
                  <a:pt x="195" y="30"/>
                </a:lnTo>
                <a:lnTo>
                  <a:pt x="193" y="31"/>
                </a:lnTo>
                <a:lnTo>
                  <a:pt x="191" y="34"/>
                </a:lnTo>
                <a:lnTo>
                  <a:pt x="189" y="35"/>
                </a:lnTo>
                <a:lnTo>
                  <a:pt x="191" y="37"/>
                </a:lnTo>
                <a:lnTo>
                  <a:pt x="205" y="57"/>
                </a:lnTo>
                <a:lnTo>
                  <a:pt x="214" y="78"/>
                </a:lnTo>
                <a:lnTo>
                  <a:pt x="219" y="101"/>
                </a:lnTo>
                <a:lnTo>
                  <a:pt x="218" y="124"/>
                </a:lnTo>
                <a:lnTo>
                  <a:pt x="212" y="147"/>
                </a:lnTo>
                <a:lnTo>
                  <a:pt x="202" y="168"/>
                </a:lnTo>
                <a:lnTo>
                  <a:pt x="187" y="187"/>
                </a:lnTo>
                <a:lnTo>
                  <a:pt x="165" y="203"/>
                </a:lnTo>
                <a:lnTo>
                  <a:pt x="142" y="214"/>
                </a:lnTo>
                <a:lnTo>
                  <a:pt x="118" y="219"/>
                </a:lnTo>
                <a:lnTo>
                  <a:pt x="115" y="220"/>
                </a:lnTo>
                <a:lnTo>
                  <a:pt x="115" y="221"/>
                </a:lnTo>
                <a:lnTo>
                  <a:pt x="115" y="225"/>
                </a:lnTo>
                <a:lnTo>
                  <a:pt x="115" y="228"/>
                </a:lnTo>
                <a:lnTo>
                  <a:pt x="117" y="228"/>
                </a:lnTo>
                <a:lnTo>
                  <a:pt x="123" y="234"/>
                </a:lnTo>
                <a:lnTo>
                  <a:pt x="126" y="243"/>
                </a:lnTo>
                <a:lnTo>
                  <a:pt x="123" y="251"/>
                </a:lnTo>
                <a:lnTo>
                  <a:pt x="117" y="257"/>
                </a:lnTo>
                <a:lnTo>
                  <a:pt x="115" y="257"/>
                </a:lnTo>
                <a:lnTo>
                  <a:pt x="115" y="260"/>
                </a:lnTo>
                <a:lnTo>
                  <a:pt x="115" y="264"/>
                </a:lnTo>
                <a:lnTo>
                  <a:pt x="115" y="265"/>
                </a:lnTo>
                <a:lnTo>
                  <a:pt x="118" y="266"/>
                </a:lnTo>
                <a:lnTo>
                  <a:pt x="141" y="269"/>
                </a:lnTo>
                <a:lnTo>
                  <a:pt x="164" y="275"/>
                </a:lnTo>
                <a:lnTo>
                  <a:pt x="184" y="285"/>
                </a:lnTo>
                <a:lnTo>
                  <a:pt x="186" y="287"/>
                </a:lnTo>
                <a:lnTo>
                  <a:pt x="186" y="288"/>
                </a:lnTo>
                <a:lnTo>
                  <a:pt x="184" y="290"/>
                </a:lnTo>
                <a:lnTo>
                  <a:pt x="183" y="290"/>
                </a:lnTo>
                <a:lnTo>
                  <a:pt x="35" y="290"/>
                </a:lnTo>
                <a:lnTo>
                  <a:pt x="34" y="290"/>
                </a:lnTo>
                <a:lnTo>
                  <a:pt x="32" y="288"/>
                </a:lnTo>
                <a:lnTo>
                  <a:pt x="32" y="287"/>
                </a:lnTo>
                <a:lnTo>
                  <a:pt x="34" y="285"/>
                </a:lnTo>
                <a:lnTo>
                  <a:pt x="55" y="275"/>
                </a:lnTo>
                <a:lnTo>
                  <a:pt x="77" y="269"/>
                </a:lnTo>
                <a:lnTo>
                  <a:pt x="100" y="266"/>
                </a:lnTo>
                <a:lnTo>
                  <a:pt x="103" y="265"/>
                </a:lnTo>
                <a:lnTo>
                  <a:pt x="104" y="264"/>
                </a:lnTo>
                <a:lnTo>
                  <a:pt x="104" y="260"/>
                </a:lnTo>
                <a:lnTo>
                  <a:pt x="103" y="257"/>
                </a:lnTo>
                <a:lnTo>
                  <a:pt x="101" y="257"/>
                </a:lnTo>
                <a:lnTo>
                  <a:pt x="95" y="251"/>
                </a:lnTo>
                <a:lnTo>
                  <a:pt x="94" y="243"/>
                </a:lnTo>
                <a:lnTo>
                  <a:pt x="95" y="234"/>
                </a:lnTo>
                <a:lnTo>
                  <a:pt x="101" y="228"/>
                </a:lnTo>
                <a:lnTo>
                  <a:pt x="103" y="228"/>
                </a:lnTo>
                <a:lnTo>
                  <a:pt x="104" y="225"/>
                </a:lnTo>
                <a:lnTo>
                  <a:pt x="104" y="221"/>
                </a:lnTo>
                <a:lnTo>
                  <a:pt x="103" y="220"/>
                </a:lnTo>
                <a:lnTo>
                  <a:pt x="101" y="219"/>
                </a:lnTo>
                <a:lnTo>
                  <a:pt x="78" y="215"/>
                </a:lnTo>
                <a:lnTo>
                  <a:pt x="57" y="206"/>
                </a:lnTo>
                <a:lnTo>
                  <a:pt x="36" y="192"/>
                </a:lnTo>
                <a:lnTo>
                  <a:pt x="35" y="191"/>
                </a:lnTo>
                <a:lnTo>
                  <a:pt x="32" y="192"/>
                </a:lnTo>
                <a:lnTo>
                  <a:pt x="30" y="193"/>
                </a:lnTo>
                <a:lnTo>
                  <a:pt x="30" y="196"/>
                </a:lnTo>
                <a:lnTo>
                  <a:pt x="30" y="197"/>
                </a:lnTo>
                <a:lnTo>
                  <a:pt x="31" y="202"/>
                </a:lnTo>
                <a:lnTo>
                  <a:pt x="31" y="206"/>
                </a:lnTo>
                <a:lnTo>
                  <a:pt x="30" y="211"/>
                </a:lnTo>
                <a:lnTo>
                  <a:pt x="27" y="215"/>
                </a:lnTo>
                <a:lnTo>
                  <a:pt x="20" y="219"/>
                </a:lnTo>
                <a:lnTo>
                  <a:pt x="12" y="219"/>
                </a:lnTo>
                <a:lnTo>
                  <a:pt x="4" y="215"/>
                </a:lnTo>
                <a:lnTo>
                  <a:pt x="0" y="207"/>
                </a:lnTo>
                <a:lnTo>
                  <a:pt x="0" y="200"/>
                </a:lnTo>
                <a:lnTo>
                  <a:pt x="4" y="192"/>
                </a:lnTo>
                <a:lnTo>
                  <a:pt x="8" y="189"/>
                </a:lnTo>
                <a:lnTo>
                  <a:pt x="13" y="188"/>
                </a:lnTo>
                <a:lnTo>
                  <a:pt x="17" y="188"/>
                </a:lnTo>
                <a:lnTo>
                  <a:pt x="22" y="189"/>
                </a:lnTo>
                <a:lnTo>
                  <a:pt x="23" y="189"/>
                </a:lnTo>
                <a:lnTo>
                  <a:pt x="26" y="189"/>
                </a:lnTo>
                <a:lnTo>
                  <a:pt x="37" y="177"/>
                </a:lnTo>
                <a:lnTo>
                  <a:pt x="39" y="175"/>
                </a:lnTo>
                <a:lnTo>
                  <a:pt x="37" y="173"/>
                </a:lnTo>
                <a:lnTo>
                  <a:pt x="25" y="152"/>
                </a:lnTo>
                <a:lnTo>
                  <a:pt x="16" y="131"/>
                </a:lnTo>
                <a:lnTo>
                  <a:pt x="14" y="108"/>
                </a:lnTo>
                <a:lnTo>
                  <a:pt x="18" y="83"/>
                </a:lnTo>
                <a:lnTo>
                  <a:pt x="27" y="62"/>
                </a:lnTo>
                <a:lnTo>
                  <a:pt x="43" y="43"/>
                </a:lnTo>
                <a:lnTo>
                  <a:pt x="62" y="27"/>
                </a:lnTo>
                <a:lnTo>
                  <a:pt x="85" y="18"/>
                </a:lnTo>
                <a:lnTo>
                  <a:pt x="108" y="14"/>
                </a:lnTo>
                <a:lnTo>
                  <a:pt x="131" y="17"/>
                </a:lnTo>
                <a:lnTo>
                  <a:pt x="152" y="25"/>
                </a:lnTo>
                <a:lnTo>
                  <a:pt x="172" y="39"/>
                </a:lnTo>
                <a:lnTo>
                  <a:pt x="174" y="39"/>
                </a:lnTo>
                <a:lnTo>
                  <a:pt x="177" y="39"/>
                </a:lnTo>
                <a:lnTo>
                  <a:pt x="188" y="26"/>
                </a:lnTo>
                <a:lnTo>
                  <a:pt x="189" y="25"/>
                </a:lnTo>
                <a:lnTo>
                  <a:pt x="188" y="23"/>
                </a:lnTo>
                <a:lnTo>
                  <a:pt x="187" y="18"/>
                </a:lnTo>
                <a:lnTo>
                  <a:pt x="187" y="13"/>
                </a:lnTo>
                <a:lnTo>
                  <a:pt x="188" y="9"/>
                </a:lnTo>
                <a:lnTo>
                  <a:pt x="192" y="6"/>
                </a:lnTo>
                <a:lnTo>
                  <a:pt x="198" y="0"/>
                </a:lnTo>
                <a:close/>
              </a:path>
            </a:pathLst>
          </a:custGeom>
          <a:solidFill>
            <a:srgbClr val="E7C606"/>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sp>
        <p:nvSpPr>
          <p:cNvPr id="13" name="圆角右箭头 8">
            <a:extLst>
              <a:ext uri="{FF2B5EF4-FFF2-40B4-BE49-F238E27FC236}">
                <a16:creationId xmlns:a16="http://schemas.microsoft.com/office/drawing/2014/main" xmlns="" id="{AA8E507B-45C3-4060-8D84-7BEE5C487A0D}"/>
              </a:ext>
            </a:extLst>
          </p:cNvPr>
          <p:cNvSpPr/>
          <p:nvPr/>
        </p:nvSpPr>
        <p:spPr>
          <a:xfrm rot="16200000">
            <a:off x="3593983" y="3047840"/>
            <a:ext cx="482600" cy="937847"/>
          </a:xfrm>
          <a:prstGeom prst="bentArrow">
            <a:avLst>
              <a:gd name="adj1" fmla="val 25000"/>
              <a:gd name="adj2" fmla="val 25000"/>
              <a:gd name="adj3" fmla="val 25000"/>
              <a:gd name="adj4" fmla="val 59539"/>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grpSp>
        <p:nvGrpSpPr>
          <p:cNvPr id="14" name="组 22">
            <a:extLst>
              <a:ext uri="{FF2B5EF4-FFF2-40B4-BE49-F238E27FC236}">
                <a16:creationId xmlns:a16="http://schemas.microsoft.com/office/drawing/2014/main" xmlns="" id="{DE41E16D-6D23-44B1-BD19-303DE038F950}"/>
              </a:ext>
            </a:extLst>
          </p:cNvPr>
          <p:cNvGrpSpPr/>
          <p:nvPr/>
        </p:nvGrpSpPr>
        <p:grpSpPr>
          <a:xfrm>
            <a:off x="2375549" y="2383795"/>
            <a:ext cx="2087434" cy="792498"/>
            <a:chOff x="1366967" y="2437855"/>
            <a:chExt cx="2087434" cy="792498"/>
          </a:xfrm>
        </p:grpSpPr>
        <p:sp>
          <p:nvSpPr>
            <p:cNvPr id="15" name="文本框 14">
              <a:extLst>
                <a:ext uri="{FF2B5EF4-FFF2-40B4-BE49-F238E27FC236}">
                  <a16:creationId xmlns:a16="http://schemas.microsoft.com/office/drawing/2014/main" xmlns="" id="{A0D6CD5E-9462-4B39-A163-2374E8FEF2A9}"/>
                </a:ext>
              </a:extLst>
            </p:cNvPr>
            <p:cNvSpPr txBox="1"/>
            <p:nvPr/>
          </p:nvSpPr>
          <p:spPr>
            <a:xfrm>
              <a:off x="1366967" y="2757403"/>
              <a:ext cx="2087434" cy="4729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000" dirty="0">
                  <a:solidFill>
                    <a:schemeClr val="bg1"/>
                  </a:solidFill>
                  <a:latin typeface="Microsoft YaHei" charset="0"/>
                  <a:ea typeface="Microsoft YaHei" charset="0"/>
                  <a:cs typeface="Microsoft YaHei" charset="0"/>
                </a:rPr>
                <a:t>顶部“开始”面板中可以对字体、字号、颜色、行距等进行修改。</a:t>
              </a:r>
            </a:p>
          </p:txBody>
        </p:sp>
        <p:sp>
          <p:nvSpPr>
            <p:cNvPr id="16" name="矩形 15">
              <a:extLst>
                <a:ext uri="{FF2B5EF4-FFF2-40B4-BE49-F238E27FC236}">
                  <a16:creationId xmlns:a16="http://schemas.microsoft.com/office/drawing/2014/main" xmlns="" id="{7904D2B5-83C1-48D3-821C-26E363ABC4B5}"/>
                </a:ext>
              </a:extLst>
            </p:cNvPr>
            <p:cNvSpPr/>
            <p:nvPr/>
          </p:nvSpPr>
          <p:spPr>
            <a:xfrm>
              <a:off x="1702798" y="2437855"/>
              <a:ext cx="1415772" cy="308995"/>
            </a:xfrm>
            <a:prstGeom prst="rect">
              <a:avLst/>
            </a:prstGeom>
          </p:spPr>
          <p:txBody>
            <a:bodyPr wrap="none">
              <a:spAutoFit/>
            </a:bodyPr>
            <a:lstStyle/>
            <a:p>
              <a:pPr algn="ctr">
                <a:lnSpc>
                  <a:spcPct val="130000"/>
                </a:lnSpc>
              </a:pPr>
              <a:r>
                <a:rPr lang="zh-CN" altLang="en-US" sz="1200" b="1" dirty="0">
                  <a:solidFill>
                    <a:schemeClr val="bg1"/>
                  </a:solidFill>
                  <a:latin typeface="Microsoft YaHei" charset="0"/>
                  <a:ea typeface="Microsoft YaHei" charset="0"/>
                  <a:cs typeface="Microsoft YaHei" charset="0"/>
                </a:rPr>
                <a:t>点击此处添加标题</a:t>
              </a:r>
              <a:endParaRPr lang="en-US" altLang="zh-CN" sz="1200" b="1" dirty="0">
                <a:solidFill>
                  <a:schemeClr val="bg1"/>
                </a:solidFill>
                <a:latin typeface="Microsoft YaHei" charset="0"/>
                <a:ea typeface="Microsoft YaHei" charset="0"/>
                <a:cs typeface="Microsoft YaHei" charset="0"/>
              </a:endParaRPr>
            </a:p>
          </p:txBody>
        </p:sp>
      </p:grpSp>
      <p:grpSp>
        <p:nvGrpSpPr>
          <p:cNvPr id="17" name="组 67">
            <a:extLst>
              <a:ext uri="{FF2B5EF4-FFF2-40B4-BE49-F238E27FC236}">
                <a16:creationId xmlns:a16="http://schemas.microsoft.com/office/drawing/2014/main" xmlns="" id="{604D9C33-5C39-47FF-AE14-D0749AC9997F}"/>
              </a:ext>
            </a:extLst>
          </p:cNvPr>
          <p:cNvGrpSpPr/>
          <p:nvPr/>
        </p:nvGrpSpPr>
        <p:grpSpPr>
          <a:xfrm>
            <a:off x="623946" y="5138955"/>
            <a:ext cx="2087434" cy="1012045"/>
            <a:chOff x="1366967" y="2437855"/>
            <a:chExt cx="2087434" cy="1012045"/>
          </a:xfrm>
        </p:grpSpPr>
        <p:sp>
          <p:nvSpPr>
            <p:cNvPr id="18" name="文本框 17">
              <a:extLst>
                <a:ext uri="{FF2B5EF4-FFF2-40B4-BE49-F238E27FC236}">
                  <a16:creationId xmlns:a16="http://schemas.microsoft.com/office/drawing/2014/main" xmlns="" id="{2BBA5412-CE62-4613-BA86-BDB859EE3B59}"/>
                </a:ext>
              </a:extLst>
            </p:cNvPr>
            <p:cNvSpPr txBox="1"/>
            <p:nvPr/>
          </p:nvSpPr>
          <p:spPr>
            <a:xfrm>
              <a:off x="1366967" y="2757403"/>
              <a:ext cx="2087434" cy="6924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000" dirty="0">
                  <a:solidFill>
                    <a:schemeClr val="bg1"/>
                  </a:solidFill>
                  <a:latin typeface="Microsoft YaHei" charset="0"/>
                  <a:ea typeface="Microsoft YaHei" charset="0"/>
                  <a:cs typeface="Microsoft YaHei" charset="0"/>
                </a:rPr>
                <a:t>顶部“开始”面板中可以对字体、字号、颜色、行距等进行修改。</a:t>
              </a:r>
            </a:p>
          </p:txBody>
        </p:sp>
        <p:sp>
          <p:nvSpPr>
            <p:cNvPr id="19" name="矩形 18">
              <a:extLst>
                <a:ext uri="{FF2B5EF4-FFF2-40B4-BE49-F238E27FC236}">
                  <a16:creationId xmlns:a16="http://schemas.microsoft.com/office/drawing/2014/main" xmlns="" id="{4B7823E3-3731-4ED4-AC40-8280E13AB939}"/>
                </a:ext>
              </a:extLst>
            </p:cNvPr>
            <p:cNvSpPr/>
            <p:nvPr/>
          </p:nvSpPr>
          <p:spPr>
            <a:xfrm>
              <a:off x="1702798" y="2437855"/>
              <a:ext cx="1415772" cy="308995"/>
            </a:xfrm>
            <a:prstGeom prst="rect">
              <a:avLst/>
            </a:prstGeom>
          </p:spPr>
          <p:txBody>
            <a:bodyPr wrap="none">
              <a:spAutoFit/>
            </a:bodyPr>
            <a:lstStyle/>
            <a:p>
              <a:pPr algn="ctr">
                <a:lnSpc>
                  <a:spcPct val="130000"/>
                </a:lnSpc>
              </a:pPr>
              <a:r>
                <a:rPr lang="zh-CN" altLang="en-US" sz="1200" b="1" dirty="0">
                  <a:solidFill>
                    <a:schemeClr val="bg1"/>
                  </a:solidFill>
                  <a:latin typeface="Microsoft YaHei" charset="0"/>
                  <a:ea typeface="Microsoft YaHei" charset="0"/>
                  <a:cs typeface="Microsoft YaHei" charset="0"/>
                </a:rPr>
                <a:t>点击此处添加标题</a:t>
              </a:r>
              <a:endParaRPr lang="en-US" altLang="zh-CN" sz="1200" b="1" dirty="0">
                <a:solidFill>
                  <a:schemeClr val="bg1"/>
                </a:solidFill>
                <a:latin typeface="Microsoft YaHei" charset="0"/>
                <a:ea typeface="Microsoft YaHei" charset="0"/>
                <a:cs typeface="Microsoft YaHei" charset="0"/>
              </a:endParaRPr>
            </a:p>
          </p:txBody>
        </p:sp>
      </p:grpSp>
      <p:sp>
        <p:nvSpPr>
          <p:cNvPr id="20" name="圆角右箭头 70">
            <a:extLst>
              <a:ext uri="{FF2B5EF4-FFF2-40B4-BE49-F238E27FC236}">
                <a16:creationId xmlns:a16="http://schemas.microsoft.com/office/drawing/2014/main" xmlns="" id="{B025337D-A87E-4BA1-8820-E1AA8E1C6609}"/>
              </a:ext>
            </a:extLst>
          </p:cNvPr>
          <p:cNvSpPr/>
          <p:nvPr/>
        </p:nvSpPr>
        <p:spPr>
          <a:xfrm rot="16200000" flipH="1">
            <a:off x="2684904" y="2825566"/>
            <a:ext cx="521898" cy="2716706"/>
          </a:xfrm>
          <a:prstGeom prst="bentArrow">
            <a:avLst>
              <a:gd name="adj1" fmla="val 25000"/>
              <a:gd name="adj2" fmla="val 25000"/>
              <a:gd name="adj3" fmla="val 25000"/>
              <a:gd name="adj4" fmla="val 59539"/>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sp>
        <p:nvSpPr>
          <p:cNvPr id="21" name="圆角右箭头 71">
            <a:extLst>
              <a:ext uri="{FF2B5EF4-FFF2-40B4-BE49-F238E27FC236}">
                <a16:creationId xmlns:a16="http://schemas.microsoft.com/office/drawing/2014/main" xmlns="" id="{1FC23A0B-2825-456C-BAAE-434F3B36A292}"/>
              </a:ext>
            </a:extLst>
          </p:cNvPr>
          <p:cNvSpPr/>
          <p:nvPr/>
        </p:nvSpPr>
        <p:spPr>
          <a:xfrm rot="5400000" flipH="1">
            <a:off x="7372173" y="2105969"/>
            <a:ext cx="587484" cy="2716706"/>
          </a:xfrm>
          <a:prstGeom prst="bentArrow">
            <a:avLst>
              <a:gd name="adj1" fmla="val 25000"/>
              <a:gd name="adj2" fmla="val 25000"/>
              <a:gd name="adj3" fmla="val 25000"/>
              <a:gd name="adj4" fmla="val 59539"/>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grpSp>
        <p:nvGrpSpPr>
          <p:cNvPr id="22" name="组 72">
            <a:extLst>
              <a:ext uri="{FF2B5EF4-FFF2-40B4-BE49-F238E27FC236}">
                <a16:creationId xmlns:a16="http://schemas.microsoft.com/office/drawing/2014/main" xmlns="" id="{94992197-7D3F-4F4E-827D-02923B227D42}"/>
              </a:ext>
            </a:extLst>
          </p:cNvPr>
          <p:cNvGrpSpPr/>
          <p:nvPr/>
        </p:nvGrpSpPr>
        <p:grpSpPr>
          <a:xfrm>
            <a:off x="7815451" y="2297370"/>
            <a:ext cx="2087434" cy="1012045"/>
            <a:chOff x="1366967" y="2437855"/>
            <a:chExt cx="2087434" cy="1012045"/>
          </a:xfrm>
        </p:grpSpPr>
        <p:sp>
          <p:nvSpPr>
            <p:cNvPr id="23" name="文本框 22">
              <a:extLst>
                <a:ext uri="{FF2B5EF4-FFF2-40B4-BE49-F238E27FC236}">
                  <a16:creationId xmlns:a16="http://schemas.microsoft.com/office/drawing/2014/main" xmlns="" id="{571496DD-B8A7-40C0-8124-A6EDE8E70445}"/>
                </a:ext>
              </a:extLst>
            </p:cNvPr>
            <p:cNvSpPr txBox="1"/>
            <p:nvPr/>
          </p:nvSpPr>
          <p:spPr>
            <a:xfrm>
              <a:off x="1366967" y="2757403"/>
              <a:ext cx="2087434" cy="6924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000" dirty="0">
                  <a:solidFill>
                    <a:schemeClr val="bg1"/>
                  </a:solidFill>
                  <a:latin typeface="Microsoft YaHei" charset="0"/>
                  <a:ea typeface="Microsoft YaHei" charset="0"/>
                  <a:cs typeface="Microsoft YaHei" charset="0"/>
                </a:rPr>
                <a:t>顶部“开始”面板中可以对字体、字号、颜色、行距等进行修改。</a:t>
              </a:r>
            </a:p>
          </p:txBody>
        </p:sp>
        <p:sp>
          <p:nvSpPr>
            <p:cNvPr id="24" name="矩形 23">
              <a:extLst>
                <a:ext uri="{FF2B5EF4-FFF2-40B4-BE49-F238E27FC236}">
                  <a16:creationId xmlns:a16="http://schemas.microsoft.com/office/drawing/2014/main" xmlns="" id="{11FA9D91-E07D-441D-AA42-D3B149FA8CB1}"/>
                </a:ext>
              </a:extLst>
            </p:cNvPr>
            <p:cNvSpPr/>
            <p:nvPr/>
          </p:nvSpPr>
          <p:spPr>
            <a:xfrm>
              <a:off x="1702798" y="2437855"/>
              <a:ext cx="1415772" cy="308995"/>
            </a:xfrm>
            <a:prstGeom prst="rect">
              <a:avLst/>
            </a:prstGeom>
          </p:spPr>
          <p:txBody>
            <a:bodyPr wrap="none">
              <a:spAutoFit/>
            </a:bodyPr>
            <a:lstStyle/>
            <a:p>
              <a:pPr algn="ctr">
                <a:lnSpc>
                  <a:spcPct val="130000"/>
                </a:lnSpc>
              </a:pPr>
              <a:r>
                <a:rPr lang="zh-CN" altLang="en-US" sz="1200" b="1" dirty="0">
                  <a:solidFill>
                    <a:schemeClr val="bg1"/>
                  </a:solidFill>
                  <a:latin typeface="Microsoft YaHei" charset="0"/>
                  <a:ea typeface="Microsoft YaHei" charset="0"/>
                  <a:cs typeface="Microsoft YaHei" charset="0"/>
                </a:rPr>
                <a:t>点击此处添加标题</a:t>
              </a:r>
              <a:endParaRPr lang="en-US" altLang="zh-CN" sz="1200" b="1" dirty="0">
                <a:solidFill>
                  <a:schemeClr val="bg1"/>
                </a:solidFill>
                <a:latin typeface="Microsoft YaHei" charset="0"/>
                <a:ea typeface="Microsoft YaHei" charset="0"/>
                <a:cs typeface="Microsoft YaHei" charset="0"/>
              </a:endParaRPr>
            </a:p>
          </p:txBody>
        </p:sp>
      </p:grpSp>
      <p:sp>
        <p:nvSpPr>
          <p:cNvPr id="25" name="圆角右箭头 75">
            <a:extLst>
              <a:ext uri="{FF2B5EF4-FFF2-40B4-BE49-F238E27FC236}">
                <a16:creationId xmlns:a16="http://schemas.microsoft.com/office/drawing/2014/main" xmlns="" id="{DF9591B9-F0B6-4EF3-97DB-F8143D4BD57F}"/>
              </a:ext>
            </a:extLst>
          </p:cNvPr>
          <p:cNvSpPr/>
          <p:nvPr/>
        </p:nvSpPr>
        <p:spPr>
          <a:xfrm rot="5400000">
            <a:off x="6572016" y="3668519"/>
            <a:ext cx="482600" cy="937847"/>
          </a:xfrm>
          <a:prstGeom prst="bentArrow">
            <a:avLst>
              <a:gd name="adj1" fmla="val 25000"/>
              <a:gd name="adj2" fmla="val 25000"/>
              <a:gd name="adj3" fmla="val 25000"/>
              <a:gd name="adj4" fmla="val 59539"/>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cs typeface="+mn-cs"/>
            </a:endParaRPr>
          </a:p>
        </p:txBody>
      </p:sp>
      <p:grpSp>
        <p:nvGrpSpPr>
          <p:cNvPr id="26" name="组 76">
            <a:extLst>
              <a:ext uri="{FF2B5EF4-FFF2-40B4-BE49-F238E27FC236}">
                <a16:creationId xmlns:a16="http://schemas.microsoft.com/office/drawing/2014/main" xmlns="" id="{061F4212-C01D-4FF9-BB74-740C8D4B0BE2}"/>
              </a:ext>
            </a:extLst>
          </p:cNvPr>
          <p:cNvGrpSpPr/>
          <p:nvPr/>
        </p:nvGrpSpPr>
        <p:grpSpPr>
          <a:xfrm>
            <a:off x="6110990" y="5065358"/>
            <a:ext cx="2087434" cy="1012045"/>
            <a:chOff x="1366967" y="2437855"/>
            <a:chExt cx="2087434" cy="1012045"/>
          </a:xfrm>
        </p:grpSpPr>
        <p:sp>
          <p:nvSpPr>
            <p:cNvPr id="27" name="文本框 26">
              <a:extLst>
                <a:ext uri="{FF2B5EF4-FFF2-40B4-BE49-F238E27FC236}">
                  <a16:creationId xmlns:a16="http://schemas.microsoft.com/office/drawing/2014/main" xmlns="" id="{A1A3538B-2864-408D-858C-CA49276958C8}"/>
                </a:ext>
              </a:extLst>
            </p:cNvPr>
            <p:cNvSpPr txBox="1"/>
            <p:nvPr/>
          </p:nvSpPr>
          <p:spPr>
            <a:xfrm>
              <a:off x="1366967" y="2757403"/>
              <a:ext cx="2087434" cy="6924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000" dirty="0">
                  <a:solidFill>
                    <a:schemeClr val="bg1"/>
                  </a:solidFill>
                  <a:latin typeface="Microsoft YaHei" charset="0"/>
                  <a:ea typeface="Microsoft YaHei" charset="0"/>
                  <a:cs typeface="Microsoft YaHei" charset="0"/>
                </a:rPr>
                <a:t>顶部“开始”面板中可以对字体、字号、颜色、行距等进行修改。</a:t>
              </a:r>
            </a:p>
          </p:txBody>
        </p:sp>
        <p:sp>
          <p:nvSpPr>
            <p:cNvPr id="28" name="矩形 27">
              <a:extLst>
                <a:ext uri="{FF2B5EF4-FFF2-40B4-BE49-F238E27FC236}">
                  <a16:creationId xmlns:a16="http://schemas.microsoft.com/office/drawing/2014/main" xmlns="" id="{915B7D91-D7EC-415B-82F2-B168F058D98A}"/>
                </a:ext>
              </a:extLst>
            </p:cNvPr>
            <p:cNvSpPr/>
            <p:nvPr/>
          </p:nvSpPr>
          <p:spPr>
            <a:xfrm>
              <a:off x="1702798" y="2437855"/>
              <a:ext cx="1415772" cy="308995"/>
            </a:xfrm>
            <a:prstGeom prst="rect">
              <a:avLst/>
            </a:prstGeom>
          </p:spPr>
          <p:txBody>
            <a:bodyPr wrap="none">
              <a:spAutoFit/>
            </a:bodyPr>
            <a:lstStyle/>
            <a:p>
              <a:pPr algn="ctr">
                <a:lnSpc>
                  <a:spcPct val="130000"/>
                </a:lnSpc>
              </a:pPr>
              <a:r>
                <a:rPr lang="zh-CN" altLang="en-US" sz="1200" b="1" dirty="0">
                  <a:solidFill>
                    <a:schemeClr val="bg1"/>
                  </a:solidFill>
                  <a:latin typeface="Microsoft YaHei" charset="0"/>
                  <a:ea typeface="Microsoft YaHei" charset="0"/>
                  <a:cs typeface="Microsoft YaHei" charset="0"/>
                </a:rPr>
                <a:t>点击此处添加标题</a:t>
              </a:r>
              <a:endParaRPr lang="en-US" altLang="zh-CN" sz="1200" b="1" dirty="0">
                <a:solidFill>
                  <a:schemeClr val="bg1"/>
                </a:solidFill>
                <a:latin typeface="Microsoft YaHei" charset="0"/>
                <a:ea typeface="Microsoft YaHei" charset="0"/>
                <a:cs typeface="Microsoft YaHei" charset="0"/>
              </a:endParaRPr>
            </a:p>
          </p:txBody>
        </p:sp>
      </p:grpSp>
      <p:sp>
        <p:nvSpPr>
          <p:cNvPr id="29" name="Freeform 381">
            <a:extLst>
              <a:ext uri="{FF2B5EF4-FFF2-40B4-BE49-F238E27FC236}">
                <a16:creationId xmlns:a16="http://schemas.microsoft.com/office/drawing/2014/main" xmlns="" id="{CBD52B9F-1A9C-4850-8081-5CC7B65E5351}"/>
              </a:ext>
            </a:extLst>
          </p:cNvPr>
          <p:cNvSpPr>
            <a:spLocks noEditPoints="1"/>
          </p:cNvSpPr>
          <p:nvPr/>
        </p:nvSpPr>
        <p:spPr bwMode="auto">
          <a:xfrm>
            <a:off x="4965379" y="2310070"/>
            <a:ext cx="1144587" cy="1103709"/>
          </a:xfrm>
          <a:custGeom>
            <a:avLst/>
            <a:gdLst>
              <a:gd name="T0" fmla="*/ 138 w 280"/>
              <a:gd name="T1" fmla="*/ 237 h 270"/>
              <a:gd name="T2" fmla="*/ 165 w 280"/>
              <a:gd name="T3" fmla="*/ 210 h 270"/>
              <a:gd name="T4" fmla="*/ 73 w 280"/>
              <a:gd name="T5" fmla="*/ 210 h 270"/>
              <a:gd name="T6" fmla="*/ 61 w 280"/>
              <a:gd name="T7" fmla="*/ 237 h 270"/>
              <a:gd name="T8" fmla="*/ 133 w 280"/>
              <a:gd name="T9" fmla="*/ 243 h 270"/>
              <a:gd name="T10" fmla="*/ 101 w 280"/>
              <a:gd name="T11" fmla="*/ 207 h 270"/>
              <a:gd name="T12" fmla="*/ 181 w 280"/>
              <a:gd name="T13" fmla="*/ 207 h 270"/>
              <a:gd name="T14" fmla="*/ 147 w 280"/>
              <a:gd name="T15" fmla="*/ 242 h 270"/>
              <a:gd name="T16" fmla="*/ 202 w 280"/>
              <a:gd name="T17" fmla="*/ 253 h 270"/>
              <a:gd name="T18" fmla="*/ 202 w 280"/>
              <a:gd name="T19" fmla="*/ 219 h 270"/>
              <a:gd name="T20" fmla="*/ 222 w 280"/>
              <a:gd name="T21" fmla="*/ 200 h 270"/>
              <a:gd name="T22" fmla="*/ 64 w 280"/>
              <a:gd name="T23" fmla="*/ 166 h 270"/>
              <a:gd name="T24" fmla="*/ 79 w 280"/>
              <a:gd name="T25" fmla="*/ 197 h 270"/>
              <a:gd name="T26" fmla="*/ 71 w 280"/>
              <a:gd name="T27" fmla="*/ 156 h 270"/>
              <a:gd name="T28" fmla="*/ 184 w 280"/>
              <a:gd name="T29" fmla="*/ 196 h 270"/>
              <a:gd name="T30" fmla="*/ 221 w 280"/>
              <a:gd name="T31" fmla="*/ 191 h 270"/>
              <a:gd name="T32" fmla="*/ 230 w 280"/>
              <a:gd name="T33" fmla="*/ 100 h 270"/>
              <a:gd name="T34" fmla="*/ 214 w 280"/>
              <a:gd name="T35" fmla="*/ 148 h 270"/>
              <a:gd name="T36" fmla="*/ 248 w 280"/>
              <a:gd name="T37" fmla="*/ 177 h 270"/>
              <a:gd name="T38" fmla="*/ 231 w 280"/>
              <a:gd name="T39" fmla="*/ 101 h 270"/>
              <a:gd name="T40" fmla="*/ 14 w 280"/>
              <a:gd name="T41" fmla="*/ 137 h 270"/>
              <a:gd name="T42" fmla="*/ 38 w 280"/>
              <a:gd name="T43" fmla="*/ 171 h 270"/>
              <a:gd name="T44" fmla="*/ 61 w 280"/>
              <a:gd name="T45" fmla="*/ 156 h 270"/>
              <a:gd name="T46" fmla="*/ 51 w 280"/>
              <a:gd name="T47" fmla="*/ 101 h 270"/>
              <a:gd name="T48" fmla="*/ 179 w 280"/>
              <a:gd name="T49" fmla="*/ 133 h 270"/>
              <a:gd name="T50" fmla="*/ 111 w 280"/>
              <a:gd name="T51" fmla="*/ 160 h 270"/>
              <a:gd name="T52" fmla="*/ 139 w 280"/>
              <a:gd name="T53" fmla="*/ 94 h 270"/>
              <a:gd name="T54" fmla="*/ 208 w 280"/>
              <a:gd name="T55" fmla="*/ 133 h 270"/>
              <a:gd name="T56" fmla="*/ 221 w 280"/>
              <a:gd name="T57" fmla="*/ 97 h 270"/>
              <a:gd name="T58" fmla="*/ 60 w 280"/>
              <a:gd name="T59" fmla="*/ 96 h 270"/>
              <a:gd name="T60" fmla="*/ 69 w 280"/>
              <a:gd name="T61" fmla="*/ 133 h 270"/>
              <a:gd name="T62" fmla="*/ 93 w 280"/>
              <a:gd name="T63" fmla="*/ 87 h 270"/>
              <a:gd name="T64" fmla="*/ 87 w 280"/>
              <a:gd name="T65" fmla="*/ 114 h 270"/>
              <a:gd name="T66" fmla="*/ 105 w 280"/>
              <a:gd name="T67" fmla="*/ 201 h 270"/>
              <a:gd name="T68" fmla="*/ 174 w 280"/>
              <a:gd name="T69" fmla="*/ 201 h 270"/>
              <a:gd name="T70" fmla="*/ 191 w 280"/>
              <a:gd name="T71" fmla="*/ 114 h 270"/>
              <a:gd name="T72" fmla="*/ 139 w 280"/>
              <a:gd name="T73" fmla="*/ 50 h 270"/>
              <a:gd name="T74" fmla="*/ 116 w 280"/>
              <a:gd name="T75" fmla="*/ 78 h 270"/>
              <a:gd name="T76" fmla="*/ 142 w 280"/>
              <a:gd name="T77" fmla="*/ 50 h 270"/>
              <a:gd name="T78" fmla="*/ 147 w 280"/>
              <a:gd name="T79" fmla="*/ 46 h 270"/>
              <a:gd name="T80" fmla="*/ 181 w 280"/>
              <a:gd name="T81" fmla="*/ 81 h 270"/>
              <a:gd name="T82" fmla="*/ 222 w 280"/>
              <a:gd name="T83" fmla="*/ 71 h 270"/>
              <a:gd name="T84" fmla="*/ 200 w 280"/>
              <a:gd name="T85" fmla="*/ 50 h 270"/>
              <a:gd name="T86" fmla="*/ 97 w 280"/>
              <a:gd name="T87" fmla="*/ 30 h 270"/>
              <a:gd name="T88" fmla="*/ 57 w 280"/>
              <a:gd name="T89" fmla="*/ 87 h 270"/>
              <a:gd name="T90" fmla="*/ 103 w 280"/>
              <a:gd name="T91" fmla="*/ 78 h 270"/>
              <a:gd name="T92" fmla="*/ 131 w 280"/>
              <a:gd name="T93" fmla="*/ 42 h 270"/>
              <a:gd name="T94" fmla="*/ 222 w 280"/>
              <a:gd name="T95" fmla="*/ 21 h 270"/>
              <a:gd name="T96" fmla="*/ 230 w 280"/>
              <a:gd name="T97" fmla="*/ 91 h 270"/>
              <a:gd name="T98" fmla="*/ 276 w 280"/>
              <a:gd name="T99" fmla="*/ 159 h 270"/>
              <a:gd name="T100" fmla="*/ 231 w 280"/>
              <a:gd name="T101" fmla="*/ 207 h 270"/>
              <a:gd name="T102" fmla="*/ 245 w 280"/>
              <a:gd name="T103" fmla="*/ 243 h 270"/>
              <a:gd name="T104" fmla="*/ 206 w 280"/>
              <a:gd name="T105" fmla="*/ 266 h 270"/>
              <a:gd name="T106" fmla="*/ 138 w 280"/>
              <a:gd name="T107" fmla="*/ 248 h 270"/>
              <a:gd name="T108" fmla="*/ 51 w 280"/>
              <a:gd name="T109" fmla="*/ 239 h 270"/>
              <a:gd name="T110" fmla="*/ 29 w 280"/>
              <a:gd name="T111" fmla="*/ 187 h 270"/>
              <a:gd name="T112" fmla="*/ 2 w 280"/>
              <a:gd name="T113" fmla="*/ 129 h 270"/>
              <a:gd name="T114" fmla="*/ 48 w 280"/>
              <a:gd name="T115" fmla="*/ 67 h 270"/>
              <a:gd name="T116" fmla="*/ 119 w 280"/>
              <a:gd name="T117" fmla="*/ 26 h 270"/>
              <a:gd name="T118" fmla="*/ 172 w 280"/>
              <a:gd name="T119" fmla="*/ 21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0" h="270">
                <a:moveTo>
                  <a:pt x="116" y="209"/>
                </a:moveTo>
                <a:lnTo>
                  <a:pt x="115" y="209"/>
                </a:lnTo>
                <a:lnTo>
                  <a:pt x="114" y="211"/>
                </a:lnTo>
                <a:lnTo>
                  <a:pt x="114" y="212"/>
                </a:lnTo>
                <a:lnTo>
                  <a:pt x="126" y="226"/>
                </a:lnTo>
                <a:lnTo>
                  <a:pt x="138" y="237"/>
                </a:lnTo>
                <a:lnTo>
                  <a:pt x="139" y="238"/>
                </a:lnTo>
                <a:lnTo>
                  <a:pt x="142" y="237"/>
                </a:lnTo>
                <a:lnTo>
                  <a:pt x="153" y="226"/>
                </a:lnTo>
                <a:lnTo>
                  <a:pt x="165" y="212"/>
                </a:lnTo>
                <a:lnTo>
                  <a:pt x="166" y="211"/>
                </a:lnTo>
                <a:lnTo>
                  <a:pt x="165" y="210"/>
                </a:lnTo>
                <a:lnTo>
                  <a:pt x="163" y="209"/>
                </a:lnTo>
                <a:lnTo>
                  <a:pt x="116" y="209"/>
                </a:lnTo>
                <a:close/>
                <a:moveTo>
                  <a:pt x="79" y="203"/>
                </a:moveTo>
                <a:lnTo>
                  <a:pt x="77" y="203"/>
                </a:lnTo>
                <a:lnTo>
                  <a:pt x="75" y="205"/>
                </a:lnTo>
                <a:lnTo>
                  <a:pt x="73" y="210"/>
                </a:lnTo>
                <a:lnTo>
                  <a:pt x="69" y="212"/>
                </a:lnTo>
                <a:lnTo>
                  <a:pt x="64" y="215"/>
                </a:lnTo>
                <a:lnTo>
                  <a:pt x="59" y="217"/>
                </a:lnTo>
                <a:lnTo>
                  <a:pt x="57" y="219"/>
                </a:lnTo>
                <a:lnTo>
                  <a:pt x="57" y="220"/>
                </a:lnTo>
                <a:lnTo>
                  <a:pt x="61" y="237"/>
                </a:lnTo>
                <a:lnTo>
                  <a:pt x="70" y="248"/>
                </a:lnTo>
                <a:lnTo>
                  <a:pt x="82" y="256"/>
                </a:lnTo>
                <a:lnTo>
                  <a:pt x="97" y="258"/>
                </a:lnTo>
                <a:lnTo>
                  <a:pt x="114" y="254"/>
                </a:lnTo>
                <a:lnTo>
                  <a:pt x="131" y="244"/>
                </a:lnTo>
                <a:lnTo>
                  <a:pt x="133" y="243"/>
                </a:lnTo>
                <a:lnTo>
                  <a:pt x="133" y="242"/>
                </a:lnTo>
                <a:lnTo>
                  <a:pt x="131" y="240"/>
                </a:lnTo>
                <a:lnTo>
                  <a:pt x="119" y="228"/>
                </a:lnTo>
                <a:lnTo>
                  <a:pt x="106" y="211"/>
                </a:lnTo>
                <a:lnTo>
                  <a:pt x="103" y="209"/>
                </a:lnTo>
                <a:lnTo>
                  <a:pt x="101" y="207"/>
                </a:lnTo>
                <a:lnTo>
                  <a:pt x="98" y="207"/>
                </a:lnTo>
                <a:lnTo>
                  <a:pt x="88" y="206"/>
                </a:lnTo>
                <a:lnTo>
                  <a:pt x="79" y="203"/>
                </a:lnTo>
                <a:close/>
                <a:moveTo>
                  <a:pt x="220" y="198"/>
                </a:moveTo>
                <a:lnTo>
                  <a:pt x="202" y="203"/>
                </a:lnTo>
                <a:lnTo>
                  <a:pt x="181" y="207"/>
                </a:lnTo>
                <a:lnTo>
                  <a:pt x="179" y="207"/>
                </a:lnTo>
                <a:lnTo>
                  <a:pt x="176" y="209"/>
                </a:lnTo>
                <a:lnTo>
                  <a:pt x="174" y="211"/>
                </a:lnTo>
                <a:lnTo>
                  <a:pt x="161" y="228"/>
                </a:lnTo>
                <a:lnTo>
                  <a:pt x="148" y="240"/>
                </a:lnTo>
                <a:lnTo>
                  <a:pt x="147" y="242"/>
                </a:lnTo>
                <a:lnTo>
                  <a:pt x="147" y="243"/>
                </a:lnTo>
                <a:lnTo>
                  <a:pt x="148" y="244"/>
                </a:lnTo>
                <a:lnTo>
                  <a:pt x="163" y="253"/>
                </a:lnTo>
                <a:lnTo>
                  <a:pt x="177" y="257"/>
                </a:lnTo>
                <a:lnTo>
                  <a:pt x="191" y="257"/>
                </a:lnTo>
                <a:lnTo>
                  <a:pt x="202" y="253"/>
                </a:lnTo>
                <a:lnTo>
                  <a:pt x="203" y="252"/>
                </a:lnTo>
                <a:lnTo>
                  <a:pt x="204" y="251"/>
                </a:lnTo>
                <a:lnTo>
                  <a:pt x="203" y="249"/>
                </a:lnTo>
                <a:lnTo>
                  <a:pt x="198" y="239"/>
                </a:lnTo>
                <a:lnTo>
                  <a:pt x="198" y="228"/>
                </a:lnTo>
                <a:lnTo>
                  <a:pt x="202" y="219"/>
                </a:lnTo>
                <a:lnTo>
                  <a:pt x="209" y="211"/>
                </a:lnTo>
                <a:lnTo>
                  <a:pt x="221" y="207"/>
                </a:lnTo>
                <a:lnTo>
                  <a:pt x="222" y="206"/>
                </a:lnTo>
                <a:lnTo>
                  <a:pt x="223" y="205"/>
                </a:lnTo>
                <a:lnTo>
                  <a:pt x="222" y="201"/>
                </a:lnTo>
                <a:lnTo>
                  <a:pt x="222" y="200"/>
                </a:lnTo>
                <a:lnTo>
                  <a:pt x="221" y="198"/>
                </a:lnTo>
                <a:lnTo>
                  <a:pt x="220" y="198"/>
                </a:lnTo>
                <a:close/>
                <a:moveTo>
                  <a:pt x="69" y="155"/>
                </a:moveTo>
                <a:lnTo>
                  <a:pt x="68" y="155"/>
                </a:lnTo>
                <a:lnTo>
                  <a:pt x="68" y="156"/>
                </a:lnTo>
                <a:lnTo>
                  <a:pt x="64" y="166"/>
                </a:lnTo>
                <a:lnTo>
                  <a:pt x="64" y="168"/>
                </a:lnTo>
                <a:lnTo>
                  <a:pt x="65" y="170"/>
                </a:lnTo>
                <a:lnTo>
                  <a:pt x="73" y="177"/>
                </a:lnTo>
                <a:lnTo>
                  <a:pt x="78" y="186"/>
                </a:lnTo>
                <a:lnTo>
                  <a:pt x="79" y="196"/>
                </a:lnTo>
                <a:lnTo>
                  <a:pt x="79" y="197"/>
                </a:lnTo>
                <a:lnTo>
                  <a:pt x="80" y="198"/>
                </a:lnTo>
                <a:lnTo>
                  <a:pt x="93" y="201"/>
                </a:lnTo>
                <a:lnTo>
                  <a:pt x="94" y="200"/>
                </a:lnTo>
                <a:lnTo>
                  <a:pt x="96" y="198"/>
                </a:lnTo>
                <a:lnTo>
                  <a:pt x="96" y="196"/>
                </a:lnTo>
                <a:lnTo>
                  <a:pt x="71" y="156"/>
                </a:lnTo>
                <a:lnTo>
                  <a:pt x="70" y="155"/>
                </a:lnTo>
                <a:lnTo>
                  <a:pt x="69" y="155"/>
                </a:lnTo>
                <a:close/>
                <a:moveTo>
                  <a:pt x="209" y="155"/>
                </a:moveTo>
                <a:lnTo>
                  <a:pt x="208" y="155"/>
                </a:lnTo>
                <a:lnTo>
                  <a:pt x="207" y="156"/>
                </a:lnTo>
                <a:lnTo>
                  <a:pt x="184" y="196"/>
                </a:lnTo>
                <a:lnTo>
                  <a:pt x="184" y="198"/>
                </a:lnTo>
                <a:lnTo>
                  <a:pt x="185" y="200"/>
                </a:lnTo>
                <a:lnTo>
                  <a:pt x="186" y="201"/>
                </a:lnTo>
                <a:lnTo>
                  <a:pt x="204" y="197"/>
                </a:lnTo>
                <a:lnTo>
                  <a:pt x="220" y="192"/>
                </a:lnTo>
                <a:lnTo>
                  <a:pt x="221" y="191"/>
                </a:lnTo>
                <a:lnTo>
                  <a:pt x="221" y="189"/>
                </a:lnTo>
                <a:lnTo>
                  <a:pt x="218" y="173"/>
                </a:lnTo>
                <a:lnTo>
                  <a:pt x="212" y="156"/>
                </a:lnTo>
                <a:lnTo>
                  <a:pt x="211" y="155"/>
                </a:lnTo>
                <a:lnTo>
                  <a:pt x="209" y="155"/>
                </a:lnTo>
                <a:close/>
                <a:moveTo>
                  <a:pt x="230" y="100"/>
                </a:moveTo>
                <a:lnTo>
                  <a:pt x="229" y="101"/>
                </a:lnTo>
                <a:lnTo>
                  <a:pt x="227" y="103"/>
                </a:lnTo>
                <a:lnTo>
                  <a:pt x="222" y="120"/>
                </a:lnTo>
                <a:lnTo>
                  <a:pt x="214" y="140"/>
                </a:lnTo>
                <a:lnTo>
                  <a:pt x="214" y="143"/>
                </a:lnTo>
                <a:lnTo>
                  <a:pt x="214" y="148"/>
                </a:lnTo>
                <a:lnTo>
                  <a:pt x="222" y="168"/>
                </a:lnTo>
                <a:lnTo>
                  <a:pt x="227" y="186"/>
                </a:lnTo>
                <a:lnTo>
                  <a:pt x="229" y="187"/>
                </a:lnTo>
                <a:lnTo>
                  <a:pt x="230" y="187"/>
                </a:lnTo>
                <a:lnTo>
                  <a:pt x="231" y="187"/>
                </a:lnTo>
                <a:lnTo>
                  <a:pt x="248" y="177"/>
                </a:lnTo>
                <a:lnTo>
                  <a:pt x="259" y="164"/>
                </a:lnTo>
                <a:lnTo>
                  <a:pt x="266" y="151"/>
                </a:lnTo>
                <a:lnTo>
                  <a:pt x="266" y="137"/>
                </a:lnTo>
                <a:lnTo>
                  <a:pt x="259" y="124"/>
                </a:lnTo>
                <a:lnTo>
                  <a:pt x="249" y="111"/>
                </a:lnTo>
                <a:lnTo>
                  <a:pt x="231" y="101"/>
                </a:lnTo>
                <a:lnTo>
                  <a:pt x="230" y="100"/>
                </a:lnTo>
                <a:close/>
                <a:moveTo>
                  <a:pt x="50" y="100"/>
                </a:moveTo>
                <a:lnTo>
                  <a:pt x="48" y="100"/>
                </a:lnTo>
                <a:lnTo>
                  <a:pt x="31" y="111"/>
                </a:lnTo>
                <a:lnTo>
                  <a:pt x="19" y="124"/>
                </a:lnTo>
                <a:lnTo>
                  <a:pt x="14" y="137"/>
                </a:lnTo>
                <a:lnTo>
                  <a:pt x="14" y="151"/>
                </a:lnTo>
                <a:lnTo>
                  <a:pt x="19" y="164"/>
                </a:lnTo>
                <a:lnTo>
                  <a:pt x="31" y="177"/>
                </a:lnTo>
                <a:lnTo>
                  <a:pt x="33" y="177"/>
                </a:lnTo>
                <a:lnTo>
                  <a:pt x="34" y="175"/>
                </a:lnTo>
                <a:lnTo>
                  <a:pt x="38" y="171"/>
                </a:lnTo>
                <a:lnTo>
                  <a:pt x="43" y="169"/>
                </a:lnTo>
                <a:lnTo>
                  <a:pt x="48" y="168"/>
                </a:lnTo>
                <a:lnTo>
                  <a:pt x="55" y="168"/>
                </a:lnTo>
                <a:lnTo>
                  <a:pt x="56" y="166"/>
                </a:lnTo>
                <a:lnTo>
                  <a:pt x="57" y="165"/>
                </a:lnTo>
                <a:lnTo>
                  <a:pt x="61" y="156"/>
                </a:lnTo>
                <a:lnTo>
                  <a:pt x="64" y="148"/>
                </a:lnTo>
                <a:lnTo>
                  <a:pt x="65" y="143"/>
                </a:lnTo>
                <a:lnTo>
                  <a:pt x="64" y="140"/>
                </a:lnTo>
                <a:lnTo>
                  <a:pt x="57" y="120"/>
                </a:lnTo>
                <a:lnTo>
                  <a:pt x="52" y="103"/>
                </a:lnTo>
                <a:lnTo>
                  <a:pt x="51" y="101"/>
                </a:lnTo>
                <a:lnTo>
                  <a:pt x="50" y="100"/>
                </a:lnTo>
                <a:close/>
                <a:moveTo>
                  <a:pt x="139" y="94"/>
                </a:moveTo>
                <a:lnTo>
                  <a:pt x="154" y="96"/>
                </a:lnTo>
                <a:lnTo>
                  <a:pt x="167" y="105"/>
                </a:lnTo>
                <a:lnTo>
                  <a:pt x="175" y="118"/>
                </a:lnTo>
                <a:lnTo>
                  <a:pt x="179" y="133"/>
                </a:lnTo>
                <a:lnTo>
                  <a:pt x="175" y="148"/>
                </a:lnTo>
                <a:lnTo>
                  <a:pt x="167" y="160"/>
                </a:lnTo>
                <a:lnTo>
                  <a:pt x="154" y="169"/>
                </a:lnTo>
                <a:lnTo>
                  <a:pt x="139" y="171"/>
                </a:lnTo>
                <a:lnTo>
                  <a:pt x="124" y="169"/>
                </a:lnTo>
                <a:lnTo>
                  <a:pt x="111" y="160"/>
                </a:lnTo>
                <a:lnTo>
                  <a:pt x="102" y="148"/>
                </a:lnTo>
                <a:lnTo>
                  <a:pt x="100" y="133"/>
                </a:lnTo>
                <a:lnTo>
                  <a:pt x="102" y="118"/>
                </a:lnTo>
                <a:lnTo>
                  <a:pt x="111" y="105"/>
                </a:lnTo>
                <a:lnTo>
                  <a:pt x="124" y="96"/>
                </a:lnTo>
                <a:lnTo>
                  <a:pt x="139" y="94"/>
                </a:lnTo>
                <a:close/>
                <a:moveTo>
                  <a:pt x="186" y="87"/>
                </a:moveTo>
                <a:lnTo>
                  <a:pt x="185" y="87"/>
                </a:lnTo>
                <a:lnTo>
                  <a:pt x="184" y="88"/>
                </a:lnTo>
                <a:lnTo>
                  <a:pt x="184" y="91"/>
                </a:lnTo>
                <a:lnTo>
                  <a:pt x="207" y="132"/>
                </a:lnTo>
                <a:lnTo>
                  <a:pt x="208" y="133"/>
                </a:lnTo>
                <a:lnTo>
                  <a:pt x="209" y="133"/>
                </a:lnTo>
                <a:lnTo>
                  <a:pt x="211" y="132"/>
                </a:lnTo>
                <a:lnTo>
                  <a:pt x="212" y="131"/>
                </a:lnTo>
                <a:lnTo>
                  <a:pt x="217" y="114"/>
                </a:lnTo>
                <a:lnTo>
                  <a:pt x="221" y="99"/>
                </a:lnTo>
                <a:lnTo>
                  <a:pt x="221" y="97"/>
                </a:lnTo>
                <a:lnTo>
                  <a:pt x="220" y="95"/>
                </a:lnTo>
                <a:lnTo>
                  <a:pt x="204" y="91"/>
                </a:lnTo>
                <a:lnTo>
                  <a:pt x="186" y="87"/>
                </a:lnTo>
                <a:close/>
                <a:moveTo>
                  <a:pt x="93" y="87"/>
                </a:moveTo>
                <a:lnTo>
                  <a:pt x="75" y="91"/>
                </a:lnTo>
                <a:lnTo>
                  <a:pt x="60" y="96"/>
                </a:lnTo>
                <a:lnTo>
                  <a:pt x="59" y="96"/>
                </a:lnTo>
                <a:lnTo>
                  <a:pt x="57" y="99"/>
                </a:lnTo>
                <a:lnTo>
                  <a:pt x="61" y="114"/>
                </a:lnTo>
                <a:lnTo>
                  <a:pt x="68" y="132"/>
                </a:lnTo>
                <a:lnTo>
                  <a:pt x="68" y="132"/>
                </a:lnTo>
                <a:lnTo>
                  <a:pt x="69" y="133"/>
                </a:lnTo>
                <a:lnTo>
                  <a:pt x="70" y="133"/>
                </a:lnTo>
                <a:lnTo>
                  <a:pt x="71" y="132"/>
                </a:lnTo>
                <a:lnTo>
                  <a:pt x="96" y="91"/>
                </a:lnTo>
                <a:lnTo>
                  <a:pt x="96" y="88"/>
                </a:lnTo>
                <a:lnTo>
                  <a:pt x="94" y="87"/>
                </a:lnTo>
                <a:lnTo>
                  <a:pt x="93" y="87"/>
                </a:lnTo>
                <a:close/>
                <a:moveTo>
                  <a:pt x="139" y="83"/>
                </a:moveTo>
                <a:lnTo>
                  <a:pt x="111" y="85"/>
                </a:lnTo>
                <a:lnTo>
                  <a:pt x="108" y="86"/>
                </a:lnTo>
                <a:lnTo>
                  <a:pt x="105" y="87"/>
                </a:lnTo>
                <a:lnTo>
                  <a:pt x="102" y="90"/>
                </a:lnTo>
                <a:lnTo>
                  <a:pt x="87" y="114"/>
                </a:lnTo>
                <a:lnTo>
                  <a:pt x="74" y="138"/>
                </a:lnTo>
                <a:lnTo>
                  <a:pt x="73" y="143"/>
                </a:lnTo>
                <a:lnTo>
                  <a:pt x="74" y="148"/>
                </a:lnTo>
                <a:lnTo>
                  <a:pt x="87" y="174"/>
                </a:lnTo>
                <a:lnTo>
                  <a:pt x="102" y="198"/>
                </a:lnTo>
                <a:lnTo>
                  <a:pt x="105" y="201"/>
                </a:lnTo>
                <a:lnTo>
                  <a:pt x="108" y="202"/>
                </a:lnTo>
                <a:lnTo>
                  <a:pt x="111" y="202"/>
                </a:lnTo>
                <a:lnTo>
                  <a:pt x="139" y="203"/>
                </a:lnTo>
                <a:lnTo>
                  <a:pt x="168" y="202"/>
                </a:lnTo>
                <a:lnTo>
                  <a:pt x="171" y="202"/>
                </a:lnTo>
                <a:lnTo>
                  <a:pt x="174" y="201"/>
                </a:lnTo>
                <a:lnTo>
                  <a:pt x="176" y="198"/>
                </a:lnTo>
                <a:lnTo>
                  <a:pt x="191" y="174"/>
                </a:lnTo>
                <a:lnTo>
                  <a:pt x="204" y="148"/>
                </a:lnTo>
                <a:lnTo>
                  <a:pt x="206" y="143"/>
                </a:lnTo>
                <a:lnTo>
                  <a:pt x="204" y="138"/>
                </a:lnTo>
                <a:lnTo>
                  <a:pt x="191" y="114"/>
                </a:lnTo>
                <a:lnTo>
                  <a:pt x="176" y="90"/>
                </a:lnTo>
                <a:lnTo>
                  <a:pt x="174" y="87"/>
                </a:lnTo>
                <a:lnTo>
                  <a:pt x="171" y="86"/>
                </a:lnTo>
                <a:lnTo>
                  <a:pt x="168" y="85"/>
                </a:lnTo>
                <a:lnTo>
                  <a:pt x="139" y="83"/>
                </a:lnTo>
                <a:close/>
                <a:moveTo>
                  <a:pt x="139" y="50"/>
                </a:moveTo>
                <a:lnTo>
                  <a:pt x="138" y="50"/>
                </a:lnTo>
                <a:lnTo>
                  <a:pt x="126" y="62"/>
                </a:lnTo>
                <a:lnTo>
                  <a:pt x="114" y="74"/>
                </a:lnTo>
                <a:lnTo>
                  <a:pt x="114" y="77"/>
                </a:lnTo>
                <a:lnTo>
                  <a:pt x="115" y="78"/>
                </a:lnTo>
                <a:lnTo>
                  <a:pt x="116" y="78"/>
                </a:lnTo>
                <a:lnTo>
                  <a:pt x="163" y="80"/>
                </a:lnTo>
                <a:lnTo>
                  <a:pt x="165" y="78"/>
                </a:lnTo>
                <a:lnTo>
                  <a:pt x="166" y="77"/>
                </a:lnTo>
                <a:lnTo>
                  <a:pt x="165" y="74"/>
                </a:lnTo>
                <a:lnTo>
                  <a:pt x="153" y="62"/>
                </a:lnTo>
                <a:lnTo>
                  <a:pt x="142" y="50"/>
                </a:lnTo>
                <a:lnTo>
                  <a:pt x="139" y="50"/>
                </a:lnTo>
                <a:close/>
                <a:moveTo>
                  <a:pt x="170" y="32"/>
                </a:moveTo>
                <a:lnTo>
                  <a:pt x="160" y="36"/>
                </a:lnTo>
                <a:lnTo>
                  <a:pt x="148" y="42"/>
                </a:lnTo>
                <a:lnTo>
                  <a:pt x="147" y="44"/>
                </a:lnTo>
                <a:lnTo>
                  <a:pt x="147" y="46"/>
                </a:lnTo>
                <a:lnTo>
                  <a:pt x="148" y="48"/>
                </a:lnTo>
                <a:lnTo>
                  <a:pt x="161" y="60"/>
                </a:lnTo>
                <a:lnTo>
                  <a:pt x="174" y="76"/>
                </a:lnTo>
                <a:lnTo>
                  <a:pt x="176" y="78"/>
                </a:lnTo>
                <a:lnTo>
                  <a:pt x="179" y="80"/>
                </a:lnTo>
                <a:lnTo>
                  <a:pt x="181" y="81"/>
                </a:lnTo>
                <a:lnTo>
                  <a:pt x="202" y="83"/>
                </a:lnTo>
                <a:lnTo>
                  <a:pt x="218" y="88"/>
                </a:lnTo>
                <a:lnTo>
                  <a:pt x="221" y="88"/>
                </a:lnTo>
                <a:lnTo>
                  <a:pt x="222" y="87"/>
                </a:lnTo>
                <a:lnTo>
                  <a:pt x="222" y="86"/>
                </a:lnTo>
                <a:lnTo>
                  <a:pt x="222" y="71"/>
                </a:lnTo>
                <a:lnTo>
                  <a:pt x="220" y="58"/>
                </a:lnTo>
                <a:lnTo>
                  <a:pt x="216" y="46"/>
                </a:lnTo>
                <a:lnTo>
                  <a:pt x="214" y="46"/>
                </a:lnTo>
                <a:lnTo>
                  <a:pt x="213" y="45"/>
                </a:lnTo>
                <a:lnTo>
                  <a:pt x="212" y="46"/>
                </a:lnTo>
                <a:lnTo>
                  <a:pt x="200" y="50"/>
                </a:lnTo>
                <a:lnTo>
                  <a:pt x="189" y="49"/>
                </a:lnTo>
                <a:lnTo>
                  <a:pt x="180" y="44"/>
                </a:lnTo>
                <a:lnTo>
                  <a:pt x="174" y="34"/>
                </a:lnTo>
                <a:lnTo>
                  <a:pt x="172" y="32"/>
                </a:lnTo>
                <a:lnTo>
                  <a:pt x="170" y="32"/>
                </a:lnTo>
                <a:close/>
                <a:moveTo>
                  <a:pt x="97" y="30"/>
                </a:moveTo>
                <a:lnTo>
                  <a:pt x="83" y="31"/>
                </a:lnTo>
                <a:lnTo>
                  <a:pt x="70" y="39"/>
                </a:lnTo>
                <a:lnTo>
                  <a:pt x="62" y="50"/>
                </a:lnTo>
                <a:lnTo>
                  <a:pt x="57" y="65"/>
                </a:lnTo>
                <a:lnTo>
                  <a:pt x="56" y="86"/>
                </a:lnTo>
                <a:lnTo>
                  <a:pt x="57" y="87"/>
                </a:lnTo>
                <a:lnTo>
                  <a:pt x="59" y="88"/>
                </a:lnTo>
                <a:lnTo>
                  <a:pt x="60" y="88"/>
                </a:lnTo>
                <a:lnTo>
                  <a:pt x="78" y="83"/>
                </a:lnTo>
                <a:lnTo>
                  <a:pt x="98" y="81"/>
                </a:lnTo>
                <a:lnTo>
                  <a:pt x="101" y="80"/>
                </a:lnTo>
                <a:lnTo>
                  <a:pt x="103" y="78"/>
                </a:lnTo>
                <a:lnTo>
                  <a:pt x="106" y="76"/>
                </a:lnTo>
                <a:lnTo>
                  <a:pt x="119" y="60"/>
                </a:lnTo>
                <a:lnTo>
                  <a:pt x="131" y="48"/>
                </a:lnTo>
                <a:lnTo>
                  <a:pt x="133" y="46"/>
                </a:lnTo>
                <a:lnTo>
                  <a:pt x="133" y="44"/>
                </a:lnTo>
                <a:lnTo>
                  <a:pt x="131" y="42"/>
                </a:lnTo>
                <a:lnTo>
                  <a:pt x="114" y="34"/>
                </a:lnTo>
                <a:lnTo>
                  <a:pt x="97" y="30"/>
                </a:lnTo>
                <a:close/>
                <a:moveTo>
                  <a:pt x="197" y="0"/>
                </a:moveTo>
                <a:lnTo>
                  <a:pt x="209" y="3"/>
                </a:lnTo>
                <a:lnTo>
                  <a:pt x="217" y="11"/>
                </a:lnTo>
                <a:lnTo>
                  <a:pt x="222" y="21"/>
                </a:lnTo>
                <a:lnTo>
                  <a:pt x="221" y="32"/>
                </a:lnTo>
                <a:lnTo>
                  <a:pt x="222" y="35"/>
                </a:lnTo>
                <a:lnTo>
                  <a:pt x="229" y="49"/>
                </a:lnTo>
                <a:lnTo>
                  <a:pt x="231" y="67"/>
                </a:lnTo>
                <a:lnTo>
                  <a:pt x="230" y="90"/>
                </a:lnTo>
                <a:lnTo>
                  <a:pt x="230" y="91"/>
                </a:lnTo>
                <a:lnTo>
                  <a:pt x="231" y="92"/>
                </a:lnTo>
                <a:lnTo>
                  <a:pt x="253" y="104"/>
                </a:lnTo>
                <a:lnTo>
                  <a:pt x="267" y="115"/>
                </a:lnTo>
                <a:lnTo>
                  <a:pt x="276" y="129"/>
                </a:lnTo>
                <a:lnTo>
                  <a:pt x="280" y="143"/>
                </a:lnTo>
                <a:lnTo>
                  <a:pt x="276" y="159"/>
                </a:lnTo>
                <a:lnTo>
                  <a:pt x="267" y="171"/>
                </a:lnTo>
                <a:lnTo>
                  <a:pt x="252" y="184"/>
                </a:lnTo>
                <a:lnTo>
                  <a:pt x="231" y="194"/>
                </a:lnTo>
                <a:lnTo>
                  <a:pt x="230" y="196"/>
                </a:lnTo>
                <a:lnTo>
                  <a:pt x="230" y="197"/>
                </a:lnTo>
                <a:lnTo>
                  <a:pt x="231" y="207"/>
                </a:lnTo>
                <a:lnTo>
                  <a:pt x="231" y="209"/>
                </a:lnTo>
                <a:lnTo>
                  <a:pt x="232" y="209"/>
                </a:lnTo>
                <a:lnTo>
                  <a:pt x="240" y="215"/>
                </a:lnTo>
                <a:lnTo>
                  <a:pt x="246" y="223"/>
                </a:lnTo>
                <a:lnTo>
                  <a:pt x="248" y="233"/>
                </a:lnTo>
                <a:lnTo>
                  <a:pt x="245" y="243"/>
                </a:lnTo>
                <a:lnTo>
                  <a:pt x="239" y="252"/>
                </a:lnTo>
                <a:lnTo>
                  <a:pt x="230" y="257"/>
                </a:lnTo>
                <a:lnTo>
                  <a:pt x="220" y="257"/>
                </a:lnTo>
                <a:lnTo>
                  <a:pt x="218" y="258"/>
                </a:lnTo>
                <a:lnTo>
                  <a:pt x="217" y="258"/>
                </a:lnTo>
                <a:lnTo>
                  <a:pt x="206" y="266"/>
                </a:lnTo>
                <a:lnTo>
                  <a:pt x="193" y="270"/>
                </a:lnTo>
                <a:lnTo>
                  <a:pt x="177" y="267"/>
                </a:lnTo>
                <a:lnTo>
                  <a:pt x="160" y="261"/>
                </a:lnTo>
                <a:lnTo>
                  <a:pt x="142" y="248"/>
                </a:lnTo>
                <a:lnTo>
                  <a:pt x="139" y="248"/>
                </a:lnTo>
                <a:lnTo>
                  <a:pt x="138" y="248"/>
                </a:lnTo>
                <a:lnTo>
                  <a:pt x="119" y="262"/>
                </a:lnTo>
                <a:lnTo>
                  <a:pt x="100" y="269"/>
                </a:lnTo>
                <a:lnTo>
                  <a:pt x="83" y="269"/>
                </a:lnTo>
                <a:lnTo>
                  <a:pt x="69" y="265"/>
                </a:lnTo>
                <a:lnTo>
                  <a:pt x="59" y="254"/>
                </a:lnTo>
                <a:lnTo>
                  <a:pt x="51" y="239"/>
                </a:lnTo>
                <a:lnTo>
                  <a:pt x="48" y="219"/>
                </a:lnTo>
                <a:lnTo>
                  <a:pt x="47" y="217"/>
                </a:lnTo>
                <a:lnTo>
                  <a:pt x="46" y="216"/>
                </a:lnTo>
                <a:lnTo>
                  <a:pt x="36" y="210"/>
                </a:lnTo>
                <a:lnTo>
                  <a:pt x="29" y="200"/>
                </a:lnTo>
                <a:lnTo>
                  <a:pt x="29" y="187"/>
                </a:lnTo>
                <a:lnTo>
                  <a:pt x="29" y="186"/>
                </a:lnTo>
                <a:lnTo>
                  <a:pt x="28" y="184"/>
                </a:lnTo>
                <a:lnTo>
                  <a:pt x="13" y="173"/>
                </a:lnTo>
                <a:lnTo>
                  <a:pt x="4" y="159"/>
                </a:lnTo>
                <a:lnTo>
                  <a:pt x="0" y="145"/>
                </a:lnTo>
                <a:lnTo>
                  <a:pt x="2" y="129"/>
                </a:lnTo>
                <a:lnTo>
                  <a:pt x="11" y="115"/>
                </a:lnTo>
                <a:lnTo>
                  <a:pt x="27" y="104"/>
                </a:lnTo>
                <a:lnTo>
                  <a:pt x="48" y="92"/>
                </a:lnTo>
                <a:lnTo>
                  <a:pt x="50" y="91"/>
                </a:lnTo>
                <a:lnTo>
                  <a:pt x="50" y="90"/>
                </a:lnTo>
                <a:lnTo>
                  <a:pt x="48" y="67"/>
                </a:lnTo>
                <a:lnTo>
                  <a:pt x="51" y="48"/>
                </a:lnTo>
                <a:lnTo>
                  <a:pt x="59" y="32"/>
                </a:lnTo>
                <a:lnTo>
                  <a:pt x="70" y="23"/>
                </a:lnTo>
                <a:lnTo>
                  <a:pt x="84" y="18"/>
                </a:lnTo>
                <a:lnTo>
                  <a:pt x="100" y="19"/>
                </a:lnTo>
                <a:lnTo>
                  <a:pt x="119" y="26"/>
                </a:lnTo>
                <a:lnTo>
                  <a:pt x="138" y="39"/>
                </a:lnTo>
                <a:lnTo>
                  <a:pt x="139" y="40"/>
                </a:lnTo>
                <a:lnTo>
                  <a:pt x="142" y="39"/>
                </a:lnTo>
                <a:lnTo>
                  <a:pt x="156" y="28"/>
                </a:lnTo>
                <a:lnTo>
                  <a:pt x="171" y="22"/>
                </a:lnTo>
                <a:lnTo>
                  <a:pt x="172" y="21"/>
                </a:lnTo>
                <a:lnTo>
                  <a:pt x="172" y="19"/>
                </a:lnTo>
                <a:lnTo>
                  <a:pt x="177" y="9"/>
                </a:lnTo>
                <a:lnTo>
                  <a:pt x="186" y="3"/>
                </a:lnTo>
                <a:lnTo>
                  <a:pt x="197" y="0"/>
                </a:lnTo>
                <a:close/>
              </a:path>
            </a:pathLst>
          </a:custGeom>
          <a:solidFill>
            <a:srgbClr val="7DAD45">
              <a:alpha val="80000"/>
            </a:srgbClr>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Century Gothic"/>
              <a:ea typeface="宋体" panose="02010600030101010101" pitchFamily="2" charset="-122"/>
            </a:endParaRPr>
          </a:p>
        </p:txBody>
      </p:sp>
      <p:pic>
        <p:nvPicPr>
          <p:cNvPr id="31" name="图片 30">
            <a:extLst>
              <a:ext uri="{FF2B5EF4-FFF2-40B4-BE49-F238E27FC236}">
                <a16:creationId xmlns:a16="http://schemas.microsoft.com/office/drawing/2014/main" xmlns="" id="{FA241E3C-69E6-43FC-B5E8-BF4F6D2FE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1771" y="3355969"/>
            <a:ext cx="4670460" cy="3418777"/>
          </a:xfrm>
          <a:prstGeom prst="rect">
            <a:avLst/>
          </a:prstGeom>
        </p:spPr>
      </p:pic>
    </p:spTree>
    <p:extLst>
      <p:ext uri="{BB962C8B-B14F-4D97-AF65-F5344CB8AC3E}">
        <p14:creationId xmlns:p14="http://schemas.microsoft.com/office/powerpoint/2010/main" val="394710892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anim calcmode="lin" valueType="num">
                                      <p:cBhvr>
                                        <p:cTn id="39" dur="1000" fill="hold"/>
                                        <p:tgtEl>
                                          <p:spTgt spid="22"/>
                                        </p:tgtEl>
                                        <p:attrNameLst>
                                          <p:attrName>ppt_x</p:attrName>
                                        </p:attrNameLst>
                                      </p:cBhvr>
                                      <p:tavLst>
                                        <p:tav tm="0">
                                          <p:val>
                                            <p:strVal val="#ppt_x"/>
                                          </p:val>
                                        </p:tav>
                                        <p:tav tm="100000">
                                          <p:val>
                                            <p:strVal val="#ppt_x"/>
                                          </p:val>
                                        </p:tav>
                                      </p:tavLst>
                                    </p:anim>
                                    <p:anim calcmode="lin" valueType="num">
                                      <p:cBhvr>
                                        <p:cTn id="40" dur="1000" fill="hold"/>
                                        <p:tgtEl>
                                          <p:spTgt spid="22"/>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7" presetClass="entr" presetSubtype="0" fill="hold" grpId="0"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00"/>
                                        <p:tgtEl>
                                          <p:spTgt spid="17"/>
                                        </p:tgtEl>
                                      </p:cBhvr>
                                    </p:animEffect>
                                    <p:anim calcmode="lin" valueType="num">
                                      <p:cBhvr>
                                        <p:cTn id="66" dur="1000" fill="hold"/>
                                        <p:tgtEl>
                                          <p:spTgt spid="17"/>
                                        </p:tgtEl>
                                        <p:attrNameLst>
                                          <p:attrName>ppt_x</p:attrName>
                                        </p:attrNameLst>
                                      </p:cBhvr>
                                      <p:tavLst>
                                        <p:tav tm="0">
                                          <p:val>
                                            <p:strVal val="#ppt_x"/>
                                          </p:val>
                                        </p:tav>
                                        <p:tav tm="100000">
                                          <p:val>
                                            <p:strVal val="#ppt_x"/>
                                          </p:val>
                                        </p:tav>
                                      </p:tavLst>
                                    </p:anim>
                                    <p:anim calcmode="lin" valueType="num">
                                      <p:cBhvr>
                                        <p:cTn id="67" dur="1000" fill="hold"/>
                                        <p:tgtEl>
                                          <p:spTgt spid="1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fade">
                                      <p:cBhvr>
                                        <p:cTn id="70" dur="1000"/>
                                        <p:tgtEl>
                                          <p:spTgt spid="20"/>
                                        </p:tgtEl>
                                      </p:cBhvr>
                                    </p:animEffect>
                                    <p:anim calcmode="lin" valueType="num">
                                      <p:cBhvr>
                                        <p:cTn id="71" dur="1000" fill="hold"/>
                                        <p:tgtEl>
                                          <p:spTgt spid="20"/>
                                        </p:tgtEl>
                                        <p:attrNameLst>
                                          <p:attrName>ppt_x</p:attrName>
                                        </p:attrNameLst>
                                      </p:cBhvr>
                                      <p:tavLst>
                                        <p:tav tm="0">
                                          <p:val>
                                            <p:strVal val="#ppt_x"/>
                                          </p:val>
                                        </p:tav>
                                        <p:tav tm="100000">
                                          <p:val>
                                            <p:strVal val="#ppt_x"/>
                                          </p:val>
                                        </p:tav>
                                      </p:tavLst>
                                    </p:anim>
                                    <p:anim calcmode="lin" valueType="num">
                                      <p:cBhvr>
                                        <p:cTn id="72" dur="1000" fill="hold"/>
                                        <p:tgtEl>
                                          <p:spTgt spid="20"/>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000"/>
                                        <p:tgtEl>
                                          <p:spTgt spid="25"/>
                                        </p:tgtEl>
                                      </p:cBhvr>
                                    </p:animEffect>
                                    <p:anim calcmode="lin" valueType="num">
                                      <p:cBhvr>
                                        <p:cTn id="76" dur="1000" fill="hold"/>
                                        <p:tgtEl>
                                          <p:spTgt spid="25"/>
                                        </p:tgtEl>
                                        <p:attrNameLst>
                                          <p:attrName>ppt_x</p:attrName>
                                        </p:attrNameLst>
                                      </p:cBhvr>
                                      <p:tavLst>
                                        <p:tav tm="0">
                                          <p:val>
                                            <p:strVal val="#ppt_x"/>
                                          </p:val>
                                        </p:tav>
                                        <p:tav tm="100000">
                                          <p:val>
                                            <p:strVal val="#ppt_x"/>
                                          </p:val>
                                        </p:tav>
                                      </p:tavLst>
                                    </p:anim>
                                    <p:anim calcmode="lin" valueType="num">
                                      <p:cBhvr>
                                        <p:cTn id="77" dur="1000" fill="hold"/>
                                        <p:tgtEl>
                                          <p:spTgt spid="25"/>
                                        </p:tgtEl>
                                        <p:attrNameLst>
                                          <p:attrName>ppt_y</p:attrName>
                                        </p:attrNameLst>
                                      </p:cBhvr>
                                      <p:tavLst>
                                        <p:tav tm="0">
                                          <p:val>
                                            <p:strVal val="#ppt_y-.1"/>
                                          </p:val>
                                        </p:tav>
                                        <p:tav tm="100000">
                                          <p:val>
                                            <p:strVal val="#ppt_y"/>
                                          </p:val>
                                        </p:tav>
                                      </p:tavLst>
                                    </p:anim>
                                  </p:childTnLst>
                                </p:cTn>
                              </p:par>
                              <p:par>
                                <p:cTn id="78" presetID="47" presetClass="entr" presetSubtype="0"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1000"/>
                                        <p:tgtEl>
                                          <p:spTgt spid="26"/>
                                        </p:tgtEl>
                                      </p:cBhvr>
                                    </p:animEffect>
                                    <p:anim calcmode="lin" valueType="num">
                                      <p:cBhvr>
                                        <p:cTn id="81" dur="1000" fill="hold"/>
                                        <p:tgtEl>
                                          <p:spTgt spid="26"/>
                                        </p:tgtEl>
                                        <p:attrNameLst>
                                          <p:attrName>ppt_x</p:attrName>
                                        </p:attrNameLst>
                                      </p:cBhvr>
                                      <p:tavLst>
                                        <p:tav tm="0">
                                          <p:val>
                                            <p:strVal val="#ppt_x"/>
                                          </p:val>
                                        </p:tav>
                                        <p:tav tm="100000">
                                          <p:val>
                                            <p:strVal val="#ppt_x"/>
                                          </p:val>
                                        </p:tav>
                                      </p:tavLst>
                                    </p:anim>
                                    <p:anim calcmode="lin" valueType="num">
                                      <p:cBhvr>
                                        <p:cTn id="8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nodeType="clickEffect">
                                  <p:stCondLst>
                                    <p:cond delay="0"/>
                                  </p:stCondLst>
                                  <p:childTnLst>
                                    <p:set>
                                      <p:cBhvr>
                                        <p:cTn id="86" dur="1" fill="hold">
                                          <p:stCondLst>
                                            <p:cond delay="0"/>
                                          </p:stCondLst>
                                        </p:cTn>
                                        <p:tgtEl>
                                          <p:spTgt spid="6"/>
                                        </p:tgtEl>
                                        <p:attrNameLst>
                                          <p:attrName>style.visibility</p:attrName>
                                        </p:attrNameLst>
                                      </p:cBhvr>
                                      <p:to>
                                        <p:strVal val="visible"/>
                                      </p:to>
                                    </p:set>
                                    <p:anim calcmode="lin" valueType="num">
                                      <p:cBhvr>
                                        <p:cTn id="87" dur="500" fill="hold"/>
                                        <p:tgtEl>
                                          <p:spTgt spid="6"/>
                                        </p:tgtEl>
                                        <p:attrNameLst>
                                          <p:attrName>ppt_w</p:attrName>
                                        </p:attrNameLst>
                                      </p:cBhvr>
                                      <p:tavLst>
                                        <p:tav tm="0">
                                          <p:val>
                                            <p:fltVal val="0"/>
                                          </p:val>
                                        </p:tav>
                                        <p:tav tm="100000">
                                          <p:val>
                                            <p:strVal val="#ppt_w"/>
                                          </p:val>
                                        </p:tav>
                                      </p:tavLst>
                                    </p:anim>
                                    <p:anim calcmode="lin" valueType="num">
                                      <p:cBhvr>
                                        <p:cTn id="88" dur="500" fill="hold"/>
                                        <p:tgtEl>
                                          <p:spTgt spid="6"/>
                                        </p:tgtEl>
                                        <p:attrNameLst>
                                          <p:attrName>ppt_h</p:attrName>
                                        </p:attrNameLst>
                                      </p:cBhvr>
                                      <p:tavLst>
                                        <p:tav tm="0">
                                          <p:val>
                                            <p:fltVal val="0"/>
                                          </p:val>
                                        </p:tav>
                                        <p:tav tm="100000">
                                          <p:val>
                                            <p:strVal val="#ppt_h"/>
                                          </p:val>
                                        </p:tav>
                                      </p:tavLst>
                                    </p:anim>
                                    <p:animEffect transition="in" filter="fade">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9" grpId="0" animBg="1"/>
      <p:bldP spid="10" grpId="0" animBg="1"/>
      <p:bldP spid="11" grpId="0" animBg="1"/>
      <p:bldP spid="12" grpId="0" animBg="1"/>
      <p:bldP spid="13" grpId="0" animBg="1"/>
      <p:bldP spid="20" grpId="0" animBg="1"/>
      <p:bldP spid="21" grpId="0" animBg="1"/>
      <p:bldP spid="25"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C1978643-275F-4446-90B2-C29ACCA77CB3}"/>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48370B16-7B29-4127-91A4-8D7C968581EF}"/>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6C7F7547-0E2A-42C2-B0D0-C1BA182FECE8}"/>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矩形 4">
            <a:extLst>
              <a:ext uri="{FF2B5EF4-FFF2-40B4-BE49-F238E27FC236}">
                <a16:creationId xmlns:a16="http://schemas.microsoft.com/office/drawing/2014/main" xmlns="" id="{D7E87F6E-4D3C-4CB8-840E-A3CD7FD6C3AB}"/>
              </a:ext>
            </a:extLst>
          </p:cNvPr>
          <p:cNvSpPr/>
          <p:nvPr/>
        </p:nvSpPr>
        <p:spPr>
          <a:xfrm>
            <a:off x="1071003" y="1793924"/>
            <a:ext cx="8206348" cy="723211"/>
          </a:xfrm>
          <a:prstGeom prst="rect">
            <a:avLst/>
          </a:prstGeom>
        </p:spPr>
        <p:txBody>
          <a:bodyPr wrap="square">
            <a:spAutoFit/>
          </a:bodyPr>
          <a:lstStyle/>
          <a:p>
            <a:pPr defTabSz="914377">
              <a:lnSpc>
                <a:spcPct val="150000"/>
              </a:lnSpc>
            </a:pPr>
            <a:r>
              <a:rPr lang="zh-CN" altLang="en-US" sz="1333" dirty="0">
                <a:solidFill>
                  <a:schemeClr val="bg1"/>
                </a:solidFill>
                <a:latin typeface="微软雅黑"/>
                <a:ea typeface="微软雅黑"/>
              </a:rPr>
              <a:t>点击此处添加文本信息。标题数字等都可以通过点击和重新输入进行更改，顶部“开始”面板中可以对字体、字号、颜色、行距等进行修改。建议正文</a:t>
            </a:r>
            <a:r>
              <a:rPr lang="en-US" altLang="zh-CN" sz="1400" kern="0" dirty="0">
                <a:solidFill>
                  <a:schemeClr val="bg1"/>
                </a:solidFill>
                <a:latin typeface="微软雅黑"/>
                <a:ea typeface="微软雅黑"/>
              </a:rPr>
              <a:t>10-16</a:t>
            </a:r>
            <a:r>
              <a:rPr lang="zh-CN" altLang="en-US" sz="1333" dirty="0">
                <a:solidFill>
                  <a:schemeClr val="bg1"/>
                </a:solidFill>
                <a:latin typeface="微软雅黑"/>
                <a:ea typeface="微软雅黑"/>
              </a:rPr>
              <a:t>号字，</a:t>
            </a:r>
            <a:r>
              <a:rPr lang="en-US" altLang="zh-CN" sz="1333" dirty="0">
                <a:solidFill>
                  <a:schemeClr val="bg1"/>
                </a:solidFill>
                <a:latin typeface="微软雅黑"/>
                <a:ea typeface="微软雅黑"/>
              </a:rPr>
              <a:t>1.3</a:t>
            </a:r>
            <a:r>
              <a:rPr lang="zh-CN" altLang="en-US" sz="1333" dirty="0">
                <a:solidFill>
                  <a:schemeClr val="bg1"/>
                </a:solidFill>
                <a:latin typeface="微软雅黑"/>
                <a:ea typeface="微软雅黑"/>
              </a:rPr>
              <a:t>倍字间距。</a:t>
            </a:r>
          </a:p>
        </p:txBody>
      </p:sp>
      <p:sp>
        <p:nvSpPr>
          <p:cNvPr id="6" name="五边形 12">
            <a:extLst>
              <a:ext uri="{FF2B5EF4-FFF2-40B4-BE49-F238E27FC236}">
                <a16:creationId xmlns:a16="http://schemas.microsoft.com/office/drawing/2014/main" xmlns="" id="{9F69EE2E-6DD1-424A-A459-41CA9C6C2647}"/>
              </a:ext>
            </a:extLst>
          </p:cNvPr>
          <p:cNvSpPr/>
          <p:nvPr/>
        </p:nvSpPr>
        <p:spPr>
          <a:xfrm>
            <a:off x="3294575" y="3357321"/>
            <a:ext cx="3243160" cy="576000"/>
          </a:xfrm>
          <a:prstGeom prst="homePlat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cs typeface="+mn-cs"/>
            </a:endParaRPr>
          </a:p>
        </p:txBody>
      </p:sp>
      <p:sp>
        <p:nvSpPr>
          <p:cNvPr id="7" name="五边形 13">
            <a:extLst>
              <a:ext uri="{FF2B5EF4-FFF2-40B4-BE49-F238E27FC236}">
                <a16:creationId xmlns:a16="http://schemas.microsoft.com/office/drawing/2014/main" xmlns="" id="{3B8B7EF4-CF64-4C5C-9448-9C1D115AEF2F}"/>
              </a:ext>
            </a:extLst>
          </p:cNvPr>
          <p:cNvSpPr/>
          <p:nvPr/>
        </p:nvSpPr>
        <p:spPr>
          <a:xfrm>
            <a:off x="3915141" y="3987967"/>
            <a:ext cx="3226217" cy="576000"/>
          </a:xfrm>
          <a:prstGeom prst="homePlat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cs typeface="+mn-cs"/>
            </a:endParaRPr>
          </a:p>
        </p:txBody>
      </p:sp>
      <p:sp>
        <p:nvSpPr>
          <p:cNvPr id="8" name="五边形 14">
            <a:extLst>
              <a:ext uri="{FF2B5EF4-FFF2-40B4-BE49-F238E27FC236}">
                <a16:creationId xmlns:a16="http://schemas.microsoft.com/office/drawing/2014/main" xmlns="" id="{484FF0F9-4925-443D-BC3C-E8E6D1B08995}"/>
              </a:ext>
            </a:extLst>
          </p:cNvPr>
          <p:cNvSpPr/>
          <p:nvPr/>
        </p:nvSpPr>
        <p:spPr>
          <a:xfrm>
            <a:off x="4045903" y="4618614"/>
            <a:ext cx="1822235" cy="576000"/>
          </a:xfrm>
          <a:prstGeom prst="homePlat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cs typeface="+mn-cs"/>
            </a:endParaRPr>
          </a:p>
        </p:txBody>
      </p:sp>
      <p:sp>
        <p:nvSpPr>
          <p:cNvPr id="9" name="五边形 15">
            <a:extLst>
              <a:ext uri="{FF2B5EF4-FFF2-40B4-BE49-F238E27FC236}">
                <a16:creationId xmlns:a16="http://schemas.microsoft.com/office/drawing/2014/main" xmlns="" id="{A9208B1A-CF6F-4E70-A1EB-088DCAB3A6FD}"/>
              </a:ext>
            </a:extLst>
          </p:cNvPr>
          <p:cNvSpPr/>
          <p:nvPr/>
        </p:nvSpPr>
        <p:spPr>
          <a:xfrm>
            <a:off x="3397360" y="5249262"/>
            <a:ext cx="2768232" cy="576000"/>
          </a:xfrm>
          <a:prstGeom prst="homePlat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cs typeface="+mn-cs"/>
            </a:endParaRPr>
          </a:p>
        </p:txBody>
      </p:sp>
      <p:grpSp>
        <p:nvGrpSpPr>
          <p:cNvPr id="10" name="Group 414">
            <a:extLst>
              <a:ext uri="{FF2B5EF4-FFF2-40B4-BE49-F238E27FC236}">
                <a16:creationId xmlns:a16="http://schemas.microsoft.com/office/drawing/2014/main" xmlns="" id="{1A925EFE-4158-4285-9423-D9EF09CF1FA6}"/>
              </a:ext>
            </a:extLst>
          </p:cNvPr>
          <p:cNvGrpSpPr>
            <a:grpSpLocks noChangeAspect="1"/>
          </p:cNvGrpSpPr>
          <p:nvPr/>
        </p:nvGrpSpPr>
        <p:grpSpPr bwMode="auto">
          <a:xfrm>
            <a:off x="1228858" y="4001253"/>
            <a:ext cx="2880000" cy="1306364"/>
            <a:chOff x="86" y="1154"/>
            <a:chExt cx="5590" cy="2747"/>
          </a:xfrm>
          <a:solidFill>
            <a:sysClr val="window" lastClr="FFFFFF"/>
          </a:solidFill>
        </p:grpSpPr>
        <p:sp>
          <p:nvSpPr>
            <p:cNvPr id="11" name="Freeform 415">
              <a:extLst>
                <a:ext uri="{FF2B5EF4-FFF2-40B4-BE49-F238E27FC236}">
                  <a16:creationId xmlns:a16="http://schemas.microsoft.com/office/drawing/2014/main" xmlns="" id="{FC21E2D7-E536-48FA-84BF-68E3425231BC}"/>
                </a:ext>
              </a:extLst>
            </p:cNvPr>
            <p:cNvSpPr>
              <a:spLocks noChangeAspect="1"/>
            </p:cNvSpPr>
            <p:nvPr/>
          </p:nvSpPr>
          <p:spPr bwMode="auto">
            <a:xfrm>
              <a:off x="4619" y="2679"/>
              <a:ext cx="183" cy="175"/>
            </a:xfrm>
            <a:custGeom>
              <a:avLst/>
              <a:gdLst>
                <a:gd name="T0" fmla="*/ 25 w 489"/>
                <a:gd name="T1" fmla="*/ 10 h 464"/>
                <a:gd name="T2" fmla="*/ 23 w 489"/>
                <a:gd name="T3" fmla="*/ 10 h 464"/>
                <a:gd name="T4" fmla="*/ 23 w 489"/>
                <a:gd name="T5" fmla="*/ 10 h 464"/>
                <a:gd name="T6" fmla="*/ 22 w 489"/>
                <a:gd name="T7" fmla="*/ 14 h 464"/>
                <a:gd name="T8" fmla="*/ 22 w 489"/>
                <a:gd name="T9" fmla="*/ 14 h 464"/>
                <a:gd name="T10" fmla="*/ 22 w 489"/>
                <a:gd name="T11" fmla="*/ 15 h 464"/>
                <a:gd name="T12" fmla="*/ 20 w 489"/>
                <a:gd name="T13" fmla="*/ 16 h 464"/>
                <a:gd name="T14" fmla="*/ 19 w 489"/>
                <a:gd name="T15" fmla="*/ 18 h 464"/>
                <a:gd name="T16" fmla="*/ 19 w 489"/>
                <a:gd name="T17" fmla="*/ 20 h 464"/>
                <a:gd name="T18" fmla="*/ 19 w 489"/>
                <a:gd name="T19" fmla="*/ 20 h 464"/>
                <a:gd name="T20" fmla="*/ 19 w 489"/>
                <a:gd name="T21" fmla="*/ 20 h 464"/>
                <a:gd name="T22" fmla="*/ 18 w 489"/>
                <a:gd name="T23" fmla="*/ 21 h 464"/>
                <a:gd name="T24" fmla="*/ 18 w 489"/>
                <a:gd name="T25" fmla="*/ 24 h 464"/>
                <a:gd name="T26" fmla="*/ 14 w 489"/>
                <a:gd name="T27" fmla="*/ 25 h 464"/>
                <a:gd name="T28" fmla="*/ 14 w 489"/>
                <a:gd name="T29" fmla="*/ 23 h 464"/>
                <a:gd name="T30" fmla="*/ 13 w 489"/>
                <a:gd name="T31" fmla="*/ 23 h 464"/>
                <a:gd name="T32" fmla="*/ 12 w 489"/>
                <a:gd name="T33" fmla="*/ 23 h 464"/>
                <a:gd name="T34" fmla="*/ 10 w 489"/>
                <a:gd name="T35" fmla="*/ 22 h 464"/>
                <a:gd name="T36" fmla="*/ 9 w 489"/>
                <a:gd name="T37" fmla="*/ 23 h 464"/>
                <a:gd name="T38" fmla="*/ 7 w 489"/>
                <a:gd name="T39" fmla="*/ 23 h 464"/>
                <a:gd name="T40" fmla="*/ 7 w 489"/>
                <a:gd name="T41" fmla="*/ 21 h 464"/>
                <a:gd name="T42" fmla="*/ 4 w 489"/>
                <a:gd name="T43" fmla="*/ 22 h 464"/>
                <a:gd name="T44" fmla="*/ 5 w 489"/>
                <a:gd name="T45" fmla="*/ 21 h 464"/>
                <a:gd name="T46" fmla="*/ 4 w 489"/>
                <a:gd name="T47" fmla="*/ 22 h 464"/>
                <a:gd name="T48" fmla="*/ 3 w 489"/>
                <a:gd name="T49" fmla="*/ 21 h 464"/>
                <a:gd name="T50" fmla="*/ 3 w 489"/>
                <a:gd name="T51" fmla="*/ 18 h 464"/>
                <a:gd name="T52" fmla="*/ 3 w 489"/>
                <a:gd name="T53" fmla="*/ 16 h 464"/>
                <a:gd name="T54" fmla="*/ 1 w 489"/>
                <a:gd name="T55" fmla="*/ 15 h 464"/>
                <a:gd name="T56" fmla="*/ 1 w 489"/>
                <a:gd name="T57" fmla="*/ 15 h 464"/>
                <a:gd name="T58" fmla="*/ 0 w 489"/>
                <a:gd name="T59" fmla="*/ 14 h 464"/>
                <a:gd name="T60" fmla="*/ 1 w 489"/>
                <a:gd name="T61" fmla="*/ 13 h 464"/>
                <a:gd name="T62" fmla="*/ 0 w 489"/>
                <a:gd name="T63" fmla="*/ 11 h 464"/>
                <a:gd name="T64" fmla="*/ 1 w 489"/>
                <a:gd name="T65" fmla="*/ 9 h 464"/>
                <a:gd name="T66" fmla="*/ 0 w 489"/>
                <a:gd name="T67" fmla="*/ 9 h 464"/>
                <a:gd name="T68" fmla="*/ 2 w 489"/>
                <a:gd name="T69" fmla="*/ 7 h 464"/>
                <a:gd name="T70" fmla="*/ 2 w 489"/>
                <a:gd name="T71" fmla="*/ 9 h 464"/>
                <a:gd name="T72" fmla="*/ 5 w 489"/>
                <a:gd name="T73" fmla="*/ 10 h 464"/>
                <a:gd name="T74" fmla="*/ 8 w 489"/>
                <a:gd name="T75" fmla="*/ 9 h 464"/>
                <a:gd name="T76" fmla="*/ 9 w 489"/>
                <a:gd name="T77" fmla="*/ 8 h 464"/>
                <a:gd name="T78" fmla="*/ 12 w 489"/>
                <a:gd name="T79" fmla="*/ 9 h 464"/>
                <a:gd name="T80" fmla="*/ 15 w 489"/>
                <a:gd name="T81" fmla="*/ 8 h 464"/>
                <a:gd name="T82" fmla="*/ 16 w 489"/>
                <a:gd name="T83" fmla="*/ 6 h 464"/>
                <a:gd name="T84" fmla="*/ 16 w 489"/>
                <a:gd name="T85" fmla="*/ 4 h 464"/>
                <a:gd name="T86" fmla="*/ 17 w 489"/>
                <a:gd name="T87" fmla="*/ 2 h 464"/>
                <a:gd name="T88" fmla="*/ 18 w 489"/>
                <a:gd name="T89" fmla="*/ 0 h 464"/>
                <a:gd name="T90" fmla="*/ 19 w 489"/>
                <a:gd name="T91" fmla="*/ 0 h 464"/>
                <a:gd name="T92" fmla="*/ 22 w 489"/>
                <a:gd name="T93" fmla="*/ 1 h 464"/>
                <a:gd name="T94" fmla="*/ 22 w 489"/>
                <a:gd name="T95" fmla="*/ 1 h 464"/>
                <a:gd name="T96" fmla="*/ 22 w 489"/>
                <a:gd name="T97" fmla="*/ 1 h 464"/>
                <a:gd name="T98" fmla="*/ 22 w 489"/>
                <a:gd name="T99" fmla="*/ 2 h 464"/>
                <a:gd name="T100" fmla="*/ 22 w 489"/>
                <a:gd name="T101" fmla="*/ 2 h 464"/>
                <a:gd name="T102" fmla="*/ 21 w 489"/>
                <a:gd name="T103" fmla="*/ 2 h 464"/>
                <a:gd name="T104" fmla="*/ 21 w 489"/>
                <a:gd name="T105" fmla="*/ 3 h 464"/>
                <a:gd name="T106" fmla="*/ 23 w 489"/>
                <a:gd name="T107" fmla="*/ 6 h 464"/>
                <a:gd name="T108" fmla="*/ 23 w 489"/>
                <a:gd name="T109" fmla="*/ 8 h 464"/>
                <a:gd name="T110" fmla="*/ 24 w 489"/>
                <a:gd name="T111" fmla="*/ 9 h 464"/>
                <a:gd name="T112" fmla="*/ 25 w 489"/>
                <a:gd name="T113" fmla="*/ 10 h 4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9"/>
                <a:gd name="T172" fmla="*/ 0 h 464"/>
                <a:gd name="T173" fmla="*/ 489 w 489"/>
                <a:gd name="T174" fmla="*/ 464 h 46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9" h="464">
                  <a:moveTo>
                    <a:pt x="489" y="192"/>
                  </a:moveTo>
                  <a:lnTo>
                    <a:pt x="444" y="188"/>
                  </a:lnTo>
                  <a:lnTo>
                    <a:pt x="441" y="188"/>
                  </a:lnTo>
                  <a:lnTo>
                    <a:pt x="418" y="259"/>
                  </a:lnTo>
                  <a:lnTo>
                    <a:pt x="424" y="265"/>
                  </a:lnTo>
                  <a:lnTo>
                    <a:pt x="415" y="291"/>
                  </a:lnTo>
                  <a:lnTo>
                    <a:pt x="383" y="306"/>
                  </a:lnTo>
                  <a:lnTo>
                    <a:pt x="361" y="340"/>
                  </a:lnTo>
                  <a:lnTo>
                    <a:pt x="362" y="364"/>
                  </a:lnTo>
                  <a:lnTo>
                    <a:pt x="371" y="364"/>
                  </a:lnTo>
                  <a:lnTo>
                    <a:pt x="359" y="380"/>
                  </a:lnTo>
                  <a:lnTo>
                    <a:pt x="350" y="401"/>
                  </a:lnTo>
                  <a:lnTo>
                    <a:pt x="338" y="441"/>
                  </a:lnTo>
                  <a:lnTo>
                    <a:pt x="273" y="464"/>
                  </a:lnTo>
                  <a:lnTo>
                    <a:pt x="267" y="435"/>
                  </a:lnTo>
                  <a:lnTo>
                    <a:pt x="258" y="425"/>
                  </a:lnTo>
                  <a:lnTo>
                    <a:pt x="225" y="427"/>
                  </a:lnTo>
                  <a:lnTo>
                    <a:pt x="194" y="410"/>
                  </a:lnTo>
                  <a:lnTo>
                    <a:pt x="167" y="427"/>
                  </a:lnTo>
                  <a:lnTo>
                    <a:pt x="138" y="430"/>
                  </a:lnTo>
                  <a:lnTo>
                    <a:pt x="131" y="401"/>
                  </a:lnTo>
                  <a:lnTo>
                    <a:pt x="88" y="406"/>
                  </a:lnTo>
                  <a:lnTo>
                    <a:pt x="92" y="403"/>
                  </a:lnTo>
                  <a:lnTo>
                    <a:pt x="80" y="409"/>
                  </a:lnTo>
                  <a:lnTo>
                    <a:pt x="58" y="401"/>
                  </a:lnTo>
                  <a:lnTo>
                    <a:pt x="47" y="344"/>
                  </a:lnTo>
                  <a:lnTo>
                    <a:pt x="49" y="303"/>
                  </a:lnTo>
                  <a:lnTo>
                    <a:pt x="18" y="280"/>
                  </a:lnTo>
                  <a:lnTo>
                    <a:pt x="24" y="279"/>
                  </a:lnTo>
                  <a:lnTo>
                    <a:pt x="10" y="252"/>
                  </a:lnTo>
                  <a:lnTo>
                    <a:pt x="13" y="236"/>
                  </a:lnTo>
                  <a:lnTo>
                    <a:pt x="0" y="194"/>
                  </a:lnTo>
                  <a:lnTo>
                    <a:pt x="13" y="164"/>
                  </a:lnTo>
                  <a:lnTo>
                    <a:pt x="6" y="165"/>
                  </a:lnTo>
                  <a:lnTo>
                    <a:pt x="34" y="127"/>
                  </a:lnTo>
                  <a:lnTo>
                    <a:pt x="44" y="164"/>
                  </a:lnTo>
                  <a:lnTo>
                    <a:pt x="91" y="192"/>
                  </a:lnTo>
                  <a:lnTo>
                    <a:pt x="156" y="177"/>
                  </a:lnTo>
                  <a:lnTo>
                    <a:pt x="173" y="155"/>
                  </a:lnTo>
                  <a:lnTo>
                    <a:pt x="237" y="170"/>
                  </a:lnTo>
                  <a:lnTo>
                    <a:pt x="277" y="153"/>
                  </a:lnTo>
                  <a:lnTo>
                    <a:pt x="300" y="106"/>
                  </a:lnTo>
                  <a:lnTo>
                    <a:pt x="310" y="77"/>
                  </a:lnTo>
                  <a:lnTo>
                    <a:pt x="321" y="39"/>
                  </a:lnTo>
                  <a:lnTo>
                    <a:pt x="333" y="0"/>
                  </a:lnTo>
                  <a:lnTo>
                    <a:pt x="374" y="6"/>
                  </a:lnTo>
                  <a:lnTo>
                    <a:pt x="416" y="12"/>
                  </a:lnTo>
                  <a:lnTo>
                    <a:pt x="412" y="19"/>
                  </a:lnTo>
                  <a:lnTo>
                    <a:pt x="415" y="24"/>
                  </a:lnTo>
                  <a:lnTo>
                    <a:pt x="425" y="40"/>
                  </a:lnTo>
                  <a:lnTo>
                    <a:pt x="415" y="40"/>
                  </a:lnTo>
                  <a:lnTo>
                    <a:pt x="400" y="42"/>
                  </a:lnTo>
                  <a:lnTo>
                    <a:pt x="407" y="62"/>
                  </a:lnTo>
                  <a:lnTo>
                    <a:pt x="443" y="119"/>
                  </a:lnTo>
                  <a:lnTo>
                    <a:pt x="434" y="137"/>
                  </a:lnTo>
                  <a:lnTo>
                    <a:pt x="461" y="164"/>
                  </a:lnTo>
                  <a:lnTo>
                    <a:pt x="489" y="19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 name="Freeform 416">
              <a:extLst>
                <a:ext uri="{FF2B5EF4-FFF2-40B4-BE49-F238E27FC236}">
                  <a16:creationId xmlns:a16="http://schemas.microsoft.com/office/drawing/2014/main" xmlns="" id="{C94B4B2D-97A2-4F74-A986-B464224E092F}"/>
                </a:ext>
              </a:extLst>
            </p:cNvPr>
            <p:cNvSpPr>
              <a:spLocks noChangeAspect="1"/>
            </p:cNvSpPr>
            <p:nvPr/>
          </p:nvSpPr>
          <p:spPr bwMode="auto">
            <a:xfrm>
              <a:off x="4364" y="2655"/>
              <a:ext cx="202" cy="236"/>
            </a:xfrm>
            <a:custGeom>
              <a:avLst/>
              <a:gdLst>
                <a:gd name="T0" fmla="*/ 29 w 536"/>
                <a:gd name="T1" fmla="*/ 26 h 628"/>
                <a:gd name="T2" fmla="*/ 28 w 536"/>
                <a:gd name="T3" fmla="*/ 26 h 628"/>
                <a:gd name="T4" fmla="*/ 28 w 536"/>
                <a:gd name="T5" fmla="*/ 30 h 628"/>
                <a:gd name="T6" fmla="*/ 28 w 536"/>
                <a:gd name="T7" fmla="*/ 33 h 628"/>
                <a:gd name="T8" fmla="*/ 26 w 536"/>
                <a:gd name="T9" fmla="*/ 32 h 628"/>
                <a:gd name="T10" fmla="*/ 26 w 536"/>
                <a:gd name="T11" fmla="*/ 33 h 628"/>
                <a:gd name="T12" fmla="*/ 25 w 536"/>
                <a:gd name="T13" fmla="*/ 32 h 628"/>
                <a:gd name="T14" fmla="*/ 25 w 536"/>
                <a:gd name="T15" fmla="*/ 33 h 628"/>
                <a:gd name="T16" fmla="*/ 22 w 536"/>
                <a:gd name="T17" fmla="*/ 31 h 628"/>
                <a:gd name="T18" fmla="*/ 21 w 536"/>
                <a:gd name="T19" fmla="*/ 29 h 628"/>
                <a:gd name="T20" fmla="*/ 20 w 536"/>
                <a:gd name="T21" fmla="*/ 28 h 628"/>
                <a:gd name="T22" fmla="*/ 18 w 536"/>
                <a:gd name="T23" fmla="*/ 27 h 628"/>
                <a:gd name="T24" fmla="*/ 17 w 536"/>
                <a:gd name="T25" fmla="*/ 25 h 628"/>
                <a:gd name="T26" fmla="*/ 15 w 536"/>
                <a:gd name="T27" fmla="*/ 23 h 628"/>
                <a:gd name="T28" fmla="*/ 14 w 536"/>
                <a:gd name="T29" fmla="*/ 20 h 628"/>
                <a:gd name="T30" fmla="*/ 14 w 536"/>
                <a:gd name="T31" fmla="*/ 20 h 628"/>
                <a:gd name="T32" fmla="*/ 13 w 536"/>
                <a:gd name="T33" fmla="*/ 18 h 628"/>
                <a:gd name="T34" fmla="*/ 11 w 536"/>
                <a:gd name="T35" fmla="*/ 15 h 628"/>
                <a:gd name="T36" fmla="*/ 11 w 536"/>
                <a:gd name="T37" fmla="*/ 14 h 628"/>
                <a:gd name="T38" fmla="*/ 9 w 536"/>
                <a:gd name="T39" fmla="*/ 12 h 628"/>
                <a:gd name="T40" fmla="*/ 8 w 536"/>
                <a:gd name="T41" fmla="*/ 10 h 628"/>
                <a:gd name="T42" fmla="*/ 6 w 536"/>
                <a:gd name="T43" fmla="*/ 7 h 628"/>
                <a:gd name="T44" fmla="*/ 4 w 536"/>
                <a:gd name="T45" fmla="*/ 5 h 628"/>
                <a:gd name="T46" fmla="*/ 2 w 536"/>
                <a:gd name="T47" fmla="*/ 3 h 628"/>
                <a:gd name="T48" fmla="*/ 0 w 536"/>
                <a:gd name="T49" fmla="*/ 0 h 628"/>
                <a:gd name="T50" fmla="*/ 2 w 536"/>
                <a:gd name="T51" fmla="*/ 0 h 628"/>
                <a:gd name="T52" fmla="*/ 4 w 536"/>
                <a:gd name="T53" fmla="*/ 1 h 628"/>
                <a:gd name="T54" fmla="*/ 6 w 536"/>
                <a:gd name="T55" fmla="*/ 1 h 628"/>
                <a:gd name="T56" fmla="*/ 8 w 536"/>
                <a:gd name="T57" fmla="*/ 4 h 628"/>
                <a:gd name="T58" fmla="*/ 9 w 536"/>
                <a:gd name="T59" fmla="*/ 4 h 628"/>
                <a:gd name="T60" fmla="*/ 11 w 536"/>
                <a:gd name="T61" fmla="*/ 6 h 628"/>
                <a:gd name="T62" fmla="*/ 13 w 536"/>
                <a:gd name="T63" fmla="*/ 9 h 628"/>
                <a:gd name="T64" fmla="*/ 15 w 536"/>
                <a:gd name="T65" fmla="*/ 11 h 628"/>
                <a:gd name="T66" fmla="*/ 15 w 536"/>
                <a:gd name="T67" fmla="*/ 9 h 628"/>
                <a:gd name="T68" fmla="*/ 17 w 536"/>
                <a:gd name="T69" fmla="*/ 11 h 628"/>
                <a:gd name="T70" fmla="*/ 18 w 536"/>
                <a:gd name="T71" fmla="*/ 13 h 628"/>
                <a:gd name="T72" fmla="*/ 21 w 536"/>
                <a:gd name="T73" fmla="*/ 15 h 628"/>
                <a:gd name="T74" fmla="*/ 21 w 536"/>
                <a:gd name="T75" fmla="*/ 15 h 628"/>
                <a:gd name="T76" fmla="*/ 23 w 536"/>
                <a:gd name="T77" fmla="*/ 16 h 628"/>
                <a:gd name="T78" fmla="*/ 22 w 536"/>
                <a:gd name="T79" fmla="*/ 17 h 628"/>
                <a:gd name="T80" fmla="*/ 22 w 536"/>
                <a:gd name="T81" fmla="*/ 17 h 628"/>
                <a:gd name="T82" fmla="*/ 22 w 536"/>
                <a:gd name="T83" fmla="*/ 18 h 628"/>
                <a:gd name="T84" fmla="*/ 22 w 536"/>
                <a:gd name="T85" fmla="*/ 19 h 628"/>
                <a:gd name="T86" fmla="*/ 24 w 536"/>
                <a:gd name="T87" fmla="*/ 19 h 628"/>
                <a:gd name="T88" fmla="*/ 25 w 536"/>
                <a:gd name="T89" fmla="*/ 21 h 628"/>
                <a:gd name="T90" fmla="*/ 25 w 536"/>
                <a:gd name="T91" fmla="*/ 22 h 628"/>
                <a:gd name="T92" fmla="*/ 25 w 536"/>
                <a:gd name="T93" fmla="*/ 23 h 628"/>
                <a:gd name="T94" fmla="*/ 27 w 536"/>
                <a:gd name="T95" fmla="*/ 23 h 628"/>
                <a:gd name="T96" fmla="*/ 29 w 536"/>
                <a:gd name="T97" fmla="*/ 26 h 6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36"/>
                <a:gd name="T148" fmla="*/ 0 h 628"/>
                <a:gd name="T149" fmla="*/ 536 w 536"/>
                <a:gd name="T150" fmla="*/ 628 h 6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36" h="628">
                  <a:moveTo>
                    <a:pt x="536" y="485"/>
                  </a:moveTo>
                  <a:lnTo>
                    <a:pt x="530" y="489"/>
                  </a:lnTo>
                  <a:lnTo>
                    <a:pt x="524" y="558"/>
                  </a:lnTo>
                  <a:lnTo>
                    <a:pt x="515" y="628"/>
                  </a:lnTo>
                  <a:lnTo>
                    <a:pt x="493" y="607"/>
                  </a:lnTo>
                  <a:lnTo>
                    <a:pt x="488" y="619"/>
                  </a:lnTo>
                  <a:lnTo>
                    <a:pt x="463" y="610"/>
                  </a:lnTo>
                  <a:lnTo>
                    <a:pt x="463" y="628"/>
                  </a:lnTo>
                  <a:lnTo>
                    <a:pt x="415" y="580"/>
                  </a:lnTo>
                  <a:lnTo>
                    <a:pt x="390" y="553"/>
                  </a:lnTo>
                  <a:lnTo>
                    <a:pt x="363" y="526"/>
                  </a:lnTo>
                  <a:lnTo>
                    <a:pt x="337" y="499"/>
                  </a:lnTo>
                  <a:lnTo>
                    <a:pt x="310" y="473"/>
                  </a:lnTo>
                  <a:lnTo>
                    <a:pt x="290" y="428"/>
                  </a:lnTo>
                  <a:lnTo>
                    <a:pt x="270" y="382"/>
                  </a:lnTo>
                  <a:lnTo>
                    <a:pt x="261" y="374"/>
                  </a:lnTo>
                  <a:lnTo>
                    <a:pt x="236" y="334"/>
                  </a:lnTo>
                  <a:lnTo>
                    <a:pt x="210" y="292"/>
                  </a:lnTo>
                  <a:lnTo>
                    <a:pt x="194" y="256"/>
                  </a:lnTo>
                  <a:lnTo>
                    <a:pt x="179" y="219"/>
                  </a:lnTo>
                  <a:lnTo>
                    <a:pt x="140" y="180"/>
                  </a:lnTo>
                  <a:lnTo>
                    <a:pt x="107" y="135"/>
                  </a:lnTo>
                  <a:lnTo>
                    <a:pt x="72" y="100"/>
                  </a:lnTo>
                  <a:lnTo>
                    <a:pt x="34" y="62"/>
                  </a:lnTo>
                  <a:lnTo>
                    <a:pt x="0" y="0"/>
                  </a:lnTo>
                  <a:lnTo>
                    <a:pt x="36" y="4"/>
                  </a:lnTo>
                  <a:lnTo>
                    <a:pt x="72" y="12"/>
                  </a:lnTo>
                  <a:lnTo>
                    <a:pt x="109" y="18"/>
                  </a:lnTo>
                  <a:lnTo>
                    <a:pt x="152" y="68"/>
                  </a:lnTo>
                  <a:lnTo>
                    <a:pt x="158" y="80"/>
                  </a:lnTo>
                  <a:lnTo>
                    <a:pt x="202" y="119"/>
                  </a:lnTo>
                  <a:lnTo>
                    <a:pt x="245" y="159"/>
                  </a:lnTo>
                  <a:lnTo>
                    <a:pt x="282" y="198"/>
                  </a:lnTo>
                  <a:lnTo>
                    <a:pt x="281" y="179"/>
                  </a:lnTo>
                  <a:lnTo>
                    <a:pt x="322" y="213"/>
                  </a:lnTo>
                  <a:lnTo>
                    <a:pt x="348" y="244"/>
                  </a:lnTo>
                  <a:lnTo>
                    <a:pt x="393" y="277"/>
                  </a:lnTo>
                  <a:lnTo>
                    <a:pt x="400" y="279"/>
                  </a:lnTo>
                  <a:lnTo>
                    <a:pt x="430" y="306"/>
                  </a:lnTo>
                  <a:lnTo>
                    <a:pt x="409" y="317"/>
                  </a:lnTo>
                  <a:lnTo>
                    <a:pt x="413" y="326"/>
                  </a:lnTo>
                  <a:lnTo>
                    <a:pt x="409" y="334"/>
                  </a:lnTo>
                  <a:lnTo>
                    <a:pt x="415" y="353"/>
                  </a:lnTo>
                  <a:lnTo>
                    <a:pt x="454" y="362"/>
                  </a:lnTo>
                  <a:lnTo>
                    <a:pt x="461" y="402"/>
                  </a:lnTo>
                  <a:lnTo>
                    <a:pt x="472" y="416"/>
                  </a:lnTo>
                  <a:lnTo>
                    <a:pt x="472" y="438"/>
                  </a:lnTo>
                  <a:lnTo>
                    <a:pt x="510" y="438"/>
                  </a:lnTo>
                  <a:lnTo>
                    <a:pt x="536" y="48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 name="Freeform 417">
              <a:extLst>
                <a:ext uri="{FF2B5EF4-FFF2-40B4-BE49-F238E27FC236}">
                  <a16:creationId xmlns:a16="http://schemas.microsoft.com/office/drawing/2014/main" xmlns="" id="{71E5E2A7-B294-4615-9037-80F6DAF2875A}"/>
                </a:ext>
              </a:extLst>
            </p:cNvPr>
            <p:cNvSpPr>
              <a:spLocks noChangeAspect="1"/>
            </p:cNvSpPr>
            <p:nvPr/>
          </p:nvSpPr>
          <p:spPr bwMode="auto">
            <a:xfrm>
              <a:off x="5026" y="2778"/>
              <a:ext cx="180" cy="182"/>
            </a:xfrm>
            <a:custGeom>
              <a:avLst/>
              <a:gdLst>
                <a:gd name="T0" fmla="*/ 19 w 480"/>
                <a:gd name="T1" fmla="*/ 22 h 481"/>
                <a:gd name="T2" fmla="*/ 20 w 480"/>
                <a:gd name="T3" fmla="*/ 23 h 481"/>
                <a:gd name="T4" fmla="*/ 23 w 480"/>
                <a:gd name="T5" fmla="*/ 24 h 481"/>
                <a:gd name="T6" fmla="*/ 24 w 480"/>
                <a:gd name="T7" fmla="*/ 23 h 481"/>
                <a:gd name="T8" fmla="*/ 25 w 480"/>
                <a:gd name="T9" fmla="*/ 19 h 481"/>
                <a:gd name="T10" fmla="*/ 25 w 480"/>
                <a:gd name="T11" fmla="*/ 14 h 481"/>
                <a:gd name="T12" fmla="*/ 26 w 480"/>
                <a:gd name="T13" fmla="*/ 9 h 481"/>
                <a:gd name="T14" fmla="*/ 24 w 480"/>
                <a:gd name="T15" fmla="*/ 6 h 481"/>
                <a:gd name="T16" fmla="*/ 17 w 480"/>
                <a:gd name="T17" fmla="*/ 3 h 481"/>
                <a:gd name="T18" fmla="*/ 13 w 480"/>
                <a:gd name="T19" fmla="*/ 6 h 481"/>
                <a:gd name="T20" fmla="*/ 9 w 480"/>
                <a:gd name="T21" fmla="*/ 8 h 481"/>
                <a:gd name="T22" fmla="*/ 8 w 480"/>
                <a:gd name="T23" fmla="*/ 7 h 481"/>
                <a:gd name="T24" fmla="*/ 8 w 480"/>
                <a:gd name="T25" fmla="*/ 2 h 481"/>
                <a:gd name="T26" fmla="*/ 5 w 480"/>
                <a:gd name="T27" fmla="*/ 0 h 481"/>
                <a:gd name="T28" fmla="*/ 0 w 480"/>
                <a:gd name="T29" fmla="*/ 2 h 481"/>
                <a:gd name="T30" fmla="*/ 2 w 480"/>
                <a:gd name="T31" fmla="*/ 4 h 481"/>
                <a:gd name="T32" fmla="*/ 5 w 480"/>
                <a:gd name="T33" fmla="*/ 5 h 481"/>
                <a:gd name="T34" fmla="*/ 7 w 480"/>
                <a:gd name="T35" fmla="*/ 6 h 481"/>
                <a:gd name="T36" fmla="*/ 6 w 480"/>
                <a:gd name="T37" fmla="*/ 6 h 481"/>
                <a:gd name="T38" fmla="*/ 3 w 480"/>
                <a:gd name="T39" fmla="*/ 7 h 481"/>
                <a:gd name="T40" fmla="*/ 5 w 480"/>
                <a:gd name="T41" fmla="*/ 9 h 481"/>
                <a:gd name="T42" fmla="*/ 6 w 480"/>
                <a:gd name="T43" fmla="*/ 11 h 481"/>
                <a:gd name="T44" fmla="*/ 6 w 480"/>
                <a:gd name="T45" fmla="*/ 10 h 481"/>
                <a:gd name="T46" fmla="*/ 9 w 480"/>
                <a:gd name="T47" fmla="*/ 11 h 481"/>
                <a:gd name="T48" fmla="*/ 11 w 480"/>
                <a:gd name="T49" fmla="*/ 12 h 481"/>
                <a:gd name="T50" fmla="*/ 15 w 480"/>
                <a:gd name="T51" fmla="*/ 14 h 481"/>
                <a:gd name="T52" fmla="*/ 18 w 480"/>
                <a:gd name="T53" fmla="*/ 16 h 481"/>
                <a:gd name="T54" fmla="*/ 20 w 480"/>
                <a:gd name="T55" fmla="*/ 20 h 481"/>
                <a:gd name="T56" fmla="*/ 20 w 480"/>
                <a:gd name="T57" fmla="*/ 20 h 481"/>
                <a:gd name="T58" fmla="*/ 19 w 480"/>
                <a:gd name="T59" fmla="*/ 21 h 481"/>
                <a:gd name="T60" fmla="*/ 16 w 480"/>
                <a:gd name="T61" fmla="*/ 24 h 481"/>
                <a:gd name="T62" fmla="*/ 19 w 480"/>
                <a:gd name="T63" fmla="*/ 22 h 4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80"/>
                <a:gd name="T97" fmla="*/ 0 h 481"/>
                <a:gd name="T98" fmla="*/ 480 w 480"/>
                <a:gd name="T99" fmla="*/ 481 h 4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80" h="481">
                  <a:moveTo>
                    <a:pt x="366" y="402"/>
                  </a:moveTo>
                  <a:lnTo>
                    <a:pt x="366" y="405"/>
                  </a:lnTo>
                  <a:lnTo>
                    <a:pt x="363" y="430"/>
                  </a:lnTo>
                  <a:lnTo>
                    <a:pt x="376" y="426"/>
                  </a:lnTo>
                  <a:lnTo>
                    <a:pt x="416" y="418"/>
                  </a:lnTo>
                  <a:lnTo>
                    <a:pt x="430" y="448"/>
                  </a:lnTo>
                  <a:lnTo>
                    <a:pt x="457" y="481"/>
                  </a:lnTo>
                  <a:lnTo>
                    <a:pt x="461" y="436"/>
                  </a:lnTo>
                  <a:lnTo>
                    <a:pt x="464" y="391"/>
                  </a:lnTo>
                  <a:lnTo>
                    <a:pt x="467" y="345"/>
                  </a:lnTo>
                  <a:lnTo>
                    <a:pt x="471" y="300"/>
                  </a:lnTo>
                  <a:lnTo>
                    <a:pt x="474" y="256"/>
                  </a:lnTo>
                  <a:lnTo>
                    <a:pt x="476" y="211"/>
                  </a:lnTo>
                  <a:lnTo>
                    <a:pt x="479" y="166"/>
                  </a:lnTo>
                  <a:lnTo>
                    <a:pt x="480" y="120"/>
                  </a:lnTo>
                  <a:lnTo>
                    <a:pt x="448" y="112"/>
                  </a:lnTo>
                  <a:lnTo>
                    <a:pt x="388" y="85"/>
                  </a:lnTo>
                  <a:lnTo>
                    <a:pt x="328" y="57"/>
                  </a:lnTo>
                  <a:lnTo>
                    <a:pt x="295" y="84"/>
                  </a:lnTo>
                  <a:lnTo>
                    <a:pt x="251" y="111"/>
                  </a:lnTo>
                  <a:lnTo>
                    <a:pt x="200" y="163"/>
                  </a:lnTo>
                  <a:lnTo>
                    <a:pt x="179" y="144"/>
                  </a:lnTo>
                  <a:lnTo>
                    <a:pt x="161" y="118"/>
                  </a:lnTo>
                  <a:lnTo>
                    <a:pt x="158" y="129"/>
                  </a:lnTo>
                  <a:lnTo>
                    <a:pt x="146" y="68"/>
                  </a:lnTo>
                  <a:lnTo>
                    <a:pt x="148" y="41"/>
                  </a:lnTo>
                  <a:lnTo>
                    <a:pt x="142" y="17"/>
                  </a:lnTo>
                  <a:lnTo>
                    <a:pt x="97" y="9"/>
                  </a:lnTo>
                  <a:lnTo>
                    <a:pt x="52" y="0"/>
                  </a:lnTo>
                  <a:lnTo>
                    <a:pt x="7" y="30"/>
                  </a:lnTo>
                  <a:lnTo>
                    <a:pt x="0" y="57"/>
                  </a:lnTo>
                  <a:lnTo>
                    <a:pt x="37" y="69"/>
                  </a:lnTo>
                  <a:lnTo>
                    <a:pt x="61" y="102"/>
                  </a:lnTo>
                  <a:lnTo>
                    <a:pt x="97" y="100"/>
                  </a:lnTo>
                  <a:lnTo>
                    <a:pt x="133" y="99"/>
                  </a:lnTo>
                  <a:lnTo>
                    <a:pt x="131" y="109"/>
                  </a:lnTo>
                  <a:lnTo>
                    <a:pt x="127" y="115"/>
                  </a:lnTo>
                  <a:lnTo>
                    <a:pt x="121" y="117"/>
                  </a:lnTo>
                  <a:lnTo>
                    <a:pt x="106" y="115"/>
                  </a:lnTo>
                  <a:lnTo>
                    <a:pt x="61" y="127"/>
                  </a:lnTo>
                  <a:lnTo>
                    <a:pt x="43" y="138"/>
                  </a:lnTo>
                  <a:lnTo>
                    <a:pt x="85" y="172"/>
                  </a:lnTo>
                  <a:lnTo>
                    <a:pt x="77" y="196"/>
                  </a:lnTo>
                  <a:lnTo>
                    <a:pt x="103" y="199"/>
                  </a:lnTo>
                  <a:lnTo>
                    <a:pt x="133" y="147"/>
                  </a:lnTo>
                  <a:lnTo>
                    <a:pt x="124" y="179"/>
                  </a:lnTo>
                  <a:lnTo>
                    <a:pt x="165" y="194"/>
                  </a:lnTo>
                  <a:lnTo>
                    <a:pt x="177" y="194"/>
                  </a:lnTo>
                  <a:lnTo>
                    <a:pt x="174" y="211"/>
                  </a:lnTo>
                  <a:lnTo>
                    <a:pt x="210" y="226"/>
                  </a:lnTo>
                  <a:lnTo>
                    <a:pt x="246" y="239"/>
                  </a:lnTo>
                  <a:lnTo>
                    <a:pt x="282" y="253"/>
                  </a:lnTo>
                  <a:lnTo>
                    <a:pt x="318" y="266"/>
                  </a:lnTo>
                  <a:lnTo>
                    <a:pt x="337" y="290"/>
                  </a:lnTo>
                  <a:lnTo>
                    <a:pt x="361" y="353"/>
                  </a:lnTo>
                  <a:lnTo>
                    <a:pt x="374" y="363"/>
                  </a:lnTo>
                  <a:lnTo>
                    <a:pt x="351" y="363"/>
                  </a:lnTo>
                  <a:lnTo>
                    <a:pt x="377" y="376"/>
                  </a:lnTo>
                  <a:lnTo>
                    <a:pt x="355" y="376"/>
                  </a:lnTo>
                  <a:lnTo>
                    <a:pt x="361" y="394"/>
                  </a:lnTo>
                  <a:lnTo>
                    <a:pt x="330" y="388"/>
                  </a:lnTo>
                  <a:lnTo>
                    <a:pt x="300" y="441"/>
                  </a:lnTo>
                  <a:lnTo>
                    <a:pt x="345" y="432"/>
                  </a:lnTo>
                  <a:lnTo>
                    <a:pt x="366" y="40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 name="Freeform 418">
              <a:extLst>
                <a:ext uri="{FF2B5EF4-FFF2-40B4-BE49-F238E27FC236}">
                  <a16:creationId xmlns:a16="http://schemas.microsoft.com/office/drawing/2014/main" xmlns="" id="{317A41A3-9F7D-48EA-8CB9-EAFF35B1BF50}"/>
                </a:ext>
              </a:extLst>
            </p:cNvPr>
            <p:cNvSpPr>
              <a:spLocks noChangeAspect="1"/>
            </p:cNvSpPr>
            <p:nvPr/>
          </p:nvSpPr>
          <p:spPr bwMode="auto">
            <a:xfrm>
              <a:off x="4800" y="2735"/>
              <a:ext cx="117" cy="152"/>
            </a:xfrm>
            <a:custGeom>
              <a:avLst/>
              <a:gdLst>
                <a:gd name="T0" fmla="*/ 16 w 313"/>
                <a:gd name="T1" fmla="*/ 0 h 404"/>
                <a:gd name="T2" fmla="*/ 15 w 313"/>
                <a:gd name="T3" fmla="*/ 0 h 404"/>
                <a:gd name="T4" fmla="*/ 13 w 313"/>
                <a:gd name="T5" fmla="*/ 2 h 404"/>
                <a:gd name="T6" fmla="*/ 10 w 313"/>
                <a:gd name="T7" fmla="*/ 2 h 404"/>
                <a:gd name="T8" fmla="*/ 7 w 313"/>
                <a:gd name="T9" fmla="*/ 2 h 404"/>
                <a:gd name="T10" fmla="*/ 5 w 313"/>
                <a:gd name="T11" fmla="*/ 1 h 404"/>
                <a:gd name="T12" fmla="*/ 4 w 313"/>
                <a:gd name="T13" fmla="*/ 3 h 404"/>
                <a:gd name="T14" fmla="*/ 4 w 313"/>
                <a:gd name="T15" fmla="*/ 2 h 404"/>
                <a:gd name="T16" fmla="*/ 2 w 313"/>
                <a:gd name="T17" fmla="*/ 5 h 404"/>
                <a:gd name="T18" fmla="*/ 3 w 313"/>
                <a:gd name="T19" fmla="*/ 8 h 404"/>
                <a:gd name="T20" fmla="*/ 2 w 313"/>
                <a:gd name="T21" fmla="*/ 7 h 404"/>
                <a:gd name="T22" fmla="*/ 1 w 313"/>
                <a:gd name="T23" fmla="*/ 10 h 404"/>
                <a:gd name="T24" fmla="*/ 0 w 313"/>
                <a:gd name="T25" fmla="*/ 13 h 404"/>
                <a:gd name="T26" fmla="*/ 0 w 313"/>
                <a:gd name="T27" fmla="*/ 15 h 404"/>
                <a:gd name="T28" fmla="*/ 1 w 313"/>
                <a:gd name="T29" fmla="*/ 15 h 404"/>
                <a:gd name="T30" fmla="*/ 1 w 313"/>
                <a:gd name="T31" fmla="*/ 18 h 404"/>
                <a:gd name="T32" fmla="*/ 1 w 313"/>
                <a:gd name="T33" fmla="*/ 20 h 404"/>
                <a:gd name="T34" fmla="*/ 1 w 313"/>
                <a:gd name="T35" fmla="*/ 21 h 404"/>
                <a:gd name="T36" fmla="*/ 4 w 313"/>
                <a:gd name="T37" fmla="*/ 21 h 404"/>
                <a:gd name="T38" fmla="*/ 4 w 313"/>
                <a:gd name="T39" fmla="*/ 18 h 404"/>
                <a:gd name="T40" fmla="*/ 3 w 313"/>
                <a:gd name="T41" fmla="*/ 14 h 404"/>
                <a:gd name="T42" fmla="*/ 5 w 313"/>
                <a:gd name="T43" fmla="*/ 13 h 404"/>
                <a:gd name="T44" fmla="*/ 6 w 313"/>
                <a:gd name="T45" fmla="*/ 15 h 404"/>
                <a:gd name="T46" fmla="*/ 6 w 313"/>
                <a:gd name="T47" fmla="*/ 16 h 404"/>
                <a:gd name="T48" fmla="*/ 7 w 313"/>
                <a:gd name="T49" fmla="*/ 17 h 404"/>
                <a:gd name="T50" fmla="*/ 7 w 313"/>
                <a:gd name="T51" fmla="*/ 19 h 404"/>
                <a:gd name="T52" fmla="*/ 8 w 313"/>
                <a:gd name="T53" fmla="*/ 19 h 404"/>
                <a:gd name="T54" fmla="*/ 9 w 313"/>
                <a:gd name="T55" fmla="*/ 18 h 404"/>
                <a:gd name="T56" fmla="*/ 10 w 313"/>
                <a:gd name="T57" fmla="*/ 17 h 404"/>
                <a:gd name="T58" fmla="*/ 9 w 313"/>
                <a:gd name="T59" fmla="*/ 15 h 404"/>
                <a:gd name="T60" fmla="*/ 9 w 313"/>
                <a:gd name="T61" fmla="*/ 14 h 404"/>
                <a:gd name="T62" fmla="*/ 8 w 313"/>
                <a:gd name="T63" fmla="*/ 12 h 404"/>
                <a:gd name="T64" fmla="*/ 6 w 313"/>
                <a:gd name="T65" fmla="*/ 10 h 404"/>
                <a:gd name="T66" fmla="*/ 7 w 313"/>
                <a:gd name="T67" fmla="*/ 10 h 404"/>
                <a:gd name="T68" fmla="*/ 9 w 313"/>
                <a:gd name="T69" fmla="*/ 9 h 404"/>
                <a:gd name="T70" fmla="*/ 11 w 313"/>
                <a:gd name="T71" fmla="*/ 8 h 404"/>
                <a:gd name="T72" fmla="*/ 12 w 313"/>
                <a:gd name="T73" fmla="*/ 8 h 404"/>
                <a:gd name="T74" fmla="*/ 11 w 313"/>
                <a:gd name="T75" fmla="*/ 7 h 404"/>
                <a:gd name="T76" fmla="*/ 10 w 313"/>
                <a:gd name="T77" fmla="*/ 7 h 404"/>
                <a:gd name="T78" fmla="*/ 7 w 313"/>
                <a:gd name="T79" fmla="*/ 8 h 404"/>
                <a:gd name="T80" fmla="*/ 5 w 313"/>
                <a:gd name="T81" fmla="*/ 9 h 404"/>
                <a:gd name="T82" fmla="*/ 3 w 313"/>
                <a:gd name="T83" fmla="*/ 6 h 404"/>
                <a:gd name="T84" fmla="*/ 4 w 313"/>
                <a:gd name="T85" fmla="*/ 3 h 404"/>
                <a:gd name="T86" fmla="*/ 8 w 313"/>
                <a:gd name="T87" fmla="*/ 4 h 404"/>
                <a:gd name="T88" fmla="*/ 11 w 313"/>
                <a:gd name="T89" fmla="*/ 4 h 404"/>
                <a:gd name="T90" fmla="*/ 15 w 313"/>
                <a:gd name="T91" fmla="*/ 3 h 404"/>
                <a:gd name="T92" fmla="*/ 16 w 313"/>
                <a:gd name="T93" fmla="*/ 0 h 4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13"/>
                <a:gd name="T142" fmla="*/ 0 h 404"/>
                <a:gd name="T143" fmla="*/ 313 w 313"/>
                <a:gd name="T144" fmla="*/ 404 h 4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13" h="404">
                  <a:moveTo>
                    <a:pt x="313" y="9"/>
                  </a:moveTo>
                  <a:lnTo>
                    <a:pt x="298" y="0"/>
                  </a:lnTo>
                  <a:lnTo>
                    <a:pt x="251" y="46"/>
                  </a:lnTo>
                  <a:lnTo>
                    <a:pt x="189" y="37"/>
                  </a:lnTo>
                  <a:lnTo>
                    <a:pt x="128" y="27"/>
                  </a:lnTo>
                  <a:lnTo>
                    <a:pt x="98" y="25"/>
                  </a:lnTo>
                  <a:lnTo>
                    <a:pt x="79" y="48"/>
                  </a:lnTo>
                  <a:lnTo>
                    <a:pt x="70" y="46"/>
                  </a:lnTo>
                  <a:lnTo>
                    <a:pt x="46" y="93"/>
                  </a:lnTo>
                  <a:lnTo>
                    <a:pt x="49" y="140"/>
                  </a:lnTo>
                  <a:lnTo>
                    <a:pt x="43" y="134"/>
                  </a:lnTo>
                  <a:lnTo>
                    <a:pt x="22" y="185"/>
                  </a:lnTo>
                  <a:lnTo>
                    <a:pt x="0" y="240"/>
                  </a:lnTo>
                  <a:lnTo>
                    <a:pt x="6" y="288"/>
                  </a:lnTo>
                  <a:lnTo>
                    <a:pt x="28" y="292"/>
                  </a:lnTo>
                  <a:lnTo>
                    <a:pt x="27" y="333"/>
                  </a:lnTo>
                  <a:lnTo>
                    <a:pt x="25" y="373"/>
                  </a:lnTo>
                  <a:lnTo>
                    <a:pt x="28" y="404"/>
                  </a:lnTo>
                  <a:lnTo>
                    <a:pt x="70" y="397"/>
                  </a:lnTo>
                  <a:lnTo>
                    <a:pt x="70" y="330"/>
                  </a:lnTo>
                  <a:lnTo>
                    <a:pt x="67" y="263"/>
                  </a:lnTo>
                  <a:lnTo>
                    <a:pt x="98" y="239"/>
                  </a:lnTo>
                  <a:lnTo>
                    <a:pt x="103" y="273"/>
                  </a:lnTo>
                  <a:lnTo>
                    <a:pt x="106" y="297"/>
                  </a:lnTo>
                  <a:lnTo>
                    <a:pt x="128" y="327"/>
                  </a:lnTo>
                  <a:lnTo>
                    <a:pt x="134" y="360"/>
                  </a:lnTo>
                  <a:lnTo>
                    <a:pt x="151" y="351"/>
                  </a:lnTo>
                  <a:lnTo>
                    <a:pt x="183" y="331"/>
                  </a:lnTo>
                  <a:lnTo>
                    <a:pt x="194" y="327"/>
                  </a:lnTo>
                  <a:lnTo>
                    <a:pt x="164" y="279"/>
                  </a:lnTo>
                  <a:lnTo>
                    <a:pt x="171" y="266"/>
                  </a:lnTo>
                  <a:lnTo>
                    <a:pt x="148" y="228"/>
                  </a:lnTo>
                  <a:lnTo>
                    <a:pt x="124" y="192"/>
                  </a:lnTo>
                  <a:lnTo>
                    <a:pt x="142" y="194"/>
                  </a:lnTo>
                  <a:lnTo>
                    <a:pt x="177" y="169"/>
                  </a:lnTo>
                  <a:lnTo>
                    <a:pt x="212" y="142"/>
                  </a:lnTo>
                  <a:lnTo>
                    <a:pt x="224" y="142"/>
                  </a:lnTo>
                  <a:lnTo>
                    <a:pt x="216" y="124"/>
                  </a:lnTo>
                  <a:lnTo>
                    <a:pt x="198" y="131"/>
                  </a:lnTo>
                  <a:lnTo>
                    <a:pt x="139" y="142"/>
                  </a:lnTo>
                  <a:lnTo>
                    <a:pt x="98" y="169"/>
                  </a:lnTo>
                  <a:lnTo>
                    <a:pt x="59" y="113"/>
                  </a:lnTo>
                  <a:lnTo>
                    <a:pt x="77" y="66"/>
                  </a:lnTo>
                  <a:lnTo>
                    <a:pt x="146" y="69"/>
                  </a:lnTo>
                  <a:lnTo>
                    <a:pt x="215" y="72"/>
                  </a:lnTo>
                  <a:lnTo>
                    <a:pt x="282" y="60"/>
                  </a:lnTo>
                  <a:lnTo>
                    <a:pt x="313"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 name="Freeform 419">
              <a:extLst>
                <a:ext uri="{FF2B5EF4-FFF2-40B4-BE49-F238E27FC236}">
                  <a16:creationId xmlns:a16="http://schemas.microsoft.com/office/drawing/2014/main" xmlns="" id="{EB5FC4DA-31C9-4FFF-98B2-5972FAC94BD2}"/>
                </a:ext>
              </a:extLst>
            </p:cNvPr>
            <p:cNvSpPr>
              <a:spLocks noChangeAspect="1"/>
            </p:cNvSpPr>
            <p:nvPr/>
          </p:nvSpPr>
          <p:spPr bwMode="auto">
            <a:xfrm>
              <a:off x="4549" y="2894"/>
              <a:ext cx="167" cy="58"/>
            </a:xfrm>
            <a:custGeom>
              <a:avLst/>
              <a:gdLst>
                <a:gd name="T0" fmla="*/ 24 w 446"/>
                <a:gd name="T1" fmla="*/ 8 h 153"/>
                <a:gd name="T2" fmla="*/ 23 w 446"/>
                <a:gd name="T3" fmla="*/ 8 h 153"/>
                <a:gd name="T4" fmla="*/ 23 w 446"/>
                <a:gd name="T5" fmla="*/ 5 h 153"/>
                <a:gd name="T6" fmla="*/ 21 w 446"/>
                <a:gd name="T7" fmla="*/ 5 h 153"/>
                <a:gd name="T8" fmla="*/ 19 w 446"/>
                <a:gd name="T9" fmla="*/ 5 h 153"/>
                <a:gd name="T10" fmla="*/ 19 w 446"/>
                <a:gd name="T11" fmla="*/ 3 h 153"/>
                <a:gd name="T12" fmla="*/ 16 w 446"/>
                <a:gd name="T13" fmla="*/ 2 h 153"/>
                <a:gd name="T14" fmla="*/ 15 w 446"/>
                <a:gd name="T15" fmla="*/ 1 h 153"/>
                <a:gd name="T16" fmla="*/ 13 w 446"/>
                <a:gd name="T17" fmla="*/ 3 h 153"/>
                <a:gd name="T18" fmla="*/ 11 w 446"/>
                <a:gd name="T19" fmla="*/ 3 h 153"/>
                <a:gd name="T20" fmla="*/ 9 w 446"/>
                <a:gd name="T21" fmla="*/ 3 h 153"/>
                <a:gd name="T22" fmla="*/ 8 w 446"/>
                <a:gd name="T23" fmla="*/ 2 h 153"/>
                <a:gd name="T24" fmla="*/ 6 w 446"/>
                <a:gd name="T25" fmla="*/ 0 h 153"/>
                <a:gd name="T26" fmla="*/ 2 w 446"/>
                <a:gd name="T27" fmla="*/ 0 h 153"/>
                <a:gd name="T28" fmla="*/ 1 w 446"/>
                <a:gd name="T29" fmla="*/ 2 h 153"/>
                <a:gd name="T30" fmla="*/ 0 w 446"/>
                <a:gd name="T31" fmla="*/ 2 h 153"/>
                <a:gd name="T32" fmla="*/ 3 w 446"/>
                <a:gd name="T33" fmla="*/ 3 h 153"/>
                <a:gd name="T34" fmla="*/ 3 w 446"/>
                <a:gd name="T35" fmla="*/ 4 h 153"/>
                <a:gd name="T36" fmla="*/ 5 w 446"/>
                <a:gd name="T37" fmla="*/ 5 h 153"/>
                <a:gd name="T38" fmla="*/ 8 w 446"/>
                <a:gd name="T39" fmla="*/ 5 h 153"/>
                <a:gd name="T40" fmla="*/ 10 w 446"/>
                <a:gd name="T41" fmla="*/ 6 h 153"/>
                <a:gd name="T42" fmla="*/ 13 w 446"/>
                <a:gd name="T43" fmla="*/ 6 h 153"/>
                <a:gd name="T44" fmla="*/ 16 w 446"/>
                <a:gd name="T45" fmla="*/ 6 h 153"/>
                <a:gd name="T46" fmla="*/ 19 w 446"/>
                <a:gd name="T47" fmla="*/ 7 h 153"/>
                <a:gd name="T48" fmla="*/ 21 w 446"/>
                <a:gd name="T49" fmla="*/ 8 h 153"/>
                <a:gd name="T50" fmla="*/ 24 w 446"/>
                <a:gd name="T51" fmla="*/ 8 h 1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6"/>
                <a:gd name="T79" fmla="*/ 0 h 153"/>
                <a:gd name="T80" fmla="*/ 446 w 446"/>
                <a:gd name="T81" fmla="*/ 153 h 1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6" h="153">
                  <a:moveTo>
                    <a:pt x="446" y="153"/>
                  </a:moveTo>
                  <a:lnTo>
                    <a:pt x="440" y="145"/>
                  </a:lnTo>
                  <a:lnTo>
                    <a:pt x="441" y="101"/>
                  </a:lnTo>
                  <a:lnTo>
                    <a:pt x="406" y="97"/>
                  </a:lnTo>
                  <a:lnTo>
                    <a:pt x="370" y="91"/>
                  </a:lnTo>
                  <a:lnTo>
                    <a:pt x="356" y="58"/>
                  </a:lnTo>
                  <a:lnTo>
                    <a:pt x="298" y="39"/>
                  </a:lnTo>
                  <a:lnTo>
                    <a:pt x="276" y="24"/>
                  </a:lnTo>
                  <a:lnTo>
                    <a:pt x="255" y="48"/>
                  </a:lnTo>
                  <a:lnTo>
                    <a:pt x="216" y="48"/>
                  </a:lnTo>
                  <a:lnTo>
                    <a:pt x="179" y="48"/>
                  </a:lnTo>
                  <a:lnTo>
                    <a:pt x="158" y="28"/>
                  </a:lnTo>
                  <a:lnTo>
                    <a:pt x="103" y="1"/>
                  </a:lnTo>
                  <a:lnTo>
                    <a:pt x="41" y="0"/>
                  </a:lnTo>
                  <a:lnTo>
                    <a:pt x="16" y="34"/>
                  </a:lnTo>
                  <a:lnTo>
                    <a:pt x="0" y="40"/>
                  </a:lnTo>
                  <a:lnTo>
                    <a:pt x="50" y="55"/>
                  </a:lnTo>
                  <a:lnTo>
                    <a:pt x="50" y="68"/>
                  </a:lnTo>
                  <a:lnTo>
                    <a:pt x="101" y="82"/>
                  </a:lnTo>
                  <a:lnTo>
                    <a:pt x="152" y="95"/>
                  </a:lnTo>
                  <a:lnTo>
                    <a:pt x="197" y="104"/>
                  </a:lnTo>
                  <a:lnTo>
                    <a:pt x="241" y="115"/>
                  </a:lnTo>
                  <a:lnTo>
                    <a:pt x="304" y="122"/>
                  </a:lnTo>
                  <a:lnTo>
                    <a:pt x="367" y="130"/>
                  </a:lnTo>
                  <a:lnTo>
                    <a:pt x="406" y="142"/>
                  </a:lnTo>
                  <a:lnTo>
                    <a:pt x="446" y="15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 name="Freeform 420">
              <a:extLst>
                <a:ext uri="{FF2B5EF4-FFF2-40B4-BE49-F238E27FC236}">
                  <a16:creationId xmlns:a16="http://schemas.microsoft.com/office/drawing/2014/main" xmlns="" id="{93DD195E-A179-4523-BF80-0585FAB0BCE1}"/>
                </a:ext>
              </a:extLst>
            </p:cNvPr>
            <p:cNvSpPr>
              <a:spLocks noChangeAspect="1"/>
            </p:cNvSpPr>
            <p:nvPr/>
          </p:nvSpPr>
          <p:spPr bwMode="auto">
            <a:xfrm>
              <a:off x="4877" y="2945"/>
              <a:ext cx="71" cy="40"/>
            </a:xfrm>
            <a:custGeom>
              <a:avLst/>
              <a:gdLst>
                <a:gd name="T0" fmla="*/ 10 w 191"/>
                <a:gd name="T1" fmla="*/ 0 h 107"/>
                <a:gd name="T2" fmla="*/ 6 w 191"/>
                <a:gd name="T3" fmla="*/ 0 h 107"/>
                <a:gd name="T4" fmla="*/ 4 w 191"/>
                <a:gd name="T5" fmla="*/ 1 h 107"/>
                <a:gd name="T6" fmla="*/ 1 w 191"/>
                <a:gd name="T7" fmla="*/ 3 h 107"/>
                <a:gd name="T8" fmla="*/ 0 w 191"/>
                <a:gd name="T9" fmla="*/ 5 h 107"/>
                <a:gd name="T10" fmla="*/ 0 w 191"/>
                <a:gd name="T11" fmla="*/ 5 h 107"/>
                <a:gd name="T12" fmla="*/ 0 w 191"/>
                <a:gd name="T13" fmla="*/ 6 h 107"/>
                <a:gd name="T14" fmla="*/ 3 w 191"/>
                <a:gd name="T15" fmla="*/ 4 h 107"/>
                <a:gd name="T16" fmla="*/ 7 w 191"/>
                <a:gd name="T17" fmla="*/ 2 h 107"/>
                <a:gd name="T18" fmla="*/ 10 w 191"/>
                <a:gd name="T19" fmla="*/ 0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91"/>
                <a:gd name="T31" fmla="*/ 0 h 107"/>
                <a:gd name="T32" fmla="*/ 191 w 191"/>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91" h="107">
                  <a:moveTo>
                    <a:pt x="191" y="0"/>
                  </a:moveTo>
                  <a:lnTo>
                    <a:pt x="119" y="3"/>
                  </a:lnTo>
                  <a:lnTo>
                    <a:pt x="73" y="27"/>
                  </a:lnTo>
                  <a:lnTo>
                    <a:pt x="25" y="51"/>
                  </a:lnTo>
                  <a:lnTo>
                    <a:pt x="4" y="91"/>
                  </a:lnTo>
                  <a:lnTo>
                    <a:pt x="0" y="97"/>
                  </a:lnTo>
                  <a:lnTo>
                    <a:pt x="7" y="107"/>
                  </a:lnTo>
                  <a:lnTo>
                    <a:pt x="67" y="72"/>
                  </a:lnTo>
                  <a:lnTo>
                    <a:pt x="128" y="36"/>
                  </a:lnTo>
                  <a:lnTo>
                    <a:pt x="191"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 name="Freeform 421">
              <a:extLst>
                <a:ext uri="{FF2B5EF4-FFF2-40B4-BE49-F238E27FC236}">
                  <a16:creationId xmlns:a16="http://schemas.microsoft.com/office/drawing/2014/main" xmlns="" id="{E0488E06-15F0-4766-9B53-8EDB8D235032}"/>
                </a:ext>
              </a:extLst>
            </p:cNvPr>
            <p:cNvSpPr>
              <a:spLocks noChangeAspect="1"/>
            </p:cNvSpPr>
            <p:nvPr/>
          </p:nvSpPr>
          <p:spPr bwMode="auto">
            <a:xfrm>
              <a:off x="4959" y="2725"/>
              <a:ext cx="27" cy="63"/>
            </a:xfrm>
            <a:custGeom>
              <a:avLst/>
              <a:gdLst>
                <a:gd name="T0" fmla="*/ 4 w 70"/>
                <a:gd name="T1" fmla="*/ 6 h 167"/>
                <a:gd name="T2" fmla="*/ 2 w 70"/>
                <a:gd name="T3" fmla="*/ 4 h 167"/>
                <a:gd name="T4" fmla="*/ 3 w 70"/>
                <a:gd name="T5" fmla="*/ 2 h 167"/>
                <a:gd name="T6" fmla="*/ 3 w 70"/>
                <a:gd name="T7" fmla="*/ 2 h 167"/>
                <a:gd name="T8" fmla="*/ 2 w 70"/>
                <a:gd name="T9" fmla="*/ 2 h 167"/>
                <a:gd name="T10" fmla="*/ 1 w 70"/>
                <a:gd name="T11" fmla="*/ 4 h 167"/>
                <a:gd name="T12" fmla="*/ 1 w 70"/>
                <a:gd name="T13" fmla="*/ 3 h 167"/>
                <a:gd name="T14" fmla="*/ 1 w 70"/>
                <a:gd name="T15" fmla="*/ 1 h 167"/>
                <a:gd name="T16" fmla="*/ 1 w 70"/>
                <a:gd name="T17" fmla="*/ 0 h 167"/>
                <a:gd name="T18" fmla="*/ 0 w 70"/>
                <a:gd name="T19" fmla="*/ 2 h 167"/>
                <a:gd name="T20" fmla="*/ 0 w 70"/>
                <a:gd name="T21" fmla="*/ 4 h 167"/>
                <a:gd name="T22" fmla="*/ 1 w 70"/>
                <a:gd name="T23" fmla="*/ 6 h 167"/>
                <a:gd name="T24" fmla="*/ 2 w 70"/>
                <a:gd name="T25" fmla="*/ 9 h 167"/>
                <a:gd name="T26" fmla="*/ 1 w 70"/>
                <a:gd name="T27" fmla="*/ 5 h 167"/>
                <a:gd name="T28" fmla="*/ 4 w 70"/>
                <a:gd name="T29" fmla="*/ 6 h 16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0"/>
                <a:gd name="T46" fmla="*/ 0 h 167"/>
                <a:gd name="T47" fmla="*/ 70 w 70"/>
                <a:gd name="T48" fmla="*/ 167 h 16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0" h="167">
                  <a:moveTo>
                    <a:pt x="70" y="107"/>
                  </a:moveTo>
                  <a:lnTo>
                    <a:pt x="40" y="68"/>
                  </a:lnTo>
                  <a:lnTo>
                    <a:pt x="61" y="43"/>
                  </a:lnTo>
                  <a:lnTo>
                    <a:pt x="46" y="32"/>
                  </a:lnTo>
                  <a:lnTo>
                    <a:pt x="31" y="46"/>
                  </a:lnTo>
                  <a:lnTo>
                    <a:pt x="15" y="73"/>
                  </a:lnTo>
                  <a:lnTo>
                    <a:pt x="13" y="58"/>
                  </a:lnTo>
                  <a:lnTo>
                    <a:pt x="24" y="21"/>
                  </a:lnTo>
                  <a:lnTo>
                    <a:pt x="24" y="0"/>
                  </a:lnTo>
                  <a:lnTo>
                    <a:pt x="0" y="38"/>
                  </a:lnTo>
                  <a:lnTo>
                    <a:pt x="6" y="79"/>
                  </a:lnTo>
                  <a:lnTo>
                    <a:pt x="10" y="119"/>
                  </a:lnTo>
                  <a:lnTo>
                    <a:pt x="40" y="167"/>
                  </a:lnTo>
                  <a:lnTo>
                    <a:pt x="21" y="100"/>
                  </a:lnTo>
                  <a:lnTo>
                    <a:pt x="70" y="10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 name="Freeform 422">
              <a:extLst>
                <a:ext uri="{FF2B5EF4-FFF2-40B4-BE49-F238E27FC236}">
                  <a16:creationId xmlns:a16="http://schemas.microsoft.com/office/drawing/2014/main" xmlns="" id="{2F33266D-146A-4CF2-9757-934D41D14419}"/>
                </a:ext>
              </a:extLst>
            </p:cNvPr>
            <p:cNvSpPr>
              <a:spLocks noChangeAspect="1"/>
            </p:cNvSpPr>
            <p:nvPr/>
          </p:nvSpPr>
          <p:spPr bwMode="auto">
            <a:xfrm>
              <a:off x="4966" y="2829"/>
              <a:ext cx="53" cy="20"/>
            </a:xfrm>
            <a:custGeom>
              <a:avLst/>
              <a:gdLst>
                <a:gd name="T0" fmla="*/ 7 w 143"/>
                <a:gd name="T1" fmla="*/ 2 h 53"/>
                <a:gd name="T2" fmla="*/ 7 w 143"/>
                <a:gd name="T3" fmla="*/ 3 h 53"/>
                <a:gd name="T4" fmla="*/ 4 w 143"/>
                <a:gd name="T5" fmla="*/ 1 h 53"/>
                <a:gd name="T6" fmla="*/ 2 w 143"/>
                <a:gd name="T7" fmla="*/ 2 h 53"/>
                <a:gd name="T8" fmla="*/ 0 w 143"/>
                <a:gd name="T9" fmla="*/ 1 h 53"/>
                <a:gd name="T10" fmla="*/ 0 w 143"/>
                <a:gd name="T11" fmla="*/ 2 h 53"/>
                <a:gd name="T12" fmla="*/ 0 w 143"/>
                <a:gd name="T13" fmla="*/ 1 h 53"/>
                <a:gd name="T14" fmla="*/ 1 w 143"/>
                <a:gd name="T15" fmla="*/ 0 h 53"/>
                <a:gd name="T16" fmla="*/ 4 w 143"/>
                <a:gd name="T17" fmla="*/ 0 h 53"/>
                <a:gd name="T18" fmla="*/ 6 w 143"/>
                <a:gd name="T19" fmla="*/ 0 h 53"/>
                <a:gd name="T20" fmla="*/ 7 w 143"/>
                <a:gd name="T21" fmla="*/ 2 h 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3"/>
                <a:gd name="T34" fmla="*/ 0 h 53"/>
                <a:gd name="T35" fmla="*/ 143 w 143"/>
                <a:gd name="T36" fmla="*/ 53 h 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3" h="53">
                  <a:moveTo>
                    <a:pt x="143" y="43"/>
                  </a:moveTo>
                  <a:lnTo>
                    <a:pt x="136" y="53"/>
                  </a:lnTo>
                  <a:lnTo>
                    <a:pt x="78" y="25"/>
                  </a:lnTo>
                  <a:lnTo>
                    <a:pt x="37" y="28"/>
                  </a:lnTo>
                  <a:lnTo>
                    <a:pt x="8" y="19"/>
                  </a:lnTo>
                  <a:lnTo>
                    <a:pt x="0" y="31"/>
                  </a:lnTo>
                  <a:lnTo>
                    <a:pt x="5" y="12"/>
                  </a:lnTo>
                  <a:lnTo>
                    <a:pt x="33" y="0"/>
                  </a:lnTo>
                  <a:lnTo>
                    <a:pt x="76" y="3"/>
                  </a:lnTo>
                  <a:lnTo>
                    <a:pt x="121" y="6"/>
                  </a:lnTo>
                  <a:lnTo>
                    <a:pt x="143" y="4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 name="Freeform 423">
              <a:extLst>
                <a:ext uri="{FF2B5EF4-FFF2-40B4-BE49-F238E27FC236}">
                  <a16:creationId xmlns:a16="http://schemas.microsoft.com/office/drawing/2014/main" xmlns="" id="{E366CE5D-E6C1-47E8-98AE-04ECFD37BB79}"/>
                </a:ext>
              </a:extLst>
            </p:cNvPr>
            <p:cNvSpPr>
              <a:spLocks noChangeAspect="1"/>
            </p:cNvSpPr>
            <p:nvPr/>
          </p:nvSpPr>
          <p:spPr bwMode="auto">
            <a:xfrm>
              <a:off x="4810" y="2941"/>
              <a:ext cx="60" cy="12"/>
            </a:xfrm>
            <a:custGeom>
              <a:avLst/>
              <a:gdLst>
                <a:gd name="T0" fmla="*/ 9 w 158"/>
                <a:gd name="T1" fmla="*/ 0 h 32"/>
                <a:gd name="T2" fmla="*/ 9 w 158"/>
                <a:gd name="T3" fmla="*/ 0 h 32"/>
                <a:gd name="T4" fmla="*/ 8 w 158"/>
                <a:gd name="T5" fmla="*/ 0 h 32"/>
                <a:gd name="T6" fmla="*/ 7 w 158"/>
                <a:gd name="T7" fmla="*/ 1 h 32"/>
                <a:gd name="T8" fmla="*/ 6 w 158"/>
                <a:gd name="T9" fmla="*/ 1 h 32"/>
                <a:gd name="T10" fmla="*/ 3 w 158"/>
                <a:gd name="T11" fmla="*/ 0 h 32"/>
                <a:gd name="T12" fmla="*/ 2 w 158"/>
                <a:gd name="T13" fmla="*/ 0 h 32"/>
                <a:gd name="T14" fmla="*/ 0 w 158"/>
                <a:gd name="T15" fmla="*/ 1 h 32"/>
                <a:gd name="T16" fmla="*/ 1 w 158"/>
                <a:gd name="T17" fmla="*/ 2 h 32"/>
                <a:gd name="T18" fmla="*/ 4 w 158"/>
                <a:gd name="T19" fmla="*/ 2 h 32"/>
                <a:gd name="T20" fmla="*/ 6 w 158"/>
                <a:gd name="T21" fmla="*/ 2 h 32"/>
                <a:gd name="T22" fmla="*/ 9 w 158"/>
                <a:gd name="T23" fmla="*/ 0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8"/>
                <a:gd name="T37" fmla="*/ 0 h 32"/>
                <a:gd name="T38" fmla="*/ 158 w 158"/>
                <a:gd name="T39" fmla="*/ 32 h 3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8" h="32">
                  <a:moveTo>
                    <a:pt x="158" y="4"/>
                  </a:moveTo>
                  <a:lnTo>
                    <a:pt x="157" y="0"/>
                  </a:lnTo>
                  <a:lnTo>
                    <a:pt x="146" y="0"/>
                  </a:lnTo>
                  <a:lnTo>
                    <a:pt x="131" y="15"/>
                  </a:lnTo>
                  <a:lnTo>
                    <a:pt x="105" y="13"/>
                  </a:lnTo>
                  <a:lnTo>
                    <a:pt x="64" y="7"/>
                  </a:lnTo>
                  <a:lnTo>
                    <a:pt x="26" y="1"/>
                  </a:lnTo>
                  <a:lnTo>
                    <a:pt x="0" y="25"/>
                  </a:lnTo>
                  <a:lnTo>
                    <a:pt x="21" y="32"/>
                  </a:lnTo>
                  <a:lnTo>
                    <a:pt x="70" y="31"/>
                  </a:lnTo>
                  <a:lnTo>
                    <a:pt x="118" y="28"/>
                  </a:lnTo>
                  <a:lnTo>
                    <a:pt x="158" y="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 name="Freeform 424">
              <a:extLst>
                <a:ext uri="{FF2B5EF4-FFF2-40B4-BE49-F238E27FC236}">
                  <a16:creationId xmlns:a16="http://schemas.microsoft.com/office/drawing/2014/main" xmlns="" id="{495646F4-5B74-45DC-8B0B-E9E919715EF8}"/>
                </a:ext>
              </a:extLst>
            </p:cNvPr>
            <p:cNvSpPr>
              <a:spLocks noChangeAspect="1"/>
            </p:cNvSpPr>
            <p:nvPr/>
          </p:nvSpPr>
          <p:spPr bwMode="auto">
            <a:xfrm>
              <a:off x="4550" y="2802"/>
              <a:ext cx="29" cy="32"/>
            </a:xfrm>
            <a:custGeom>
              <a:avLst/>
              <a:gdLst>
                <a:gd name="T0" fmla="*/ 4 w 80"/>
                <a:gd name="T1" fmla="*/ 3 h 85"/>
                <a:gd name="T2" fmla="*/ 4 w 80"/>
                <a:gd name="T3" fmla="*/ 5 h 85"/>
                <a:gd name="T4" fmla="*/ 1 w 80"/>
                <a:gd name="T5" fmla="*/ 3 h 85"/>
                <a:gd name="T6" fmla="*/ 1 w 80"/>
                <a:gd name="T7" fmla="*/ 2 h 85"/>
                <a:gd name="T8" fmla="*/ 0 w 80"/>
                <a:gd name="T9" fmla="*/ 1 h 85"/>
                <a:gd name="T10" fmla="*/ 1 w 80"/>
                <a:gd name="T11" fmla="*/ 0 h 85"/>
                <a:gd name="T12" fmla="*/ 1 w 80"/>
                <a:gd name="T13" fmla="*/ 0 h 85"/>
                <a:gd name="T14" fmla="*/ 3 w 80"/>
                <a:gd name="T15" fmla="*/ 2 h 85"/>
                <a:gd name="T16" fmla="*/ 4 w 80"/>
                <a:gd name="T17" fmla="*/ 3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85"/>
                <a:gd name="T29" fmla="*/ 80 w 80"/>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85">
                  <a:moveTo>
                    <a:pt x="80" y="58"/>
                  </a:moveTo>
                  <a:lnTo>
                    <a:pt x="74" y="85"/>
                  </a:lnTo>
                  <a:lnTo>
                    <a:pt x="34" y="58"/>
                  </a:lnTo>
                  <a:lnTo>
                    <a:pt x="19" y="29"/>
                  </a:lnTo>
                  <a:lnTo>
                    <a:pt x="0" y="20"/>
                  </a:lnTo>
                  <a:lnTo>
                    <a:pt x="23" y="4"/>
                  </a:lnTo>
                  <a:lnTo>
                    <a:pt x="32" y="0"/>
                  </a:lnTo>
                  <a:lnTo>
                    <a:pt x="52" y="44"/>
                  </a:lnTo>
                  <a:lnTo>
                    <a:pt x="80" y="5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 name="Freeform 425">
              <a:extLst>
                <a:ext uri="{FF2B5EF4-FFF2-40B4-BE49-F238E27FC236}">
                  <a16:creationId xmlns:a16="http://schemas.microsoft.com/office/drawing/2014/main" xmlns="" id="{E8FFF8C5-5ACB-448C-A9C2-E00A83486D85}"/>
                </a:ext>
              </a:extLst>
            </p:cNvPr>
            <p:cNvSpPr>
              <a:spLocks noChangeAspect="1"/>
            </p:cNvSpPr>
            <p:nvPr/>
          </p:nvSpPr>
          <p:spPr bwMode="auto">
            <a:xfrm>
              <a:off x="4754" y="2938"/>
              <a:ext cx="45" cy="20"/>
            </a:xfrm>
            <a:custGeom>
              <a:avLst/>
              <a:gdLst>
                <a:gd name="T0" fmla="*/ 6 w 121"/>
                <a:gd name="T1" fmla="*/ 2 h 49"/>
                <a:gd name="T2" fmla="*/ 6 w 121"/>
                <a:gd name="T3" fmla="*/ 1 h 49"/>
                <a:gd name="T4" fmla="*/ 5 w 121"/>
                <a:gd name="T5" fmla="*/ 1 h 49"/>
                <a:gd name="T6" fmla="*/ 3 w 121"/>
                <a:gd name="T7" fmla="*/ 0 h 49"/>
                <a:gd name="T8" fmla="*/ 4 w 121"/>
                <a:gd name="T9" fmla="*/ 2 h 49"/>
                <a:gd name="T10" fmla="*/ 3 w 121"/>
                <a:gd name="T11" fmla="*/ 2 h 49"/>
                <a:gd name="T12" fmla="*/ 0 w 121"/>
                <a:gd name="T13" fmla="*/ 2 h 49"/>
                <a:gd name="T14" fmla="*/ 0 w 121"/>
                <a:gd name="T15" fmla="*/ 3 h 49"/>
                <a:gd name="T16" fmla="*/ 2 w 121"/>
                <a:gd name="T17" fmla="*/ 3 h 49"/>
                <a:gd name="T18" fmla="*/ 4 w 121"/>
                <a:gd name="T19" fmla="*/ 2 h 49"/>
                <a:gd name="T20" fmla="*/ 5 w 121"/>
                <a:gd name="T21" fmla="*/ 2 h 49"/>
                <a:gd name="T22" fmla="*/ 5 w 121"/>
                <a:gd name="T23" fmla="*/ 2 h 49"/>
                <a:gd name="T24" fmla="*/ 6 w 121"/>
                <a:gd name="T25" fmla="*/ 2 h 4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1"/>
                <a:gd name="T40" fmla="*/ 0 h 49"/>
                <a:gd name="T41" fmla="*/ 121 w 121"/>
                <a:gd name="T42" fmla="*/ 49 h 4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1" h="49">
                  <a:moveTo>
                    <a:pt x="121" y="28"/>
                  </a:moveTo>
                  <a:lnTo>
                    <a:pt x="114" y="13"/>
                  </a:lnTo>
                  <a:lnTo>
                    <a:pt x="97" y="18"/>
                  </a:lnTo>
                  <a:lnTo>
                    <a:pt x="56" y="0"/>
                  </a:lnTo>
                  <a:lnTo>
                    <a:pt x="78" y="25"/>
                  </a:lnTo>
                  <a:lnTo>
                    <a:pt x="51" y="25"/>
                  </a:lnTo>
                  <a:lnTo>
                    <a:pt x="12" y="21"/>
                  </a:lnTo>
                  <a:lnTo>
                    <a:pt x="0" y="49"/>
                  </a:lnTo>
                  <a:lnTo>
                    <a:pt x="42" y="41"/>
                  </a:lnTo>
                  <a:lnTo>
                    <a:pt x="84" y="32"/>
                  </a:lnTo>
                  <a:lnTo>
                    <a:pt x="100" y="37"/>
                  </a:lnTo>
                  <a:lnTo>
                    <a:pt x="99" y="35"/>
                  </a:lnTo>
                  <a:lnTo>
                    <a:pt x="121" y="2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 name="Freeform 426">
              <a:extLst>
                <a:ext uri="{FF2B5EF4-FFF2-40B4-BE49-F238E27FC236}">
                  <a16:creationId xmlns:a16="http://schemas.microsoft.com/office/drawing/2014/main" xmlns="" id="{AB63CC6B-45D6-4045-8208-0606E624854D}"/>
                </a:ext>
              </a:extLst>
            </p:cNvPr>
            <p:cNvSpPr>
              <a:spLocks noChangeAspect="1"/>
            </p:cNvSpPr>
            <p:nvPr/>
          </p:nvSpPr>
          <p:spPr bwMode="auto">
            <a:xfrm>
              <a:off x="4796" y="2965"/>
              <a:ext cx="31" cy="17"/>
            </a:xfrm>
            <a:custGeom>
              <a:avLst/>
              <a:gdLst>
                <a:gd name="T0" fmla="*/ 4 w 85"/>
                <a:gd name="T1" fmla="*/ 2 h 45"/>
                <a:gd name="T2" fmla="*/ 3 w 85"/>
                <a:gd name="T3" fmla="*/ 2 h 45"/>
                <a:gd name="T4" fmla="*/ 0 w 85"/>
                <a:gd name="T5" fmla="*/ 1 h 45"/>
                <a:gd name="T6" fmla="*/ 0 w 85"/>
                <a:gd name="T7" fmla="*/ 0 h 45"/>
                <a:gd name="T8" fmla="*/ 3 w 85"/>
                <a:gd name="T9" fmla="*/ 0 h 45"/>
                <a:gd name="T10" fmla="*/ 4 w 85"/>
                <a:gd name="T11" fmla="*/ 2 h 45"/>
                <a:gd name="T12" fmla="*/ 0 60000 65536"/>
                <a:gd name="T13" fmla="*/ 0 60000 65536"/>
                <a:gd name="T14" fmla="*/ 0 60000 65536"/>
                <a:gd name="T15" fmla="*/ 0 60000 65536"/>
                <a:gd name="T16" fmla="*/ 0 60000 65536"/>
                <a:gd name="T17" fmla="*/ 0 60000 65536"/>
                <a:gd name="T18" fmla="*/ 0 w 85"/>
                <a:gd name="T19" fmla="*/ 0 h 45"/>
                <a:gd name="T20" fmla="*/ 85 w 85"/>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85" h="45">
                  <a:moveTo>
                    <a:pt x="85" y="36"/>
                  </a:moveTo>
                  <a:lnTo>
                    <a:pt x="51" y="45"/>
                  </a:lnTo>
                  <a:lnTo>
                    <a:pt x="10" y="18"/>
                  </a:lnTo>
                  <a:lnTo>
                    <a:pt x="0" y="0"/>
                  </a:lnTo>
                  <a:lnTo>
                    <a:pt x="51" y="2"/>
                  </a:lnTo>
                  <a:lnTo>
                    <a:pt x="85" y="3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 name="Freeform 427">
              <a:extLst>
                <a:ext uri="{FF2B5EF4-FFF2-40B4-BE49-F238E27FC236}">
                  <a16:creationId xmlns:a16="http://schemas.microsoft.com/office/drawing/2014/main" xmlns="" id="{620842E4-3979-421D-A051-3815E16D4D7E}"/>
                </a:ext>
              </a:extLst>
            </p:cNvPr>
            <p:cNvSpPr>
              <a:spLocks noChangeAspect="1"/>
            </p:cNvSpPr>
            <p:nvPr/>
          </p:nvSpPr>
          <p:spPr bwMode="auto">
            <a:xfrm>
              <a:off x="4931" y="2834"/>
              <a:ext cx="22" cy="15"/>
            </a:xfrm>
            <a:custGeom>
              <a:avLst/>
              <a:gdLst>
                <a:gd name="T0" fmla="*/ 3 w 61"/>
                <a:gd name="T1" fmla="*/ 1 h 40"/>
                <a:gd name="T2" fmla="*/ 2 w 61"/>
                <a:gd name="T3" fmla="*/ 2 h 40"/>
                <a:gd name="T4" fmla="*/ 0 w 61"/>
                <a:gd name="T5" fmla="*/ 1 h 40"/>
                <a:gd name="T6" fmla="*/ 1 w 61"/>
                <a:gd name="T7" fmla="*/ 0 h 40"/>
                <a:gd name="T8" fmla="*/ 3 w 61"/>
                <a:gd name="T9" fmla="*/ 1 h 40"/>
                <a:gd name="T10" fmla="*/ 0 60000 65536"/>
                <a:gd name="T11" fmla="*/ 0 60000 65536"/>
                <a:gd name="T12" fmla="*/ 0 60000 65536"/>
                <a:gd name="T13" fmla="*/ 0 60000 65536"/>
                <a:gd name="T14" fmla="*/ 0 60000 65536"/>
                <a:gd name="T15" fmla="*/ 0 w 61"/>
                <a:gd name="T16" fmla="*/ 0 h 40"/>
                <a:gd name="T17" fmla="*/ 61 w 61"/>
                <a:gd name="T18" fmla="*/ 40 h 40"/>
              </a:gdLst>
              <a:ahLst/>
              <a:cxnLst>
                <a:cxn ang="T10">
                  <a:pos x="T0" y="T1"/>
                </a:cxn>
                <a:cxn ang="T11">
                  <a:pos x="T2" y="T3"/>
                </a:cxn>
                <a:cxn ang="T12">
                  <a:pos x="T4" y="T5"/>
                </a:cxn>
                <a:cxn ang="T13">
                  <a:pos x="T6" y="T7"/>
                </a:cxn>
                <a:cxn ang="T14">
                  <a:pos x="T8" y="T9"/>
                </a:cxn>
              </a:cxnLst>
              <a:rect l="T15" t="T16" r="T17" b="T18"/>
              <a:pathLst>
                <a:path w="61" h="40">
                  <a:moveTo>
                    <a:pt x="61" y="16"/>
                  </a:moveTo>
                  <a:lnTo>
                    <a:pt x="37" y="40"/>
                  </a:lnTo>
                  <a:lnTo>
                    <a:pt x="0" y="15"/>
                  </a:lnTo>
                  <a:lnTo>
                    <a:pt x="19" y="0"/>
                  </a:lnTo>
                  <a:lnTo>
                    <a:pt x="61" y="1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 name="Freeform 428">
              <a:extLst>
                <a:ext uri="{FF2B5EF4-FFF2-40B4-BE49-F238E27FC236}">
                  <a16:creationId xmlns:a16="http://schemas.microsoft.com/office/drawing/2014/main" xmlns="" id="{99C2FD28-2CD3-4F09-A1A7-60C5E1323389}"/>
                </a:ext>
              </a:extLst>
            </p:cNvPr>
            <p:cNvSpPr>
              <a:spLocks noChangeAspect="1"/>
            </p:cNvSpPr>
            <p:nvPr/>
          </p:nvSpPr>
          <p:spPr bwMode="auto">
            <a:xfrm>
              <a:off x="4716" y="2938"/>
              <a:ext cx="20" cy="13"/>
            </a:xfrm>
            <a:custGeom>
              <a:avLst/>
              <a:gdLst>
                <a:gd name="T0" fmla="*/ 3 w 56"/>
                <a:gd name="T1" fmla="*/ 1 h 31"/>
                <a:gd name="T2" fmla="*/ 2 w 56"/>
                <a:gd name="T3" fmla="*/ 0 h 31"/>
                <a:gd name="T4" fmla="*/ 0 w 56"/>
                <a:gd name="T5" fmla="*/ 0 h 31"/>
                <a:gd name="T6" fmla="*/ 1 w 56"/>
                <a:gd name="T7" fmla="*/ 2 h 31"/>
                <a:gd name="T8" fmla="*/ 3 w 56"/>
                <a:gd name="T9" fmla="*/ 1 h 31"/>
                <a:gd name="T10" fmla="*/ 0 60000 65536"/>
                <a:gd name="T11" fmla="*/ 0 60000 65536"/>
                <a:gd name="T12" fmla="*/ 0 60000 65536"/>
                <a:gd name="T13" fmla="*/ 0 60000 65536"/>
                <a:gd name="T14" fmla="*/ 0 60000 65536"/>
                <a:gd name="T15" fmla="*/ 0 w 56"/>
                <a:gd name="T16" fmla="*/ 0 h 31"/>
                <a:gd name="T17" fmla="*/ 56 w 56"/>
                <a:gd name="T18" fmla="*/ 31 h 31"/>
              </a:gdLst>
              <a:ahLst/>
              <a:cxnLst>
                <a:cxn ang="T10">
                  <a:pos x="T0" y="T1"/>
                </a:cxn>
                <a:cxn ang="T11">
                  <a:pos x="T2" y="T3"/>
                </a:cxn>
                <a:cxn ang="T12">
                  <a:pos x="T4" y="T5"/>
                </a:cxn>
                <a:cxn ang="T13">
                  <a:pos x="T6" y="T7"/>
                </a:cxn>
                <a:cxn ang="T14">
                  <a:pos x="T8" y="T9"/>
                </a:cxn>
              </a:cxnLst>
              <a:rect l="T15" t="T16" r="T17" b="T18"/>
              <a:pathLst>
                <a:path w="56" h="31">
                  <a:moveTo>
                    <a:pt x="56" y="15"/>
                  </a:moveTo>
                  <a:lnTo>
                    <a:pt x="48" y="4"/>
                  </a:lnTo>
                  <a:lnTo>
                    <a:pt x="0" y="0"/>
                  </a:lnTo>
                  <a:lnTo>
                    <a:pt x="29" y="31"/>
                  </a:lnTo>
                  <a:lnTo>
                    <a:pt x="56" y="1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 name="Freeform 429">
              <a:extLst>
                <a:ext uri="{FF2B5EF4-FFF2-40B4-BE49-F238E27FC236}">
                  <a16:creationId xmlns:a16="http://schemas.microsoft.com/office/drawing/2014/main" xmlns="" id="{8699956D-7AA9-401A-B411-3904CF79134A}"/>
                </a:ext>
              </a:extLst>
            </p:cNvPr>
            <p:cNvSpPr>
              <a:spLocks noChangeAspect="1"/>
            </p:cNvSpPr>
            <p:nvPr/>
          </p:nvSpPr>
          <p:spPr bwMode="auto">
            <a:xfrm>
              <a:off x="4402" y="2739"/>
              <a:ext cx="15" cy="20"/>
            </a:xfrm>
            <a:custGeom>
              <a:avLst/>
              <a:gdLst>
                <a:gd name="T0" fmla="*/ 2 w 40"/>
                <a:gd name="T1" fmla="*/ 2 h 53"/>
                <a:gd name="T2" fmla="*/ 2 w 40"/>
                <a:gd name="T3" fmla="*/ 3 h 53"/>
                <a:gd name="T4" fmla="*/ 0 w 40"/>
                <a:gd name="T5" fmla="*/ 0 h 53"/>
                <a:gd name="T6" fmla="*/ 1 w 40"/>
                <a:gd name="T7" fmla="*/ 0 h 53"/>
                <a:gd name="T8" fmla="*/ 2 w 40"/>
                <a:gd name="T9" fmla="*/ 2 h 53"/>
                <a:gd name="T10" fmla="*/ 0 60000 65536"/>
                <a:gd name="T11" fmla="*/ 0 60000 65536"/>
                <a:gd name="T12" fmla="*/ 0 60000 65536"/>
                <a:gd name="T13" fmla="*/ 0 60000 65536"/>
                <a:gd name="T14" fmla="*/ 0 60000 65536"/>
                <a:gd name="T15" fmla="*/ 0 w 40"/>
                <a:gd name="T16" fmla="*/ 0 h 53"/>
                <a:gd name="T17" fmla="*/ 40 w 40"/>
                <a:gd name="T18" fmla="*/ 53 h 53"/>
              </a:gdLst>
              <a:ahLst/>
              <a:cxnLst>
                <a:cxn ang="T10">
                  <a:pos x="T0" y="T1"/>
                </a:cxn>
                <a:cxn ang="T11">
                  <a:pos x="T2" y="T3"/>
                </a:cxn>
                <a:cxn ang="T12">
                  <a:pos x="T4" y="T5"/>
                </a:cxn>
                <a:cxn ang="T13">
                  <a:pos x="T6" y="T7"/>
                </a:cxn>
                <a:cxn ang="T14">
                  <a:pos x="T8" y="T9"/>
                </a:cxn>
              </a:cxnLst>
              <a:rect l="T15" t="T16" r="T17" b="T18"/>
              <a:pathLst>
                <a:path w="40" h="53">
                  <a:moveTo>
                    <a:pt x="40" y="29"/>
                  </a:moveTo>
                  <a:lnTo>
                    <a:pt x="36" y="53"/>
                  </a:lnTo>
                  <a:lnTo>
                    <a:pt x="0" y="5"/>
                  </a:lnTo>
                  <a:lnTo>
                    <a:pt x="10" y="0"/>
                  </a:lnTo>
                  <a:lnTo>
                    <a:pt x="40" y="2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 name="Freeform 430">
              <a:extLst>
                <a:ext uri="{FF2B5EF4-FFF2-40B4-BE49-F238E27FC236}">
                  <a16:creationId xmlns:a16="http://schemas.microsoft.com/office/drawing/2014/main" xmlns="" id="{832CA90F-125B-4D82-95B9-8B2BE6F136BD}"/>
                </a:ext>
              </a:extLst>
            </p:cNvPr>
            <p:cNvSpPr>
              <a:spLocks noChangeAspect="1"/>
            </p:cNvSpPr>
            <p:nvPr/>
          </p:nvSpPr>
          <p:spPr bwMode="auto">
            <a:xfrm>
              <a:off x="4742" y="2941"/>
              <a:ext cx="13" cy="14"/>
            </a:xfrm>
            <a:custGeom>
              <a:avLst/>
              <a:gdLst>
                <a:gd name="T0" fmla="*/ 2 w 36"/>
                <a:gd name="T1" fmla="*/ 0 h 39"/>
                <a:gd name="T2" fmla="*/ 1 w 36"/>
                <a:gd name="T3" fmla="*/ 0 h 39"/>
                <a:gd name="T4" fmla="*/ 0 w 36"/>
                <a:gd name="T5" fmla="*/ 1 h 39"/>
                <a:gd name="T6" fmla="*/ 1 w 36"/>
                <a:gd name="T7" fmla="*/ 2 h 39"/>
                <a:gd name="T8" fmla="*/ 2 w 36"/>
                <a:gd name="T9" fmla="*/ 0 h 39"/>
                <a:gd name="T10" fmla="*/ 0 60000 65536"/>
                <a:gd name="T11" fmla="*/ 0 60000 65536"/>
                <a:gd name="T12" fmla="*/ 0 60000 65536"/>
                <a:gd name="T13" fmla="*/ 0 60000 65536"/>
                <a:gd name="T14" fmla="*/ 0 60000 65536"/>
                <a:gd name="T15" fmla="*/ 0 w 36"/>
                <a:gd name="T16" fmla="*/ 0 h 39"/>
                <a:gd name="T17" fmla="*/ 36 w 36"/>
                <a:gd name="T18" fmla="*/ 39 h 39"/>
              </a:gdLst>
              <a:ahLst/>
              <a:cxnLst>
                <a:cxn ang="T10">
                  <a:pos x="T0" y="T1"/>
                </a:cxn>
                <a:cxn ang="T11">
                  <a:pos x="T2" y="T3"/>
                </a:cxn>
                <a:cxn ang="T12">
                  <a:pos x="T4" y="T5"/>
                </a:cxn>
                <a:cxn ang="T13">
                  <a:pos x="T6" y="T7"/>
                </a:cxn>
                <a:cxn ang="T14">
                  <a:pos x="T8" y="T9"/>
                </a:cxn>
              </a:cxnLst>
              <a:rect l="T15" t="T16" r="T17" b="T18"/>
              <a:pathLst>
                <a:path w="36" h="39">
                  <a:moveTo>
                    <a:pt x="36" y="11"/>
                  </a:moveTo>
                  <a:lnTo>
                    <a:pt x="24" y="0"/>
                  </a:lnTo>
                  <a:lnTo>
                    <a:pt x="0" y="30"/>
                  </a:lnTo>
                  <a:lnTo>
                    <a:pt x="18" y="39"/>
                  </a:lnTo>
                  <a:lnTo>
                    <a:pt x="36" y="1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 name="Freeform 431">
              <a:extLst>
                <a:ext uri="{FF2B5EF4-FFF2-40B4-BE49-F238E27FC236}">
                  <a16:creationId xmlns:a16="http://schemas.microsoft.com/office/drawing/2014/main" xmlns="" id="{3943546F-C2C6-4432-9441-AF5DAA1F3B8D}"/>
                </a:ext>
              </a:extLst>
            </p:cNvPr>
            <p:cNvSpPr>
              <a:spLocks noChangeAspect="1"/>
            </p:cNvSpPr>
            <p:nvPr/>
          </p:nvSpPr>
          <p:spPr bwMode="auto">
            <a:xfrm>
              <a:off x="4594" y="2825"/>
              <a:ext cx="12" cy="12"/>
            </a:xfrm>
            <a:custGeom>
              <a:avLst/>
              <a:gdLst>
                <a:gd name="T0" fmla="*/ 1 w 33"/>
                <a:gd name="T1" fmla="*/ 0 h 33"/>
                <a:gd name="T2" fmla="*/ 1 w 33"/>
                <a:gd name="T3" fmla="*/ 1 h 33"/>
                <a:gd name="T4" fmla="*/ 0 w 33"/>
                <a:gd name="T5" fmla="*/ 1 h 33"/>
                <a:gd name="T6" fmla="*/ 0 w 33"/>
                <a:gd name="T7" fmla="*/ 0 h 33"/>
                <a:gd name="T8" fmla="*/ 1 w 33"/>
                <a:gd name="T9" fmla="*/ 0 h 33"/>
                <a:gd name="T10" fmla="*/ 0 60000 65536"/>
                <a:gd name="T11" fmla="*/ 0 60000 65536"/>
                <a:gd name="T12" fmla="*/ 0 60000 65536"/>
                <a:gd name="T13" fmla="*/ 0 60000 65536"/>
                <a:gd name="T14" fmla="*/ 0 60000 65536"/>
                <a:gd name="T15" fmla="*/ 0 w 33"/>
                <a:gd name="T16" fmla="*/ 0 h 33"/>
                <a:gd name="T17" fmla="*/ 33 w 33"/>
                <a:gd name="T18" fmla="*/ 33 h 33"/>
              </a:gdLst>
              <a:ahLst/>
              <a:cxnLst>
                <a:cxn ang="T10">
                  <a:pos x="T0" y="T1"/>
                </a:cxn>
                <a:cxn ang="T11">
                  <a:pos x="T2" y="T3"/>
                </a:cxn>
                <a:cxn ang="T12">
                  <a:pos x="T4" y="T5"/>
                </a:cxn>
                <a:cxn ang="T13">
                  <a:pos x="T6" y="T7"/>
                </a:cxn>
                <a:cxn ang="T14">
                  <a:pos x="T8" y="T9"/>
                </a:cxn>
              </a:cxnLst>
              <a:rect l="T15" t="T16" r="T17" b="T18"/>
              <a:pathLst>
                <a:path w="33" h="33">
                  <a:moveTo>
                    <a:pt x="33" y="12"/>
                  </a:moveTo>
                  <a:lnTo>
                    <a:pt x="15" y="28"/>
                  </a:lnTo>
                  <a:lnTo>
                    <a:pt x="0" y="33"/>
                  </a:lnTo>
                  <a:lnTo>
                    <a:pt x="1" y="0"/>
                  </a:lnTo>
                  <a:lnTo>
                    <a:pt x="33" y="1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 name="Freeform 432">
              <a:extLst>
                <a:ext uri="{FF2B5EF4-FFF2-40B4-BE49-F238E27FC236}">
                  <a16:creationId xmlns:a16="http://schemas.microsoft.com/office/drawing/2014/main" xmlns="" id="{5D81E46A-9044-4BD6-80AE-64C0F67A21A0}"/>
                </a:ext>
              </a:extLst>
            </p:cNvPr>
            <p:cNvSpPr>
              <a:spLocks noChangeAspect="1"/>
            </p:cNvSpPr>
            <p:nvPr/>
          </p:nvSpPr>
          <p:spPr bwMode="auto">
            <a:xfrm>
              <a:off x="4867" y="2863"/>
              <a:ext cx="11" cy="25"/>
            </a:xfrm>
            <a:custGeom>
              <a:avLst/>
              <a:gdLst>
                <a:gd name="T0" fmla="*/ 1 w 30"/>
                <a:gd name="T1" fmla="*/ 2 h 67"/>
                <a:gd name="T2" fmla="*/ 1 w 30"/>
                <a:gd name="T3" fmla="*/ 2 h 67"/>
                <a:gd name="T4" fmla="*/ 1 w 30"/>
                <a:gd name="T5" fmla="*/ 1 h 67"/>
                <a:gd name="T6" fmla="*/ 1 w 30"/>
                <a:gd name="T7" fmla="*/ 0 h 67"/>
                <a:gd name="T8" fmla="*/ 0 w 30"/>
                <a:gd name="T9" fmla="*/ 3 h 67"/>
                <a:gd name="T10" fmla="*/ 1 w 30"/>
                <a:gd name="T11" fmla="*/ 2 h 67"/>
                <a:gd name="T12" fmla="*/ 0 60000 65536"/>
                <a:gd name="T13" fmla="*/ 0 60000 65536"/>
                <a:gd name="T14" fmla="*/ 0 60000 65536"/>
                <a:gd name="T15" fmla="*/ 0 60000 65536"/>
                <a:gd name="T16" fmla="*/ 0 60000 65536"/>
                <a:gd name="T17" fmla="*/ 0 60000 65536"/>
                <a:gd name="T18" fmla="*/ 0 w 30"/>
                <a:gd name="T19" fmla="*/ 0 h 67"/>
                <a:gd name="T20" fmla="*/ 30 w 30"/>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30" h="67">
                  <a:moveTo>
                    <a:pt x="30" y="46"/>
                  </a:moveTo>
                  <a:lnTo>
                    <a:pt x="24" y="41"/>
                  </a:lnTo>
                  <a:lnTo>
                    <a:pt x="26" y="16"/>
                  </a:lnTo>
                  <a:lnTo>
                    <a:pt x="26" y="0"/>
                  </a:lnTo>
                  <a:lnTo>
                    <a:pt x="0" y="67"/>
                  </a:lnTo>
                  <a:lnTo>
                    <a:pt x="30" y="4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 name="Freeform 433">
              <a:extLst>
                <a:ext uri="{FF2B5EF4-FFF2-40B4-BE49-F238E27FC236}">
                  <a16:creationId xmlns:a16="http://schemas.microsoft.com/office/drawing/2014/main" xmlns="" id="{619D0EC3-22E0-4EFB-B0D8-C69B968509A6}"/>
                </a:ext>
              </a:extLst>
            </p:cNvPr>
            <p:cNvSpPr>
              <a:spLocks noChangeAspect="1"/>
            </p:cNvSpPr>
            <p:nvPr/>
          </p:nvSpPr>
          <p:spPr bwMode="auto">
            <a:xfrm>
              <a:off x="5081" y="2885"/>
              <a:ext cx="8" cy="15"/>
            </a:xfrm>
            <a:custGeom>
              <a:avLst/>
              <a:gdLst>
                <a:gd name="T0" fmla="*/ 1 w 19"/>
                <a:gd name="T1" fmla="*/ 2 h 39"/>
                <a:gd name="T2" fmla="*/ 1 w 19"/>
                <a:gd name="T3" fmla="*/ 0 h 39"/>
                <a:gd name="T4" fmla="*/ 0 w 19"/>
                <a:gd name="T5" fmla="*/ 0 h 39"/>
                <a:gd name="T6" fmla="*/ 0 w 19"/>
                <a:gd name="T7" fmla="*/ 2 h 39"/>
                <a:gd name="T8" fmla="*/ 1 w 19"/>
                <a:gd name="T9" fmla="*/ 2 h 39"/>
                <a:gd name="T10" fmla="*/ 0 60000 65536"/>
                <a:gd name="T11" fmla="*/ 0 60000 65536"/>
                <a:gd name="T12" fmla="*/ 0 60000 65536"/>
                <a:gd name="T13" fmla="*/ 0 60000 65536"/>
                <a:gd name="T14" fmla="*/ 0 60000 65536"/>
                <a:gd name="T15" fmla="*/ 0 w 19"/>
                <a:gd name="T16" fmla="*/ 0 h 39"/>
                <a:gd name="T17" fmla="*/ 19 w 19"/>
                <a:gd name="T18" fmla="*/ 39 h 39"/>
              </a:gdLst>
              <a:ahLst/>
              <a:cxnLst>
                <a:cxn ang="T10">
                  <a:pos x="T0" y="T1"/>
                </a:cxn>
                <a:cxn ang="T11">
                  <a:pos x="T2" y="T3"/>
                </a:cxn>
                <a:cxn ang="T12">
                  <a:pos x="T4" y="T5"/>
                </a:cxn>
                <a:cxn ang="T13">
                  <a:pos x="T6" y="T7"/>
                </a:cxn>
                <a:cxn ang="T14">
                  <a:pos x="T8" y="T9"/>
                </a:cxn>
              </a:cxnLst>
              <a:rect l="T15" t="T16" r="T17" b="T18"/>
              <a:pathLst>
                <a:path w="19" h="39">
                  <a:moveTo>
                    <a:pt x="19" y="30"/>
                  </a:moveTo>
                  <a:lnTo>
                    <a:pt x="16" y="0"/>
                  </a:lnTo>
                  <a:lnTo>
                    <a:pt x="0" y="6"/>
                  </a:lnTo>
                  <a:lnTo>
                    <a:pt x="0" y="39"/>
                  </a:lnTo>
                  <a:lnTo>
                    <a:pt x="19" y="3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 name="Freeform 434">
              <a:extLst>
                <a:ext uri="{FF2B5EF4-FFF2-40B4-BE49-F238E27FC236}">
                  <a16:creationId xmlns:a16="http://schemas.microsoft.com/office/drawing/2014/main" xmlns="" id="{C428E710-5CD1-441B-A5C6-2C9D17AF310D}"/>
                </a:ext>
              </a:extLst>
            </p:cNvPr>
            <p:cNvSpPr>
              <a:spLocks noChangeAspect="1"/>
            </p:cNvSpPr>
            <p:nvPr/>
          </p:nvSpPr>
          <p:spPr bwMode="auto">
            <a:xfrm>
              <a:off x="4432" y="2790"/>
              <a:ext cx="10" cy="15"/>
            </a:xfrm>
            <a:custGeom>
              <a:avLst/>
              <a:gdLst>
                <a:gd name="T0" fmla="*/ 1 w 29"/>
                <a:gd name="T1" fmla="*/ 2 h 42"/>
                <a:gd name="T2" fmla="*/ 0 w 29"/>
                <a:gd name="T3" fmla="*/ 2 h 42"/>
                <a:gd name="T4" fmla="*/ 0 w 29"/>
                <a:gd name="T5" fmla="*/ 0 h 42"/>
                <a:gd name="T6" fmla="*/ 1 w 29"/>
                <a:gd name="T7" fmla="*/ 2 h 42"/>
                <a:gd name="T8" fmla="*/ 0 60000 65536"/>
                <a:gd name="T9" fmla="*/ 0 60000 65536"/>
                <a:gd name="T10" fmla="*/ 0 60000 65536"/>
                <a:gd name="T11" fmla="*/ 0 60000 65536"/>
                <a:gd name="T12" fmla="*/ 0 w 29"/>
                <a:gd name="T13" fmla="*/ 0 h 42"/>
                <a:gd name="T14" fmla="*/ 29 w 29"/>
                <a:gd name="T15" fmla="*/ 42 h 42"/>
              </a:gdLst>
              <a:ahLst/>
              <a:cxnLst>
                <a:cxn ang="T8">
                  <a:pos x="T0" y="T1"/>
                </a:cxn>
                <a:cxn ang="T9">
                  <a:pos x="T2" y="T3"/>
                </a:cxn>
                <a:cxn ang="T10">
                  <a:pos x="T4" y="T5"/>
                </a:cxn>
                <a:cxn ang="T11">
                  <a:pos x="T6" y="T7"/>
                </a:cxn>
              </a:cxnLst>
              <a:rect l="T12" t="T13" r="T14" b="T15"/>
              <a:pathLst>
                <a:path w="29" h="42">
                  <a:moveTo>
                    <a:pt x="29" y="42"/>
                  </a:moveTo>
                  <a:lnTo>
                    <a:pt x="7" y="40"/>
                  </a:lnTo>
                  <a:lnTo>
                    <a:pt x="0" y="0"/>
                  </a:lnTo>
                  <a:lnTo>
                    <a:pt x="29" y="4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 name="Freeform 435">
              <a:extLst>
                <a:ext uri="{FF2B5EF4-FFF2-40B4-BE49-F238E27FC236}">
                  <a16:creationId xmlns:a16="http://schemas.microsoft.com/office/drawing/2014/main" xmlns="" id="{E5B1C6BF-C41C-42F5-A296-E6FAB447D506}"/>
                </a:ext>
              </a:extLst>
            </p:cNvPr>
            <p:cNvSpPr>
              <a:spLocks noChangeAspect="1"/>
            </p:cNvSpPr>
            <p:nvPr/>
          </p:nvSpPr>
          <p:spPr bwMode="auto">
            <a:xfrm>
              <a:off x="4863" y="2866"/>
              <a:ext cx="8" cy="15"/>
            </a:xfrm>
            <a:custGeom>
              <a:avLst/>
              <a:gdLst>
                <a:gd name="T0" fmla="*/ 1 w 20"/>
                <a:gd name="T1" fmla="*/ 1 h 40"/>
                <a:gd name="T2" fmla="*/ 1 w 20"/>
                <a:gd name="T3" fmla="*/ 0 h 40"/>
                <a:gd name="T4" fmla="*/ 0 w 20"/>
                <a:gd name="T5" fmla="*/ 0 h 40"/>
                <a:gd name="T6" fmla="*/ 0 w 20"/>
                <a:gd name="T7" fmla="*/ 2 h 40"/>
                <a:gd name="T8" fmla="*/ 1 w 20"/>
                <a:gd name="T9" fmla="*/ 1 h 40"/>
                <a:gd name="T10" fmla="*/ 0 60000 65536"/>
                <a:gd name="T11" fmla="*/ 0 60000 65536"/>
                <a:gd name="T12" fmla="*/ 0 60000 65536"/>
                <a:gd name="T13" fmla="*/ 0 60000 65536"/>
                <a:gd name="T14" fmla="*/ 0 60000 65536"/>
                <a:gd name="T15" fmla="*/ 0 w 20"/>
                <a:gd name="T16" fmla="*/ 0 h 40"/>
                <a:gd name="T17" fmla="*/ 20 w 20"/>
                <a:gd name="T18" fmla="*/ 40 h 40"/>
              </a:gdLst>
              <a:ahLst/>
              <a:cxnLst>
                <a:cxn ang="T10">
                  <a:pos x="T0" y="T1"/>
                </a:cxn>
                <a:cxn ang="T11">
                  <a:pos x="T2" y="T3"/>
                </a:cxn>
                <a:cxn ang="T12">
                  <a:pos x="T4" y="T5"/>
                </a:cxn>
                <a:cxn ang="T13">
                  <a:pos x="T6" y="T7"/>
                </a:cxn>
                <a:cxn ang="T14">
                  <a:pos x="T8" y="T9"/>
                </a:cxn>
              </a:cxnLst>
              <a:rect l="T15" t="T16" r="T17" b="T18"/>
              <a:pathLst>
                <a:path w="20" h="40">
                  <a:moveTo>
                    <a:pt x="20" y="17"/>
                  </a:moveTo>
                  <a:lnTo>
                    <a:pt x="17" y="0"/>
                  </a:lnTo>
                  <a:lnTo>
                    <a:pt x="6" y="5"/>
                  </a:lnTo>
                  <a:lnTo>
                    <a:pt x="0" y="40"/>
                  </a:lnTo>
                  <a:lnTo>
                    <a:pt x="20"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 name="Freeform 436">
              <a:extLst>
                <a:ext uri="{FF2B5EF4-FFF2-40B4-BE49-F238E27FC236}">
                  <a16:creationId xmlns:a16="http://schemas.microsoft.com/office/drawing/2014/main" xmlns="" id="{DA04B76A-0E88-405B-AEC5-A9A486DEE97E}"/>
                </a:ext>
              </a:extLst>
            </p:cNvPr>
            <p:cNvSpPr>
              <a:spLocks noChangeAspect="1"/>
            </p:cNvSpPr>
            <p:nvPr/>
          </p:nvSpPr>
          <p:spPr bwMode="auto">
            <a:xfrm>
              <a:off x="4900" y="2804"/>
              <a:ext cx="18" cy="5"/>
            </a:xfrm>
            <a:custGeom>
              <a:avLst/>
              <a:gdLst>
                <a:gd name="T0" fmla="*/ 3 w 48"/>
                <a:gd name="T1" fmla="*/ 1 h 12"/>
                <a:gd name="T2" fmla="*/ 1 w 48"/>
                <a:gd name="T3" fmla="*/ 0 h 12"/>
                <a:gd name="T4" fmla="*/ 0 w 48"/>
                <a:gd name="T5" fmla="*/ 1 h 12"/>
                <a:gd name="T6" fmla="*/ 3 w 48"/>
                <a:gd name="T7" fmla="*/ 1 h 12"/>
                <a:gd name="T8" fmla="*/ 0 60000 65536"/>
                <a:gd name="T9" fmla="*/ 0 60000 65536"/>
                <a:gd name="T10" fmla="*/ 0 60000 65536"/>
                <a:gd name="T11" fmla="*/ 0 60000 65536"/>
                <a:gd name="T12" fmla="*/ 0 w 48"/>
                <a:gd name="T13" fmla="*/ 0 h 12"/>
                <a:gd name="T14" fmla="*/ 48 w 48"/>
                <a:gd name="T15" fmla="*/ 12 h 12"/>
              </a:gdLst>
              <a:ahLst/>
              <a:cxnLst>
                <a:cxn ang="T8">
                  <a:pos x="T0" y="T1"/>
                </a:cxn>
                <a:cxn ang="T9">
                  <a:pos x="T2" y="T3"/>
                </a:cxn>
                <a:cxn ang="T10">
                  <a:pos x="T4" y="T5"/>
                </a:cxn>
                <a:cxn ang="T11">
                  <a:pos x="T6" y="T7"/>
                </a:cxn>
              </a:cxnLst>
              <a:rect l="T12" t="T13" r="T14" b="T15"/>
              <a:pathLst>
                <a:path w="48" h="12">
                  <a:moveTo>
                    <a:pt x="48" y="12"/>
                  </a:moveTo>
                  <a:lnTo>
                    <a:pt x="21" y="0"/>
                  </a:lnTo>
                  <a:lnTo>
                    <a:pt x="0" y="12"/>
                  </a:lnTo>
                  <a:lnTo>
                    <a:pt x="48" y="1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 name="Freeform 437">
              <a:extLst>
                <a:ext uri="{FF2B5EF4-FFF2-40B4-BE49-F238E27FC236}">
                  <a16:creationId xmlns:a16="http://schemas.microsoft.com/office/drawing/2014/main" xmlns="" id="{EBF328A9-CDAA-4445-9FDE-F834C7AC78CE}"/>
                </a:ext>
              </a:extLst>
            </p:cNvPr>
            <p:cNvSpPr>
              <a:spLocks noChangeAspect="1"/>
            </p:cNvSpPr>
            <p:nvPr/>
          </p:nvSpPr>
          <p:spPr bwMode="auto">
            <a:xfrm>
              <a:off x="5076" y="2900"/>
              <a:ext cx="7" cy="12"/>
            </a:xfrm>
            <a:custGeom>
              <a:avLst/>
              <a:gdLst>
                <a:gd name="T0" fmla="*/ 1 w 18"/>
                <a:gd name="T1" fmla="*/ 1 h 33"/>
                <a:gd name="T2" fmla="*/ 0 w 18"/>
                <a:gd name="T3" fmla="*/ 1 h 33"/>
                <a:gd name="T4" fmla="*/ 0 w 18"/>
                <a:gd name="T5" fmla="*/ 0 h 33"/>
                <a:gd name="T6" fmla="*/ 1 w 18"/>
                <a:gd name="T7" fmla="*/ 1 h 33"/>
                <a:gd name="T8" fmla="*/ 0 60000 65536"/>
                <a:gd name="T9" fmla="*/ 0 60000 65536"/>
                <a:gd name="T10" fmla="*/ 0 60000 65536"/>
                <a:gd name="T11" fmla="*/ 0 60000 65536"/>
                <a:gd name="T12" fmla="*/ 0 w 18"/>
                <a:gd name="T13" fmla="*/ 0 h 33"/>
                <a:gd name="T14" fmla="*/ 18 w 18"/>
                <a:gd name="T15" fmla="*/ 33 h 33"/>
              </a:gdLst>
              <a:ahLst/>
              <a:cxnLst>
                <a:cxn ang="T8">
                  <a:pos x="T0" y="T1"/>
                </a:cxn>
                <a:cxn ang="T9">
                  <a:pos x="T2" y="T3"/>
                </a:cxn>
                <a:cxn ang="T10">
                  <a:pos x="T4" y="T5"/>
                </a:cxn>
                <a:cxn ang="T11">
                  <a:pos x="T6" y="T7"/>
                </a:cxn>
              </a:cxnLst>
              <a:rect l="T12" t="T13" r="T14" b="T15"/>
              <a:pathLst>
                <a:path w="18" h="33">
                  <a:moveTo>
                    <a:pt x="18" y="17"/>
                  </a:moveTo>
                  <a:lnTo>
                    <a:pt x="5" y="33"/>
                  </a:lnTo>
                  <a:lnTo>
                    <a:pt x="0" y="0"/>
                  </a:lnTo>
                  <a:lnTo>
                    <a:pt x="18"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 name="Freeform 438">
              <a:extLst>
                <a:ext uri="{FF2B5EF4-FFF2-40B4-BE49-F238E27FC236}">
                  <a16:creationId xmlns:a16="http://schemas.microsoft.com/office/drawing/2014/main" xmlns="" id="{BB034FFE-C3AD-4878-888C-4ABD6EE9C360}"/>
                </a:ext>
              </a:extLst>
            </p:cNvPr>
            <p:cNvSpPr>
              <a:spLocks noChangeAspect="1"/>
            </p:cNvSpPr>
            <p:nvPr/>
          </p:nvSpPr>
          <p:spPr bwMode="auto">
            <a:xfrm>
              <a:off x="4684" y="2915"/>
              <a:ext cx="25" cy="3"/>
            </a:xfrm>
            <a:custGeom>
              <a:avLst/>
              <a:gdLst>
                <a:gd name="T0" fmla="*/ 3 w 67"/>
                <a:gd name="T1" fmla="*/ 0 h 9"/>
                <a:gd name="T2" fmla="*/ 1 w 67"/>
                <a:gd name="T3" fmla="*/ 0 h 9"/>
                <a:gd name="T4" fmla="*/ 0 w 67"/>
                <a:gd name="T5" fmla="*/ 0 h 9"/>
                <a:gd name="T6" fmla="*/ 3 w 67"/>
                <a:gd name="T7" fmla="*/ 0 h 9"/>
                <a:gd name="T8" fmla="*/ 0 60000 65536"/>
                <a:gd name="T9" fmla="*/ 0 60000 65536"/>
                <a:gd name="T10" fmla="*/ 0 60000 65536"/>
                <a:gd name="T11" fmla="*/ 0 60000 65536"/>
                <a:gd name="T12" fmla="*/ 0 w 67"/>
                <a:gd name="T13" fmla="*/ 0 h 9"/>
                <a:gd name="T14" fmla="*/ 67 w 67"/>
                <a:gd name="T15" fmla="*/ 9 h 9"/>
              </a:gdLst>
              <a:ahLst/>
              <a:cxnLst>
                <a:cxn ang="T8">
                  <a:pos x="T0" y="T1"/>
                </a:cxn>
                <a:cxn ang="T9">
                  <a:pos x="T2" y="T3"/>
                </a:cxn>
                <a:cxn ang="T10">
                  <a:pos x="T4" y="T5"/>
                </a:cxn>
                <a:cxn ang="T11">
                  <a:pos x="T6" y="T7"/>
                </a:cxn>
              </a:cxnLst>
              <a:rect l="T12" t="T13" r="T14" b="T15"/>
              <a:pathLst>
                <a:path w="67" h="9">
                  <a:moveTo>
                    <a:pt x="67" y="0"/>
                  </a:moveTo>
                  <a:lnTo>
                    <a:pt x="19" y="9"/>
                  </a:lnTo>
                  <a:lnTo>
                    <a:pt x="0" y="1"/>
                  </a:lnTo>
                  <a:lnTo>
                    <a:pt x="67"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 name="Freeform 439">
              <a:extLst>
                <a:ext uri="{FF2B5EF4-FFF2-40B4-BE49-F238E27FC236}">
                  <a16:creationId xmlns:a16="http://schemas.microsoft.com/office/drawing/2014/main" xmlns="" id="{E0D17E52-368E-496E-860C-80A46CC2311F}"/>
                </a:ext>
              </a:extLst>
            </p:cNvPr>
            <p:cNvSpPr>
              <a:spLocks noChangeAspect="1"/>
            </p:cNvSpPr>
            <p:nvPr/>
          </p:nvSpPr>
          <p:spPr bwMode="auto">
            <a:xfrm>
              <a:off x="4711" y="2667"/>
              <a:ext cx="17" cy="19"/>
            </a:xfrm>
            <a:custGeom>
              <a:avLst/>
              <a:gdLst>
                <a:gd name="T0" fmla="*/ 1 w 45"/>
                <a:gd name="T1" fmla="*/ 3 h 50"/>
                <a:gd name="T2" fmla="*/ 0 w 45"/>
                <a:gd name="T3" fmla="*/ 1 h 50"/>
                <a:gd name="T4" fmla="*/ 2 w 45"/>
                <a:gd name="T5" fmla="*/ 0 h 50"/>
                <a:gd name="T6" fmla="*/ 2 w 45"/>
                <a:gd name="T7" fmla="*/ 0 h 50"/>
                <a:gd name="T8" fmla="*/ 2 w 45"/>
                <a:gd name="T9" fmla="*/ 2 h 50"/>
                <a:gd name="T10" fmla="*/ 1 w 45"/>
                <a:gd name="T11" fmla="*/ 3 h 50"/>
                <a:gd name="T12" fmla="*/ 0 60000 65536"/>
                <a:gd name="T13" fmla="*/ 0 60000 65536"/>
                <a:gd name="T14" fmla="*/ 0 60000 65536"/>
                <a:gd name="T15" fmla="*/ 0 60000 65536"/>
                <a:gd name="T16" fmla="*/ 0 60000 65536"/>
                <a:gd name="T17" fmla="*/ 0 60000 65536"/>
                <a:gd name="T18" fmla="*/ 0 w 45"/>
                <a:gd name="T19" fmla="*/ 0 h 50"/>
                <a:gd name="T20" fmla="*/ 45 w 45"/>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45" h="50">
                  <a:moveTo>
                    <a:pt x="25" y="50"/>
                  </a:moveTo>
                  <a:lnTo>
                    <a:pt x="0" y="20"/>
                  </a:lnTo>
                  <a:lnTo>
                    <a:pt x="45" y="0"/>
                  </a:lnTo>
                  <a:lnTo>
                    <a:pt x="45" y="3"/>
                  </a:lnTo>
                  <a:lnTo>
                    <a:pt x="36" y="29"/>
                  </a:lnTo>
                  <a:lnTo>
                    <a:pt x="25" y="5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 name="Freeform 440">
              <a:extLst>
                <a:ext uri="{FF2B5EF4-FFF2-40B4-BE49-F238E27FC236}">
                  <a16:creationId xmlns:a16="http://schemas.microsoft.com/office/drawing/2014/main" xmlns="" id="{FE9FE980-D8ED-404D-9300-C9B6B5043B4E}"/>
                </a:ext>
              </a:extLst>
            </p:cNvPr>
            <p:cNvSpPr>
              <a:spLocks noChangeAspect="1"/>
            </p:cNvSpPr>
            <p:nvPr/>
          </p:nvSpPr>
          <p:spPr bwMode="auto">
            <a:xfrm>
              <a:off x="5514" y="2625"/>
              <a:ext cx="4" cy="5"/>
            </a:xfrm>
            <a:custGeom>
              <a:avLst/>
              <a:gdLst>
                <a:gd name="T0" fmla="*/ 0 w 10"/>
                <a:gd name="T1" fmla="*/ 0 h 10"/>
                <a:gd name="T2" fmla="*/ 0 w 10"/>
                <a:gd name="T3" fmla="*/ 1 h 10"/>
                <a:gd name="T4" fmla="*/ 0 w 10"/>
                <a:gd name="T5" fmla="*/ 1 h 10"/>
                <a:gd name="T6" fmla="*/ 0 w 10"/>
                <a:gd name="T7" fmla="*/ 1 h 10"/>
                <a:gd name="T8" fmla="*/ 0 w 10"/>
                <a:gd name="T9" fmla="*/ 2 h 10"/>
                <a:gd name="T10" fmla="*/ 1 w 10"/>
                <a:gd name="T11" fmla="*/ 1 h 10"/>
                <a:gd name="T12" fmla="*/ 1 w 10"/>
                <a:gd name="T13" fmla="*/ 1 h 10"/>
                <a:gd name="T14" fmla="*/ 1 w 10"/>
                <a:gd name="T15" fmla="*/ 1 h 10"/>
                <a:gd name="T16" fmla="*/ 1 w 10"/>
                <a:gd name="T17" fmla="*/ 1 h 10"/>
                <a:gd name="T18" fmla="*/ 1 w 10"/>
                <a:gd name="T19" fmla="*/ 1 h 10"/>
                <a:gd name="T20" fmla="*/ 1 w 10"/>
                <a:gd name="T21" fmla="*/ 1 h 10"/>
                <a:gd name="T22" fmla="*/ 0 w 10"/>
                <a:gd name="T23" fmla="*/ 1 h 10"/>
                <a:gd name="T24" fmla="*/ 0 w 10"/>
                <a:gd name="T25" fmla="*/ 0 h 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10"/>
                <a:gd name="T41" fmla="*/ 10 w 10"/>
                <a:gd name="T42" fmla="*/ 10 h 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10">
                  <a:moveTo>
                    <a:pt x="3" y="0"/>
                  </a:moveTo>
                  <a:lnTo>
                    <a:pt x="0" y="3"/>
                  </a:lnTo>
                  <a:lnTo>
                    <a:pt x="3" y="5"/>
                  </a:lnTo>
                  <a:lnTo>
                    <a:pt x="3" y="8"/>
                  </a:lnTo>
                  <a:lnTo>
                    <a:pt x="6" y="10"/>
                  </a:lnTo>
                  <a:lnTo>
                    <a:pt x="10" y="8"/>
                  </a:lnTo>
                  <a:lnTo>
                    <a:pt x="10" y="7"/>
                  </a:lnTo>
                  <a:lnTo>
                    <a:pt x="10" y="5"/>
                  </a:lnTo>
                  <a:lnTo>
                    <a:pt x="10" y="4"/>
                  </a:lnTo>
                  <a:lnTo>
                    <a:pt x="10" y="3"/>
                  </a:lnTo>
                  <a:lnTo>
                    <a:pt x="9" y="1"/>
                  </a:lnTo>
                  <a:lnTo>
                    <a:pt x="7" y="1"/>
                  </a:lnTo>
                  <a:lnTo>
                    <a:pt x="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 name="Freeform 441">
              <a:extLst>
                <a:ext uri="{FF2B5EF4-FFF2-40B4-BE49-F238E27FC236}">
                  <a16:creationId xmlns:a16="http://schemas.microsoft.com/office/drawing/2014/main" xmlns="" id="{2687FE96-2316-4D55-A127-A1E1104F289A}"/>
                </a:ext>
              </a:extLst>
            </p:cNvPr>
            <p:cNvSpPr>
              <a:spLocks noChangeAspect="1"/>
            </p:cNvSpPr>
            <p:nvPr/>
          </p:nvSpPr>
          <p:spPr bwMode="auto">
            <a:xfrm>
              <a:off x="5605" y="2659"/>
              <a:ext cx="2" cy="2"/>
            </a:xfrm>
            <a:custGeom>
              <a:avLst/>
              <a:gdLst>
                <a:gd name="T0" fmla="*/ 0 w 6"/>
                <a:gd name="T1" fmla="*/ 0 h 6"/>
                <a:gd name="T2" fmla="*/ 0 w 6"/>
                <a:gd name="T3" fmla="*/ 0 h 6"/>
                <a:gd name="T4" fmla="*/ 0 w 6"/>
                <a:gd name="T5" fmla="*/ 0 h 6"/>
                <a:gd name="T6" fmla="*/ 0 w 6"/>
                <a:gd name="T7" fmla="*/ 0 h 6"/>
                <a:gd name="T8" fmla="*/ 0 w 6"/>
                <a:gd name="T9" fmla="*/ 0 h 6"/>
                <a:gd name="T10" fmla="*/ 0 w 6"/>
                <a:gd name="T11" fmla="*/ 0 h 6"/>
                <a:gd name="T12" fmla="*/ 0 w 6"/>
                <a:gd name="T13" fmla="*/ 0 h 6"/>
                <a:gd name="T14" fmla="*/ 0 60000 65536"/>
                <a:gd name="T15" fmla="*/ 0 60000 65536"/>
                <a:gd name="T16" fmla="*/ 0 60000 65536"/>
                <a:gd name="T17" fmla="*/ 0 60000 65536"/>
                <a:gd name="T18" fmla="*/ 0 60000 65536"/>
                <a:gd name="T19" fmla="*/ 0 60000 65536"/>
                <a:gd name="T20" fmla="*/ 0 60000 65536"/>
                <a:gd name="T21" fmla="*/ 0 w 6"/>
                <a:gd name="T22" fmla="*/ 0 h 6"/>
                <a:gd name="T23" fmla="*/ 6 w 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6">
                  <a:moveTo>
                    <a:pt x="6" y="6"/>
                  </a:moveTo>
                  <a:lnTo>
                    <a:pt x="3" y="6"/>
                  </a:lnTo>
                  <a:lnTo>
                    <a:pt x="0" y="4"/>
                  </a:lnTo>
                  <a:lnTo>
                    <a:pt x="1" y="3"/>
                  </a:lnTo>
                  <a:lnTo>
                    <a:pt x="4" y="0"/>
                  </a:lnTo>
                  <a:lnTo>
                    <a:pt x="6" y="3"/>
                  </a:lnTo>
                  <a:lnTo>
                    <a:pt x="6"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 name="Freeform 442">
              <a:extLst>
                <a:ext uri="{FF2B5EF4-FFF2-40B4-BE49-F238E27FC236}">
                  <a16:creationId xmlns:a16="http://schemas.microsoft.com/office/drawing/2014/main" xmlns="" id="{FE17D5D2-1EC5-478F-8623-27CB4EA4154E}"/>
                </a:ext>
              </a:extLst>
            </p:cNvPr>
            <p:cNvSpPr>
              <a:spLocks noChangeAspect="1"/>
            </p:cNvSpPr>
            <p:nvPr/>
          </p:nvSpPr>
          <p:spPr bwMode="auto">
            <a:xfrm>
              <a:off x="5143" y="2571"/>
              <a:ext cx="3" cy="3"/>
            </a:xfrm>
            <a:custGeom>
              <a:avLst/>
              <a:gdLst>
                <a:gd name="T0" fmla="*/ 0 w 8"/>
                <a:gd name="T1" fmla="*/ 0 h 9"/>
                <a:gd name="T2" fmla="*/ 0 w 8"/>
                <a:gd name="T3" fmla="*/ 0 h 9"/>
                <a:gd name="T4" fmla="*/ 0 w 8"/>
                <a:gd name="T5" fmla="*/ 0 h 9"/>
                <a:gd name="T6" fmla="*/ 0 w 8"/>
                <a:gd name="T7" fmla="*/ 0 h 9"/>
                <a:gd name="T8" fmla="*/ 0 w 8"/>
                <a:gd name="T9" fmla="*/ 0 h 9"/>
                <a:gd name="T10" fmla="*/ 0 w 8"/>
                <a:gd name="T11" fmla="*/ 0 h 9"/>
                <a:gd name="T12" fmla="*/ 0 w 8"/>
                <a:gd name="T13" fmla="*/ 0 h 9"/>
                <a:gd name="T14" fmla="*/ 0 w 8"/>
                <a:gd name="T15" fmla="*/ 0 h 9"/>
                <a:gd name="T16" fmla="*/ 0 w 8"/>
                <a:gd name="T17" fmla="*/ 0 h 9"/>
                <a:gd name="T18" fmla="*/ 0 w 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9"/>
                <a:gd name="T32" fmla="*/ 8 w 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9">
                  <a:moveTo>
                    <a:pt x="5" y="4"/>
                  </a:moveTo>
                  <a:lnTo>
                    <a:pt x="3" y="4"/>
                  </a:lnTo>
                  <a:lnTo>
                    <a:pt x="0" y="9"/>
                  </a:lnTo>
                  <a:lnTo>
                    <a:pt x="2" y="4"/>
                  </a:lnTo>
                  <a:lnTo>
                    <a:pt x="3" y="1"/>
                  </a:lnTo>
                  <a:lnTo>
                    <a:pt x="6" y="0"/>
                  </a:lnTo>
                  <a:lnTo>
                    <a:pt x="6" y="3"/>
                  </a:lnTo>
                  <a:lnTo>
                    <a:pt x="8" y="3"/>
                  </a:lnTo>
                  <a:lnTo>
                    <a:pt x="6" y="3"/>
                  </a:lnTo>
                  <a:lnTo>
                    <a:pt x="5" y="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 name="Freeform 443">
              <a:extLst>
                <a:ext uri="{FF2B5EF4-FFF2-40B4-BE49-F238E27FC236}">
                  <a16:creationId xmlns:a16="http://schemas.microsoft.com/office/drawing/2014/main" xmlns="" id="{3EBBC068-E760-487A-BF73-5EF72F4DDB76}"/>
                </a:ext>
              </a:extLst>
            </p:cNvPr>
            <p:cNvSpPr>
              <a:spLocks noChangeAspect="1"/>
            </p:cNvSpPr>
            <p:nvPr/>
          </p:nvSpPr>
          <p:spPr bwMode="auto">
            <a:xfrm>
              <a:off x="5394" y="2617"/>
              <a:ext cx="1" cy="1"/>
            </a:xfrm>
            <a:custGeom>
              <a:avLst/>
              <a:gdLst>
                <a:gd name="T0" fmla="*/ 0 w 3"/>
                <a:gd name="T1" fmla="*/ 0 h 3"/>
                <a:gd name="T2" fmla="*/ 0 w 3"/>
                <a:gd name="T3" fmla="*/ 0 h 3"/>
                <a:gd name="T4" fmla="*/ 0 w 3"/>
                <a:gd name="T5" fmla="*/ 0 h 3"/>
                <a:gd name="T6" fmla="*/ 0 w 3"/>
                <a:gd name="T7" fmla="*/ 0 h 3"/>
                <a:gd name="T8" fmla="*/ 0 w 3"/>
                <a:gd name="T9" fmla="*/ 0 h 3"/>
                <a:gd name="T10" fmla="*/ 0 w 3"/>
                <a:gd name="T11" fmla="*/ 0 h 3"/>
                <a:gd name="T12" fmla="*/ 0 w 3"/>
                <a:gd name="T13" fmla="*/ 0 h 3"/>
                <a:gd name="T14" fmla="*/ 0 60000 65536"/>
                <a:gd name="T15" fmla="*/ 0 60000 65536"/>
                <a:gd name="T16" fmla="*/ 0 60000 65536"/>
                <a:gd name="T17" fmla="*/ 0 60000 65536"/>
                <a:gd name="T18" fmla="*/ 0 60000 65536"/>
                <a:gd name="T19" fmla="*/ 0 60000 65536"/>
                <a:gd name="T20" fmla="*/ 0 60000 65536"/>
                <a:gd name="T21" fmla="*/ 0 w 3"/>
                <a:gd name="T22" fmla="*/ 0 h 3"/>
                <a:gd name="T23" fmla="*/ 3 w 3"/>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3">
                  <a:moveTo>
                    <a:pt x="3" y="0"/>
                  </a:moveTo>
                  <a:lnTo>
                    <a:pt x="2" y="3"/>
                  </a:lnTo>
                  <a:lnTo>
                    <a:pt x="0" y="2"/>
                  </a:lnTo>
                  <a:lnTo>
                    <a:pt x="2" y="0"/>
                  </a:lnTo>
                  <a:lnTo>
                    <a:pt x="0" y="0"/>
                  </a:lnTo>
                  <a:lnTo>
                    <a:pt x="2" y="0"/>
                  </a:lnTo>
                  <a:lnTo>
                    <a:pt x="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 name="Freeform 444">
              <a:extLst>
                <a:ext uri="{FF2B5EF4-FFF2-40B4-BE49-F238E27FC236}">
                  <a16:creationId xmlns:a16="http://schemas.microsoft.com/office/drawing/2014/main" xmlns="" id="{F7775B44-D6A6-4E9A-A6A8-9BA9C1E02108}"/>
                </a:ext>
              </a:extLst>
            </p:cNvPr>
            <p:cNvSpPr>
              <a:spLocks noChangeAspect="1"/>
            </p:cNvSpPr>
            <p:nvPr/>
          </p:nvSpPr>
          <p:spPr bwMode="auto">
            <a:xfrm>
              <a:off x="4632" y="2626"/>
              <a:ext cx="174" cy="125"/>
            </a:xfrm>
            <a:custGeom>
              <a:avLst/>
              <a:gdLst>
                <a:gd name="T0" fmla="*/ 18 w 463"/>
                <a:gd name="T1" fmla="*/ 0 h 332"/>
                <a:gd name="T2" fmla="*/ 20 w 463"/>
                <a:gd name="T3" fmla="*/ 1 h 332"/>
                <a:gd name="T4" fmla="*/ 20 w 463"/>
                <a:gd name="T5" fmla="*/ 3 h 332"/>
                <a:gd name="T6" fmla="*/ 21 w 463"/>
                <a:gd name="T7" fmla="*/ 2 h 332"/>
                <a:gd name="T8" fmla="*/ 21 w 463"/>
                <a:gd name="T9" fmla="*/ 3 h 332"/>
                <a:gd name="T10" fmla="*/ 21 w 463"/>
                <a:gd name="T11" fmla="*/ 3 h 332"/>
                <a:gd name="T12" fmla="*/ 24 w 463"/>
                <a:gd name="T13" fmla="*/ 5 h 332"/>
                <a:gd name="T14" fmla="*/ 22 w 463"/>
                <a:gd name="T15" fmla="*/ 6 h 332"/>
                <a:gd name="T16" fmla="*/ 23 w 463"/>
                <a:gd name="T17" fmla="*/ 7 h 332"/>
                <a:gd name="T18" fmla="*/ 21 w 463"/>
                <a:gd name="T19" fmla="*/ 8 h 332"/>
                <a:gd name="T20" fmla="*/ 20 w 463"/>
                <a:gd name="T21" fmla="*/ 8 h 332"/>
                <a:gd name="T22" fmla="*/ 18 w 463"/>
                <a:gd name="T23" fmla="*/ 8 h 332"/>
                <a:gd name="T24" fmla="*/ 16 w 463"/>
                <a:gd name="T25" fmla="*/ 8 h 332"/>
                <a:gd name="T26" fmla="*/ 15 w 463"/>
                <a:gd name="T27" fmla="*/ 9 h 332"/>
                <a:gd name="T28" fmla="*/ 15 w 463"/>
                <a:gd name="T29" fmla="*/ 12 h 332"/>
                <a:gd name="T30" fmla="*/ 14 w 463"/>
                <a:gd name="T31" fmla="*/ 13 h 332"/>
                <a:gd name="T32" fmla="*/ 13 w 463"/>
                <a:gd name="T33" fmla="*/ 15 h 332"/>
                <a:gd name="T34" fmla="*/ 11 w 463"/>
                <a:gd name="T35" fmla="*/ 17 h 332"/>
                <a:gd name="T36" fmla="*/ 8 w 463"/>
                <a:gd name="T37" fmla="*/ 16 h 332"/>
                <a:gd name="T38" fmla="*/ 6 w 463"/>
                <a:gd name="T39" fmla="*/ 17 h 332"/>
                <a:gd name="T40" fmla="*/ 3 w 463"/>
                <a:gd name="T41" fmla="*/ 18 h 332"/>
                <a:gd name="T42" fmla="*/ 1 w 463"/>
                <a:gd name="T43" fmla="*/ 16 h 332"/>
                <a:gd name="T44" fmla="*/ 0 w 463"/>
                <a:gd name="T45" fmla="*/ 14 h 332"/>
                <a:gd name="T46" fmla="*/ 0 w 463"/>
                <a:gd name="T47" fmla="*/ 14 h 332"/>
                <a:gd name="T48" fmla="*/ 2 w 463"/>
                <a:gd name="T49" fmla="*/ 15 h 332"/>
                <a:gd name="T50" fmla="*/ 4 w 463"/>
                <a:gd name="T51" fmla="*/ 16 h 332"/>
                <a:gd name="T52" fmla="*/ 4 w 463"/>
                <a:gd name="T53" fmla="*/ 16 h 332"/>
                <a:gd name="T54" fmla="*/ 4 w 463"/>
                <a:gd name="T55" fmla="*/ 15 h 332"/>
                <a:gd name="T56" fmla="*/ 4 w 463"/>
                <a:gd name="T57" fmla="*/ 14 h 332"/>
                <a:gd name="T58" fmla="*/ 5 w 463"/>
                <a:gd name="T59" fmla="*/ 14 h 332"/>
                <a:gd name="T60" fmla="*/ 5 w 463"/>
                <a:gd name="T61" fmla="*/ 12 h 332"/>
                <a:gd name="T62" fmla="*/ 6 w 463"/>
                <a:gd name="T63" fmla="*/ 12 h 332"/>
                <a:gd name="T64" fmla="*/ 8 w 463"/>
                <a:gd name="T65" fmla="*/ 11 h 332"/>
                <a:gd name="T66" fmla="*/ 10 w 463"/>
                <a:gd name="T67" fmla="*/ 9 h 332"/>
                <a:gd name="T68" fmla="*/ 11 w 463"/>
                <a:gd name="T69" fmla="*/ 7 h 332"/>
                <a:gd name="T70" fmla="*/ 12 w 463"/>
                <a:gd name="T71" fmla="*/ 8 h 332"/>
                <a:gd name="T72" fmla="*/ 13 w 463"/>
                <a:gd name="T73" fmla="*/ 8 h 332"/>
                <a:gd name="T74" fmla="*/ 14 w 463"/>
                <a:gd name="T75" fmla="*/ 6 h 332"/>
                <a:gd name="T76" fmla="*/ 14 w 463"/>
                <a:gd name="T77" fmla="*/ 8 h 332"/>
                <a:gd name="T78" fmla="*/ 14 w 463"/>
                <a:gd name="T79" fmla="*/ 6 h 332"/>
                <a:gd name="T80" fmla="*/ 15 w 463"/>
                <a:gd name="T81" fmla="*/ 6 h 332"/>
                <a:gd name="T82" fmla="*/ 15 w 463"/>
                <a:gd name="T83" fmla="*/ 5 h 332"/>
                <a:gd name="T84" fmla="*/ 15 w 463"/>
                <a:gd name="T85" fmla="*/ 4 h 332"/>
                <a:gd name="T86" fmla="*/ 17 w 463"/>
                <a:gd name="T87" fmla="*/ 2 h 332"/>
                <a:gd name="T88" fmla="*/ 18 w 463"/>
                <a:gd name="T89" fmla="*/ 0 h 332"/>
                <a:gd name="T90" fmla="*/ 18 w 463"/>
                <a:gd name="T91" fmla="*/ 1 h 332"/>
                <a:gd name="T92" fmla="*/ 18 w 463"/>
                <a:gd name="T93" fmla="*/ 0 h 3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63"/>
                <a:gd name="T142" fmla="*/ 0 h 332"/>
                <a:gd name="T143" fmla="*/ 463 w 463"/>
                <a:gd name="T144" fmla="*/ 332 h 3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63" h="332">
                  <a:moveTo>
                    <a:pt x="348" y="0"/>
                  </a:moveTo>
                  <a:lnTo>
                    <a:pt x="376" y="22"/>
                  </a:lnTo>
                  <a:lnTo>
                    <a:pt x="375" y="56"/>
                  </a:lnTo>
                  <a:lnTo>
                    <a:pt x="397" y="46"/>
                  </a:lnTo>
                  <a:lnTo>
                    <a:pt x="397" y="61"/>
                  </a:lnTo>
                  <a:lnTo>
                    <a:pt x="406" y="65"/>
                  </a:lnTo>
                  <a:lnTo>
                    <a:pt x="463" y="91"/>
                  </a:lnTo>
                  <a:lnTo>
                    <a:pt x="413" y="105"/>
                  </a:lnTo>
                  <a:lnTo>
                    <a:pt x="427" y="132"/>
                  </a:lnTo>
                  <a:lnTo>
                    <a:pt x="393" y="143"/>
                  </a:lnTo>
                  <a:lnTo>
                    <a:pt x="382" y="152"/>
                  </a:lnTo>
                  <a:lnTo>
                    <a:pt x="340" y="146"/>
                  </a:lnTo>
                  <a:lnTo>
                    <a:pt x="299" y="140"/>
                  </a:lnTo>
                  <a:lnTo>
                    <a:pt x="287" y="179"/>
                  </a:lnTo>
                  <a:lnTo>
                    <a:pt x="276" y="217"/>
                  </a:lnTo>
                  <a:lnTo>
                    <a:pt x="266" y="246"/>
                  </a:lnTo>
                  <a:lnTo>
                    <a:pt x="243" y="293"/>
                  </a:lnTo>
                  <a:lnTo>
                    <a:pt x="203" y="310"/>
                  </a:lnTo>
                  <a:lnTo>
                    <a:pt x="139" y="295"/>
                  </a:lnTo>
                  <a:lnTo>
                    <a:pt x="122" y="317"/>
                  </a:lnTo>
                  <a:lnTo>
                    <a:pt x="57" y="332"/>
                  </a:lnTo>
                  <a:lnTo>
                    <a:pt x="10" y="304"/>
                  </a:lnTo>
                  <a:lnTo>
                    <a:pt x="0" y="267"/>
                  </a:lnTo>
                  <a:lnTo>
                    <a:pt x="3" y="271"/>
                  </a:lnTo>
                  <a:lnTo>
                    <a:pt x="40" y="292"/>
                  </a:lnTo>
                  <a:lnTo>
                    <a:pt x="78" y="305"/>
                  </a:lnTo>
                  <a:lnTo>
                    <a:pt x="69" y="301"/>
                  </a:lnTo>
                  <a:lnTo>
                    <a:pt x="76" y="290"/>
                  </a:lnTo>
                  <a:lnTo>
                    <a:pt x="81" y="262"/>
                  </a:lnTo>
                  <a:lnTo>
                    <a:pt x="82" y="252"/>
                  </a:lnTo>
                  <a:lnTo>
                    <a:pt x="87" y="234"/>
                  </a:lnTo>
                  <a:lnTo>
                    <a:pt x="119" y="222"/>
                  </a:lnTo>
                  <a:lnTo>
                    <a:pt x="154" y="210"/>
                  </a:lnTo>
                  <a:lnTo>
                    <a:pt x="182" y="170"/>
                  </a:lnTo>
                  <a:lnTo>
                    <a:pt x="212" y="128"/>
                  </a:lnTo>
                  <a:lnTo>
                    <a:pt x="237" y="158"/>
                  </a:lnTo>
                  <a:lnTo>
                    <a:pt x="248" y="137"/>
                  </a:lnTo>
                  <a:lnTo>
                    <a:pt x="257" y="111"/>
                  </a:lnTo>
                  <a:lnTo>
                    <a:pt x="269" y="141"/>
                  </a:lnTo>
                  <a:lnTo>
                    <a:pt x="267" y="119"/>
                  </a:lnTo>
                  <a:lnTo>
                    <a:pt x="279" y="104"/>
                  </a:lnTo>
                  <a:lnTo>
                    <a:pt x="275" y="89"/>
                  </a:lnTo>
                  <a:lnTo>
                    <a:pt x="285" y="76"/>
                  </a:lnTo>
                  <a:lnTo>
                    <a:pt x="309" y="38"/>
                  </a:lnTo>
                  <a:lnTo>
                    <a:pt x="333" y="0"/>
                  </a:lnTo>
                  <a:lnTo>
                    <a:pt x="336" y="14"/>
                  </a:lnTo>
                  <a:lnTo>
                    <a:pt x="348"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 name="Freeform 445">
              <a:extLst>
                <a:ext uri="{FF2B5EF4-FFF2-40B4-BE49-F238E27FC236}">
                  <a16:creationId xmlns:a16="http://schemas.microsoft.com/office/drawing/2014/main" xmlns="" id="{D3F6BF3A-D005-434B-BB1C-0BAD53F4A09E}"/>
                </a:ext>
              </a:extLst>
            </p:cNvPr>
            <p:cNvSpPr>
              <a:spLocks noChangeAspect="1"/>
            </p:cNvSpPr>
            <p:nvPr/>
          </p:nvSpPr>
          <p:spPr bwMode="auto">
            <a:xfrm>
              <a:off x="4454" y="2634"/>
              <a:ext cx="80" cy="107"/>
            </a:xfrm>
            <a:custGeom>
              <a:avLst/>
              <a:gdLst>
                <a:gd name="T0" fmla="*/ 10 w 212"/>
                <a:gd name="T1" fmla="*/ 15 h 286"/>
                <a:gd name="T2" fmla="*/ 6 w 212"/>
                <a:gd name="T3" fmla="*/ 13 h 286"/>
                <a:gd name="T4" fmla="*/ 3 w 212"/>
                <a:gd name="T5" fmla="*/ 10 h 286"/>
                <a:gd name="T6" fmla="*/ 2 w 212"/>
                <a:gd name="T7" fmla="*/ 7 h 286"/>
                <a:gd name="T8" fmla="*/ 1 w 212"/>
                <a:gd name="T9" fmla="*/ 4 h 286"/>
                <a:gd name="T10" fmla="*/ 0 w 212"/>
                <a:gd name="T11" fmla="*/ 0 h 286"/>
                <a:gd name="T12" fmla="*/ 0 w 212"/>
                <a:gd name="T13" fmla="*/ 0 h 286"/>
                <a:gd name="T14" fmla="*/ 2 w 212"/>
                <a:gd name="T15" fmla="*/ 1 h 286"/>
                <a:gd name="T16" fmla="*/ 2 w 212"/>
                <a:gd name="T17" fmla="*/ 2 h 286"/>
                <a:gd name="T18" fmla="*/ 4 w 212"/>
                <a:gd name="T19" fmla="*/ 2 h 286"/>
                <a:gd name="T20" fmla="*/ 5 w 212"/>
                <a:gd name="T21" fmla="*/ 1 h 286"/>
                <a:gd name="T22" fmla="*/ 7 w 212"/>
                <a:gd name="T23" fmla="*/ 3 h 286"/>
                <a:gd name="T24" fmla="*/ 8 w 212"/>
                <a:gd name="T25" fmla="*/ 4 h 286"/>
                <a:gd name="T26" fmla="*/ 9 w 212"/>
                <a:gd name="T27" fmla="*/ 7 h 286"/>
                <a:gd name="T28" fmla="*/ 9 w 212"/>
                <a:gd name="T29" fmla="*/ 10 h 286"/>
                <a:gd name="T30" fmla="*/ 10 w 212"/>
                <a:gd name="T31" fmla="*/ 12 h 286"/>
                <a:gd name="T32" fmla="*/ 11 w 212"/>
                <a:gd name="T33" fmla="*/ 15 h 286"/>
                <a:gd name="T34" fmla="*/ 11 w 212"/>
                <a:gd name="T35" fmla="*/ 15 h 286"/>
                <a:gd name="T36" fmla="*/ 10 w 212"/>
                <a:gd name="T37" fmla="*/ 15 h 2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2"/>
                <a:gd name="T58" fmla="*/ 0 h 286"/>
                <a:gd name="T59" fmla="*/ 212 w 212"/>
                <a:gd name="T60" fmla="*/ 286 h 28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2" h="286">
                  <a:moveTo>
                    <a:pt x="179" y="286"/>
                  </a:moveTo>
                  <a:lnTo>
                    <a:pt x="122" y="245"/>
                  </a:lnTo>
                  <a:lnTo>
                    <a:pt x="64" y="203"/>
                  </a:lnTo>
                  <a:lnTo>
                    <a:pt x="37" y="140"/>
                  </a:lnTo>
                  <a:lnTo>
                    <a:pt x="19" y="75"/>
                  </a:lnTo>
                  <a:lnTo>
                    <a:pt x="0" y="7"/>
                  </a:lnTo>
                  <a:lnTo>
                    <a:pt x="1" y="0"/>
                  </a:lnTo>
                  <a:lnTo>
                    <a:pt x="40" y="18"/>
                  </a:lnTo>
                  <a:lnTo>
                    <a:pt x="43" y="43"/>
                  </a:lnTo>
                  <a:lnTo>
                    <a:pt x="76" y="42"/>
                  </a:lnTo>
                  <a:lnTo>
                    <a:pt x="95" y="18"/>
                  </a:lnTo>
                  <a:lnTo>
                    <a:pt x="127" y="49"/>
                  </a:lnTo>
                  <a:lnTo>
                    <a:pt x="157" y="82"/>
                  </a:lnTo>
                  <a:lnTo>
                    <a:pt x="163" y="134"/>
                  </a:lnTo>
                  <a:lnTo>
                    <a:pt x="169" y="186"/>
                  </a:lnTo>
                  <a:lnTo>
                    <a:pt x="189" y="234"/>
                  </a:lnTo>
                  <a:lnTo>
                    <a:pt x="212" y="282"/>
                  </a:lnTo>
                  <a:lnTo>
                    <a:pt x="195" y="274"/>
                  </a:lnTo>
                  <a:lnTo>
                    <a:pt x="179" y="28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2" name="Freeform 446">
              <a:extLst>
                <a:ext uri="{FF2B5EF4-FFF2-40B4-BE49-F238E27FC236}">
                  <a16:creationId xmlns:a16="http://schemas.microsoft.com/office/drawing/2014/main" xmlns="" id="{7EF7D6FC-5A2C-4E3A-BD20-96083BFA30B9}"/>
                </a:ext>
              </a:extLst>
            </p:cNvPr>
            <p:cNvSpPr>
              <a:spLocks noChangeAspect="1"/>
            </p:cNvSpPr>
            <p:nvPr/>
          </p:nvSpPr>
          <p:spPr bwMode="auto">
            <a:xfrm>
              <a:off x="5081" y="2609"/>
              <a:ext cx="3" cy="8"/>
            </a:xfrm>
            <a:custGeom>
              <a:avLst/>
              <a:gdLst>
                <a:gd name="T0" fmla="*/ 0 w 7"/>
                <a:gd name="T1" fmla="*/ 1 h 21"/>
                <a:gd name="T2" fmla="*/ 0 w 7"/>
                <a:gd name="T3" fmla="*/ 1 h 21"/>
                <a:gd name="T4" fmla="*/ 0 w 7"/>
                <a:gd name="T5" fmla="*/ 0 h 21"/>
                <a:gd name="T6" fmla="*/ 0 w 7"/>
                <a:gd name="T7" fmla="*/ 0 h 21"/>
                <a:gd name="T8" fmla="*/ 0 w 7"/>
                <a:gd name="T9" fmla="*/ 0 h 21"/>
                <a:gd name="T10" fmla="*/ 0 w 7"/>
                <a:gd name="T11" fmla="*/ 0 h 21"/>
                <a:gd name="T12" fmla="*/ 0 w 7"/>
                <a:gd name="T13" fmla="*/ 0 h 21"/>
                <a:gd name="T14" fmla="*/ 0 w 7"/>
                <a:gd name="T15" fmla="*/ 1 h 21"/>
                <a:gd name="T16" fmla="*/ 0 w 7"/>
                <a:gd name="T17" fmla="*/ 1 h 21"/>
                <a:gd name="T18" fmla="*/ 0 w 7"/>
                <a:gd name="T19" fmla="*/ 1 h 21"/>
                <a:gd name="T20" fmla="*/ 0 w 7"/>
                <a:gd name="T21" fmla="*/ 1 h 21"/>
                <a:gd name="T22" fmla="*/ 0 w 7"/>
                <a:gd name="T23" fmla="*/ 1 h 21"/>
                <a:gd name="T24" fmla="*/ 0 w 7"/>
                <a:gd name="T25" fmla="*/ 1 h 21"/>
                <a:gd name="T26" fmla="*/ 0 w 7"/>
                <a:gd name="T27" fmla="*/ 1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21"/>
                <a:gd name="T44" fmla="*/ 7 w 7"/>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21">
                  <a:moveTo>
                    <a:pt x="1" y="13"/>
                  </a:moveTo>
                  <a:lnTo>
                    <a:pt x="1" y="10"/>
                  </a:lnTo>
                  <a:lnTo>
                    <a:pt x="1" y="7"/>
                  </a:lnTo>
                  <a:lnTo>
                    <a:pt x="4" y="6"/>
                  </a:lnTo>
                  <a:lnTo>
                    <a:pt x="6" y="4"/>
                  </a:lnTo>
                  <a:lnTo>
                    <a:pt x="6" y="0"/>
                  </a:lnTo>
                  <a:lnTo>
                    <a:pt x="7" y="4"/>
                  </a:lnTo>
                  <a:lnTo>
                    <a:pt x="6" y="12"/>
                  </a:lnTo>
                  <a:lnTo>
                    <a:pt x="7" y="13"/>
                  </a:lnTo>
                  <a:lnTo>
                    <a:pt x="4" y="18"/>
                  </a:lnTo>
                  <a:lnTo>
                    <a:pt x="4" y="21"/>
                  </a:lnTo>
                  <a:lnTo>
                    <a:pt x="1" y="19"/>
                  </a:lnTo>
                  <a:lnTo>
                    <a:pt x="0" y="16"/>
                  </a:lnTo>
                  <a:lnTo>
                    <a:pt x="1" y="1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3" name="Freeform 447">
              <a:extLst>
                <a:ext uri="{FF2B5EF4-FFF2-40B4-BE49-F238E27FC236}">
                  <a16:creationId xmlns:a16="http://schemas.microsoft.com/office/drawing/2014/main" xmlns="" id="{89B5F65B-24DB-4527-8655-A01F1EB74EDE}"/>
                </a:ext>
              </a:extLst>
            </p:cNvPr>
            <p:cNvSpPr>
              <a:spLocks noChangeAspect="1"/>
            </p:cNvSpPr>
            <p:nvPr/>
          </p:nvSpPr>
          <p:spPr bwMode="auto">
            <a:xfrm>
              <a:off x="5079" y="2618"/>
              <a:ext cx="2" cy="2"/>
            </a:xfrm>
            <a:custGeom>
              <a:avLst/>
              <a:gdLst>
                <a:gd name="T0" fmla="*/ 1 w 4"/>
                <a:gd name="T1" fmla="*/ 0 h 6"/>
                <a:gd name="T2" fmla="*/ 0 w 4"/>
                <a:gd name="T3" fmla="*/ 0 h 6"/>
                <a:gd name="T4" fmla="*/ 0 w 4"/>
                <a:gd name="T5" fmla="*/ 0 h 6"/>
                <a:gd name="T6" fmla="*/ 0 w 4"/>
                <a:gd name="T7" fmla="*/ 0 h 6"/>
                <a:gd name="T8" fmla="*/ 1 w 4"/>
                <a:gd name="T9" fmla="*/ 0 h 6"/>
                <a:gd name="T10" fmla="*/ 1 w 4"/>
                <a:gd name="T11" fmla="*/ 0 h 6"/>
                <a:gd name="T12" fmla="*/ 1 w 4"/>
                <a:gd name="T13" fmla="*/ 0 h 6"/>
                <a:gd name="T14" fmla="*/ 1 w 4"/>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6"/>
                <a:gd name="T26" fmla="*/ 4 w 4"/>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6">
                  <a:moveTo>
                    <a:pt x="1" y="5"/>
                  </a:moveTo>
                  <a:lnTo>
                    <a:pt x="0" y="3"/>
                  </a:lnTo>
                  <a:lnTo>
                    <a:pt x="0" y="5"/>
                  </a:lnTo>
                  <a:lnTo>
                    <a:pt x="0" y="6"/>
                  </a:lnTo>
                  <a:lnTo>
                    <a:pt x="4" y="5"/>
                  </a:lnTo>
                  <a:lnTo>
                    <a:pt x="4" y="0"/>
                  </a:lnTo>
                  <a:lnTo>
                    <a:pt x="4" y="2"/>
                  </a:lnTo>
                  <a:lnTo>
                    <a:pt x="1"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4" name="Freeform 448">
              <a:extLst>
                <a:ext uri="{FF2B5EF4-FFF2-40B4-BE49-F238E27FC236}">
                  <a16:creationId xmlns:a16="http://schemas.microsoft.com/office/drawing/2014/main" xmlns="" id="{3AC89993-21DC-48D2-A946-3C76E1A71B05}"/>
                </a:ext>
              </a:extLst>
            </p:cNvPr>
            <p:cNvSpPr>
              <a:spLocks noChangeAspect="1"/>
            </p:cNvSpPr>
            <p:nvPr/>
          </p:nvSpPr>
          <p:spPr bwMode="auto">
            <a:xfrm>
              <a:off x="5075" y="2626"/>
              <a:ext cx="1" cy="1"/>
            </a:xfrm>
            <a:custGeom>
              <a:avLst/>
              <a:gdLst>
                <a:gd name="T0" fmla="*/ 1 w 1"/>
                <a:gd name="T1" fmla="*/ 0 h 1"/>
                <a:gd name="T2" fmla="*/ 1 w 1"/>
                <a:gd name="T3" fmla="*/ 1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lnTo>
                    <a:pt x="1" y="1"/>
                  </a:lnTo>
                  <a:lnTo>
                    <a:pt x="0" y="0"/>
                  </a:lnTo>
                  <a:lnTo>
                    <a:pt x="1"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5" name="Freeform 449">
              <a:extLst>
                <a:ext uri="{FF2B5EF4-FFF2-40B4-BE49-F238E27FC236}">
                  <a16:creationId xmlns:a16="http://schemas.microsoft.com/office/drawing/2014/main" xmlns="" id="{70CE0F5A-293E-473A-9B99-F4DF16961D34}"/>
                </a:ext>
              </a:extLst>
            </p:cNvPr>
            <p:cNvSpPr>
              <a:spLocks noChangeAspect="1"/>
            </p:cNvSpPr>
            <p:nvPr/>
          </p:nvSpPr>
          <p:spPr bwMode="auto">
            <a:xfrm>
              <a:off x="5077" y="2623"/>
              <a:ext cx="2" cy="2"/>
            </a:xfrm>
            <a:custGeom>
              <a:avLst/>
              <a:gdLst>
                <a:gd name="T0" fmla="*/ 2 w 2"/>
                <a:gd name="T1" fmla="*/ 1 h 4"/>
                <a:gd name="T2" fmla="*/ 2 w 2"/>
                <a:gd name="T3" fmla="*/ 0 h 4"/>
                <a:gd name="T4" fmla="*/ 0 w 2"/>
                <a:gd name="T5" fmla="*/ 1 h 4"/>
                <a:gd name="T6" fmla="*/ 2 w 2"/>
                <a:gd name="T7" fmla="*/ 1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2" y="3"/>
                  </a:moveTo>
                  <a:lnTo>
                    <a:pt x="2" y="0"/>
                  </a:lnTo>
                  <a:lnTo>
                    <a:pt x="0" y="4"/>
                  </a:lnTo>
                  <a:lnTo>
                    <a:pt x="2"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6" name="Freeform 450">
              <a:extLst>
                <a:ext uri="{FF2B5EF4-FFF2-40B4-BE49-F238E27FC236}">
                  <a16:creationId xmlns:a16="http://schemas.microsoft.com/office/drawing/2014/main" xmlns="" id="{209ABA23-B3B8-46DF-A43C-7E1D0626CD91}"/>
                </a:ext>
              </a:extLst>
            </p:cNvPr>
            <p:cNvSpPr>
              <a:spLocks noChangeAspect="1"/>
            </p:cNvSpPr>
            <p:nvPr/>
          </p:nvSpPr>
          <p:spPr bwMode="auto">
            <a:xfrm>
              <a:off x="5197" y="2823"/>
              <a:ext cx="178" cy="167"/>
            </a:xfrm>
            <a:custGeom>
              <a:avLst/>
              <a:gdLst>
                <a:gd name="T0" fmla="*/ 25 w 474"/>
                <a:gd name="T1" fmla="*/ 23 h 443"/>
                <a:gd name="T2" fmla="*/ 24 w 474"/>
                <a:gd name="T3" fmla="*/ 23 h 443"/>
                <a:gd name="T4" fmla="*/ 24 w 474"/>
                <a:gd name="T5" fmla="*/ 24 h 443"/>
                <a:gd name="T6" fmla="*/ 23 w 474"/>
                <a:gd name="T7" fmla="*/ 23 h 443"/>
                <a:gd name="T8" fmla="*/ 20 w 474"/>
                <a:gd name="T9" fmla="*/ 23 h 443"/>
                <a:gd name="T10" fmla="*/ 18 w 474"/>
                <a:gd name="T11" fmla="*/ 22 h 443"/>
                <a:gd name="T12" fmla="*/ 17 w 474"/>
                <a:gd name="T13" fmla="*/ 21 h 443"/>
                <a:gd name="T14" fmla="*/ 15 w 474"/>
                <a:gd name="T15" fmla="*/ 19 h 443"/>
                <a:gd name="T16" fmla="*/ 14 w 474"/>
                <a:gd name="T17" fmla="*/ 18 h 443"/>
                <a:gd name="T18" fmla="*/ 12 w 474"/>
                <a:gd name="T19" fmla="*/ 16 h 443"/>
                <a:gd name="T20" fmla="*/ 9 w 474"/>
                <a:gd name="T21" fmla="*/ 14 h 443"/>
                <a:gd name="T22" fmla="*/ 9 w 474"/>
                <a:gd name="T23" fmla="*/ 15 h 443"/>
                <a:gd name="T24" fmla="*/ 8 w 474"/>
                <a:gd name="T25" fmla="*/ 15 h 443"/>
                <a:gd name="T26" fmla="*/ 8 w 474"/>
                <a:gd name="T27" fmla="*/ 16 h 443"/>
                <a:gd name="T28" fmla="*/ 7 w 474"/>
                <a:gd name="T29" fmla="*/ 16 h 443"/>
                <a:gd name="T30" fmla="*/ 7 w 474"/>
                <a:gd name="T31" fmla="*/ 17 h 443"/>
                <a:gd name="T32" fmla="*/ 3 w 474"/>
                <a:gd name="T33" fmla="*/ 17 h 443"/>
                <a:gd name="T34" fmla="*/ 6 w 474"/>
                <a:gd name="T35" fmla="*/ 18 h 443"/>
                <a:gd name="T36" fmla="*/ 5 w 474"/>
                <a:gd name="T37" fmla="*/ 20 h 443"/>
                <a:gd name="T38" fmla="*/ 3 w 474"/>
                <a:gd name="T39" fmla="*/ 19 h 443"/>
                <a:gd name="T40" fmla="*/ 0 w 474"/>
                <a:gd name="T41" fmla="*/ 19 h 443"/>
                <a:gd name="T42" fmla="*/ 0 w 474"/>
                <a:gd name="T43" fmla="*/ 17 h 443"/>
                <a:gd name="T44" fmla="*/ 0 w 474"/>
                <a:gd name="T45" fmla="*/ 14 h 443"/>
                <a:gd name="T46" fmla="*/ 1 w 474"/>
                <a:gd name="T47" fmla="*/ 12 h 443"/>
                <a:gd name="T48" fmla="*/ 1 w 474"/>
                <a:gd name="T49" fmla="*/ 10 h 443"/>
                <a:gd name="T50" fmla="*/ 1 w 474"/>
                <a:gd name="T51" fmla="*/ 7 h 443"/>
                <a:gd name="T52" fmla="*/ 1 w 474"/>
                <a:gd name="T53" fmla="*/ 5 h 443"/>
                <a:gd name="T54" fmla="*/ 1 w 474"/>
                <a:gd name="T55" fmla="*/ 2 h 443"/>
                <a:gd name="T56" fmla="*/ 1 w 474"/>
                <a:gd name="T57" fmla="*/ 0 h 443"/>
                <a:gd name="T58" fmla="*/ 4 w 474"/>
                <a:gd name="T59" fmla="*/ 1 h 443"/>
                <a:gd name="T60" fmla="*/ 6 w 474"/>
                <a:gd name="T61" fmla="*/ 2 h 443"/>
                <a:gd name="T62" fmla="*/ 9 w 474"/>
                <a:gd name="T63" fmla="*/ 3 h 443"/>
                <a:gd name="T64" fmla="*/ 11 w 474"/>
                <a:gd name="T65" fmla="*/ 5 h 443"/>
                <a:gd name="T66" fmla="*/ 14 w 474"/>
                <a:gd name="T67" fmla="*/ 8 h 443"/>
                <a:gd name="T68" fmla="*/ 14 w 474"/>
                <a:gd name="T69" fmla="*/ 9 h 443"/>
                <a:gd name="T70" fmla="*/ 16 w 474"/>
                <a:gd name="T71" fmla="*/ 10 h 443"/>
                <a:gd name="T72" fmla="*/ 18 w 474"/>
                <a:gd name="T73" fmla="*/ 11 h 443"/>
                <a:gd name="T74" fmla="*/ 18 w 474"/>
                <a:gd name="T75" fmla="*/ 12 h 443"/>
                <a:gd name="T76" fmla="*/ 16 w 474"/>
                <a:gd name="T77" fmla="*/ 12 h 443"/>
                <a:gd name="T78" fmla="*/ 17 w 474"/>
                <a:gd name="T79" fmla="*/ 15 h 443"/>
                <a:gd name="T80" fmla="*/ 19 w 474"/>
                <a:gd name="T81" fmla="*/ 17 h 443"/>
                <a:gd name="T82" fmla="*/ 20 w 474"/>
                <a:gd name="T83" fmla="*/ 19 h 443"/>
                <a:gd name="T84" fmla="*/ 21 w 474"/>
                <a:gd name="T85" fmla="*/ 19 h 443"/>
                <a:gd name="T86" fmla="*/ 21 w 474"/>
                <a:gd name="T87" fmla="*/ 20 h 443"/>
                <a:gd name="T88" fmla="*/ 23 w 474"/>
                <a:gd name="T89" fmla="*/ 21 h 443"/>
                <a:gd name="T90" fmla="*/ 23 w 474"/>
                <a:gd name="T91" fmla="*/ 22 h 443"/>
                <a:gd name="T92" fmla="*/ 25 w 474"/>
                <a:gd name="T93" fmla="*/ 23 h 44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474"/>
                <a:gd name="T142" fmla="*/ 0 h 443"/>
                <a:gd name="T143" fmla="*/ 474 w 474"/>
                <a:gd name="T144" fmla="*/ 443 h 44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474" h="443">
                  <a:moveTo>
                    <a:pt x="474" y="422"/>
                  </a:moveTo>
                  <a:lnTo>
                    <a:pt x="455" y="432"/>
                  </a:lnTo>
                  <a:lnTo>
                    <a:pt x="456" y="443"/>
                  </a:lnTo>
                  <a:lnTo>
                    <a:pt x="428" y="437"/>
                  </a:lnTo>
                  <a:lnTo>
                    <a:pt x="383" y="427"/>
                  </a:lnTo>
                  <a:lnTo>
                    <a:pt x="335" y="416"/>
                  </a:lnTo>
                  <a:lnTo>
                    <a:pt x="312" y="389"/>
                  </a:lnTo>
                  <a:lnTo>
                    <a:pt x="286" y="361"/>
                  </a:lnTo>
                  <a:lnTo>
                    <a:pt x="261" y="328"/>
                  </a:lnTo>
                  <a:lnTo>
                    <a:pt x="235" y="295"/>
                  </a:lnTo>
                  <a:lnTo>
                    <a:pt x="173" y="271"/>
                  </a:lnTo>
                  <a:lnTo>
                    <a:pt x="170" y="285"/>
                  </a:lnTo>
                  <a:lnTo>
                    <a:pt x="141" y="274"/>
                  </a:lnTo>
                  <a:lnTo>
                    <a:pt x="143" y="301"/>
                  </a:lnTo>
                  <a:lnTo>
                    <a:pt x="125" y="298"/>
                  </a:lnTo>
                  <a:lnTo>
                    <a:pt x="131" y="312"/>
                  </a:lnTo>
                  <a:lnTo>
                    <a:pt x="64" y="310"/>
                  </a:lnTo>
                  <a:lnTo>
                    <a:pt x="119" y="341"/>
                  </a:lnTo>
                  <a:lnTo>
                    <a:pt x="94" y="364"/>
                  </a:lnTo>
                  <a:lnTo>
                    <a:pt x="47" y="362"/>
                  </a:lnTo>
                  <a:lnTo>
                    <a:pt x="0" y="361"/>
                  </a:lnTo>
                  <a:lnTo>
                    <a:pt x="4" y="316"/>
                  </a:lnTo>
                  <a:lnTo>
                    <a:pt x="7" y="271"/>
                  </a:lnTo>
                  <a:lnTo>
                    <a:pt x="10" y="225"/>
                  </a:lnTo>
                  <a:lnTo>
                    <a:pt x="14" y="180"/>
                  </a:lnTo>
                  <a:lnTo>
                    <a:pt x="17" y="136"/>
                  </a:lnTo>
                  <a:lnTo>
                    <a:pt x="19" y="91"/>
                  </a:lnTo>
                  <a:lnTo>
                    <a:pt x="22" y="46"/>
                  </a:lnTo>
                  <a:lnTo>
                    <a:pt x="23" y="0"/>
                  </a:lnTo>
                  <a:lnTo>
                    <a:pt x="70" y="21"/>
                  </a:lnTo>
                  <a:lnTo>
                    <a:pt x="116" y="42"/>
                  </a:lnTo>
                  <a:lnTo>
                    <a:pt x="162" y="62"/>
                  </a:lnTo>
                  <a:lnTo>
                    <a:pt x="210" y="83"/>
                  </a:lnTo>
                  <a:lnTo>
                    <a:pt x="252" y="137"/>
                  </a:lnTo>
                  <a:lnTo>
                    <a:pt x="255" y="161"/>
                  </a:lnTo>
                  <a:lnTo>
                    <a:pt x="297" y="180"/>
                  </a:lnTo>
                  <a:lnTo>
                    <a:pt x="338" y="198"/>
                  </a:lnTo>
                  <a:lnTo>
                    <a:pt x="343" y="228"/>
                  </a:lnTo>
                  <a:lnTo>
                    <a:pt x="300" y="234"/>
                  </a:lnTo>
                  <a:lnTo>
                    <a:pt x="323" y="280"/>
                  </a:lnTo>
                  <a:lnTo>
                    <a:pt x="355" y="312"/>
                  </a:lnTo>
                  <a:lnTo>
                    <a:pt x="376" y="359"/>
                  </a:lnTo>
                  <a:lnTo>
                    <a:pt x="406" y="362"/>
                  </a:lnTo>
                  <a:lnTo>
                    <a:pt x="404" y="382"/>
                  </a:lnTo>
                  <a:lnTo>
                    <a:pt x="431" y="397"/>
                  </a:lnTo>
                  <a:lnTo>
                    <a:pt x="425" y="407"/>
                  </a:lnTo>
                  <a:lnTo>
                    <a:pt x="474" y="42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7" name="Freeform 451">
              <a:extLst>
                <a:ext uri="{FF2B5EF4-FFF2-40B4-BE49-F238E27FC236}">
                  <a16:creationId xmlns:a16="http://schemas.microsoft.com/office/drawing/2014/main" xmlns="" id="{46EF6B78-A5DC-4CC8-A758-5FB5EB6C59EB}"/>
                </a:ext>
              </a:extLst>
            </p:cNvPr>
            <p:cNvSpPr>
              <a:spLocks noChangeAspect="1"/>
            </p:cNvSpPr>
            <p:nvPr/>
          </p:nvSpPr>
          <p:spPr bwMode="auto">
            <a:xfrm>
              <a:off x="5339" y="2858"/>
              <a:ext cx="74" cy="42"/>
            </a:xfrm>
            <a:custGeom>
              <a:avLst/>
              <a:gdLst>
                <a:gd name="T0" fmla="*/ 10 w 200"/>
                <a:gd name="T1" fmla="*/ 0 h 112"/>
                <a:gd name="T2" fmla="*/ 10 w 200"/>
                <a:gd name="T3" fmla="*/ 2 h 112"/>
                <a:gd name="T4" fmla="*/ 9 w 200"/>
                <a:gd name="T5" fmla="*/ 3 h 112"/>
                <a:gd name="T6" fmla="*/ 9 w 200"/>
                <a:gd name="T7" fmla="*/ 3 h 112"/>
                <a:gd name="T8" fmla="*/ 7 w 200"/>
                <a:gd name="T9" fmla="*/ 5 h 112"/>
                <a:gd name="T10" fmla="*/ 4 w 200"/>
                <a:gd name="T11" fmla="*/ 6 h 112"/>
                <a:gd name="T12" fmla="*/ 2 w 200"/>
                <a:gd name="T13" fmla="*/ 5 h 112"/>
                <a:gd name="T14" fmla="*/ 0 w 200"/>
                <a:gd name="T15" fmla="*/ 5 h 112"/>
                <a:gd name="T16" fmla="*/ 0 w 200"/>
                <a:gd name="T17" fmla="*/ 3 h 112"/>
                <a:gd name="T18" fmla="*/ 3 w 200"/>
                <a:gd name="T19" fmla="*/ 4 h 112"/>
                <a:gd name="T20" fmla="*/ 4 w 200"/>
                <a:gd name="T21" fmla="*/ 2 h 112"/>
                <a:gd name="T22" fmla="*/ 4 w 200"/>
                <a:gd name="T23" fmla="*/ 3 h 112"/>
                <a:gd name="T24" fmla="*/ 6 w 200"/>
                <a:gd name="T25" fmla="*/ 4 h 112"/>
                <a:gd name="T26" fmla="*/ 8 w 200"/>
                <a:gd name="T27" fmla="*/ 2 h 112"/>
                <a:gd name="T28" fmla="*/ 8 w 200"/>
                <a:gd name="T29" fmla="*/ 0 h 112"/>
                <a:gd name="T30" fmla="*/ 9 w 200"/>
                <a:gd name="T31" fmla="*/ 0 h 112"/>
                <a:gd name="T32" fmla="*/ 10 w 200"/>
                <a:gd name="T33" fmla="*/ 0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12"/>
                <a:gd name="T53" fmla="*/ 200 w 200"/>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12">
                  <a:moveTo>
                    <a:pt x="200" y="3"/>
                  </a:moveTo>
                  <a:lnTo>
                    <a:pt x="186" y="41"/>
                  </a:lnTo>
                  <a:lnTo>
                    <a:pt x="176" y="50"/>
                  </a:lnTo>
                  <a:lnTo>
                    <a:pt x="179" y="66"/>
                  </a:lnTo>
                  <a:lnTo>
                    <a:pt x="146" y="82"/>
                  </a:lnTo>
                  <a:lnTo>
                    <a:pt x="79" y="112"/>
                  </a:lnTo>
                  <a:lnTo>
                    <a:pt x="40" y="102"/>
                  </a:lnTo>
                  <a:lnTo>
                    <a:pt x="9" y="85"/>
                  </a:lnTo>
                  <a:lnTo>
                    <a:pt x="0" y="67"/>
                  </a:lnTo>
                  <a:lnTo>
                    <a:pt x="65" y="72"/>
                  </a:lnTo>
                  <a:lnTo>
                    <a:pt x="82" y="42"/>
                  </a:lnTo>
                  <a:lnTo>
                    <a:pt x="82" y="58"/>
                  </a:lnTo>
                  <a:lnTo>
                    <a:pt x="109" y="72"/>
                  </a:lnTo>
                  <a:lnTo>
                    <a:pt x="156" y="36"/>
                  </a:lnTo>
                  <a:lnTo>
                    <a:pt x="156" y="3"/>
                  </a:lnTo>
                  <a:lnTo>
                    <a:pt x="182" y="0"/>
                  </a:lnTo>
                  <a:lnTo>
                    <a:pt x="200"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8" name="Freeform 452">
              <a:extLst>
                <a:ext uri="{FF2B5EF4-FFF2-40B4-BE49-F238E27FC236}">
                  <a16:creationId xmlns:a16="http://schemas.microsoft.com/office/drawing/2014/main" xmlns="" id="{9A5F155F-3633-4986-AAA0-B9999D45C0F0}"/>
                </a:ext>
              </a:extLst>
            </p:cNvPr>
            <p:cNvSpPr>
              <a:spLocks noChangeAspect="1"/>
            </p:cNvSpPr>
            <p:nvPr/>
          </p:nvSpPr>
          <p:spPr bwMode="auto">
            <a:xfrm>
              <a:off x="5455" y="2882"/>
              <a:ext cx="20" cy="30"/>
            </a:xfrm>
            <a:custGeom>
              <a:avLst/>
              <a:gdLst>
                <a:gd name="T0" fmla="*/ 3 w 55"/>
                <a:gd name="T1" fmla="*/ 4 h 81"/>
                <a:gd name="T2" fmla="*/ 2 w 55"/>
                <a:gd name="T3" fmla="*/ 4 h 81"/>
                <a:gd name="T4" fmla="*/ 0 w 55"/>
                <a:gd name="T5" fmla="*/ 2 h 81"/>
                <a:gd name="T6" fmla="*/ 0 w 55"/>
                <a:gd name="T7" fmla="*/ 0 h 81"/>
                <a:gd name="T8" fmla="*/ 1 w 55"/>
                <a:gd name="T9" fmla="*/ 2 h 81"/>
                <a:gd name="T10" fmla="*/ 3 w 55"/>
                <a:gd name="T11" fmla="*/ 4 h 81"/>
                <a:gd name="T12" fmla="*/ 0 60000 65536"/>
                <a:gd name="T13" fmla="*/ 0 60000 65536"/>
                <a:gd name="T14" fmla="*/ 0 60000 65536"/>
                <a:gd name="T15" fmla="*/ 0 60000 65536"/>
                <a:gd name="T16" fmla="*/ 0 60000 65536"/>
                <a:gd name="T17" fmla="*/ 0 60000 65536"/>
                <a:gd name="T18" fmla="*/ 0 w 55"/>
                <a:gd name="T19" fmla="*/ 0 h 81"/>
                <a:gd name="T20" fmla="*/ 55 w 55"/>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55" h="81">
                  <a:moveTo>
                    <a:pt x="55" y="72"/>
                  </a:moveTo>
                  <a:lnTo>
                    <a:pt x="41" y="81"/>
                  </a:lnTo>
                  <a:lnTo>
                    <a:pt x="9" y="44"/>
                  </a:lnTo>
                  <a:lnTo>
                    <a:pt x="0" y="0"/>
                  </a:lnTo>
                  <a:lnTo>
                    <a:pt x="27" y="36"/>
                  </a:lnTo>
                  <a:lnTo>
                    <a:pt x="55" y="7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9" name="Freeform 453">
              <a:extLst>
                <a:ext uri="{FF2B5EF4-FFF2-40B4-BE49-F238E27FC236}">
                  <a16:creationId xmlns:a16="http://schemas.microsoft.com/office/drawing/2014/main" xmlns="" id="{F9BE3938-3E6A-44DC-BCF2-364F0E9C8940}"/>
                </a:ext>
              </a:extLst>
            </p:cNvPr>
            <p:cNvSpPr>
              <a:spLocks noChangeAspect="1"/>
            </p:cNvSpPr>
            <p:nvPr/>
          </p:nvSpPr>
          <p:spPr bwMode="auto">
            <a:xfrm>
              <a:off x="5386" y="2826"/>
              <a:ext cx="41" cy="42"/>
            </a:xfrm>
            <a:custGeom>
              <a:avLst/>
              <a:gdLst>
                <a:gd name="T0" fmla="*/ 6 w 108"/>
                <a:gd name="T1" fmla="*/ 5 h 112"/>
                <a:gd name="T2" fmla="*/ 5 w 108"/>
                <a:gd name="T3" fmla="*/ 6 h 112"/>
                <a:gd name="T4" fmla="*/ 3 w 108"/>
                <a:gd name="T5" fmla="*/ 2 h 112"/>
                <a:gd name="T6" fmla="*/ 2 w 108"/>
                <a:gd name="T7" fmla="*/ 1 h 112"/>
                <a:gd name="T8" fmla="*/ 0 w 108"/>
                <a:gd name="T9" fmla="*/ 0 h 112"/>
                <a:gd name="T10" fmla="*/ 0 w 108"/>
                <a:gd name="T11" fmla="*/ 0 h 112"/>
                <a:gd name="T12" fmla="*/ 2 w 108"/>
                <a:gd name="T13" fmla="*/ 2 h 112"/>
                <a:gd name="T14" fmla="*/ 5 w 108"/>
                <a:gd name="T15" fmla="*/ 3 h 112"/>
                <a:gd name="T16" fmla="*/ 6 w 108"/>
                <a:gd name="T17" fmla="*/ 5 h 1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2"/>
                <a:gd name="T29" fmla="*/ 108 w 108"/>
                <a:gd name="T30" fmla="*/ 112 h 1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2">
                  <a:moveTo>
                    <a:pt x="108" y="92"/>
                  </a:moveTo>
                  <a:lnTo>
                    <a:pt x="91" y="112"/>
                  </a:lnTo>
                  <a:lnTo>
                    <a:pt x="58" y="46"/>
                  </a:lnTo>
                  <a:lnTo>
                    <a:pt x="30" y="24"/>
                  </a:lnTo>
                  <a:lnTo>
                    <a:pt x="0" y="0"/>
                  </a:lnTo>
                  <a:lnTo>
                    <a:pt x="2" y="0"/>
                  </a:lnTo>
                  <a:lnTo>
                    <a:pt x="40" y="28"/>
                  </a:lnTo>
                  <a:lnTo>
                    <a:pt x="81" y="58"/>
                  </a:lnTo>
                  <a:lnTo>
                    <a:pt x="108" y="9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0" name="Freeform 454">
              <a:extLst>
                <a:ext uri="{FF2B5EF4-FFF2-40B4-BE49-F238E27FC236}">
                  <a16:creationId xmlns:a16="http://schemas.microsoft.com/office/drawing/2014/main" xmlns="" id="{C3B0D261-E588-45B5-B342-6510699C999F}"/>
                </a:ext>
              </a:extLst>
            </p:cNvPr>
            <p:cNvSpPr>
              <a:spLocks noChangeAspect="1"/>
            </p:cNvSpPr>
            <p:nvPr/>
          </p:nvSpPr>
          <p:spPr bwMode="auto">
            <a:xfrm>
              <a:off x="5376" y="2973"/>
              <a:ext cx="8" cy="7"/>
            </a:xfrm>
            <a:custGeom>
              <a:avLst/>
              <a:gdLst>
                <a:gd name="T0" fmla="*/ 1 w 20"/>
                <a:gd name="T1" fmla="*/ 1 h 18"/>
                <a:gd name="T2" fmla="*/ 0 w 20"/>
                <a:gd name="T3" fmla="*/ 1 h 18"/>
                <a:gd name="T4" fmla="*/ 0 w 20"/>
                <a:gd name="T5" fmla="*/ 0 h 18"/>
                <a:gd name="T6" fmla="*/ 1 w 20"/>
                <a:gd name="T7" fmla="*/ 1 h 18"/>
                <a:gd name="T8" fmla="*/ 0 60000 65536"/>
                <a:gd name="T9" fmla="*/ 0 60000 65536"/>
                <a:gd name="T10" fmla="*/ 0 60000 65536"/>
                <a:gd name="T11" fmla="*/ 0 60000 65536"/>
                <a:gd name="T12" fmla="*/ 0 w 20"/>
                <a:gd name="T13" fmla="*/ 0 h 18"/>
                <a:gd name="T14" fmla="*/ 20 w 20"/>
                <a:gd name="T15" fmla="*/ 18 h 18"/>
              </a:gdLst>
              <a:ahLst/>
              <a:cxnLst>
                <a:cxn ang="T8">
                  <a:pos x="T0" y="T1"/>
                </a:cxn>
                <a:cxn ang="T9">
                  <a:pos x="T2" y="T3"/>
                </a:cxn>
                <a:cxn ang="T10">
                  <a:pos x="T4" y="T5"/>
                </a:cxn>
                <a:cxn ang="T11">
                  <a:pos x="T6" y="T7"/>
                </a:cxn>
              </a:cxnLst>
              <a:rect l="T12" t="T13" r="T14" b="T15"/>
              <a:pathLst>
                <a:path w="20" h="18">
                  <a:moveTo>
                    <a:pt x="20" y="9"/>
                  </a:moveTo>
                  <a:lnTo>
                    <a:pt x="6" y="18"/>
                  </a:lnTo>
                  <a:lnTo>
                    <a:pt x="0" y="0"/>
                  </a:lnTo>
                  <a:lnTo>
                    <a:pt x="20"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1" name="Freeform 455">
              <a:extLst>
                <a:ext uri="{FF2B5EF4-FFF2-40B4-BE49-F238E27FC236}">
                  <a16:creationId xmlns:a16="http://schemas.microsoft.com/office/drawing/2014/main" xmlns="" id="{06F251BE-5BB0-4777-8BD0-DC1A6965C734}"/>
                </a:ext>
              </a:extLst>
            </p:cNvPr>
            <p:cNvSpPr>
              <a:spLocks noChangeAspect="1"/>
            </p:cNvSpPr>
            <p:nvPr/>
          </p:nvSpPr>
          <p:spPr bwMode="auto">
            <a:xfrm>
              <a:off x="5266" y="2453"/>
              <a:ext cx="2" cy="3"/>
            </a:xfrm>
            <a:custGeom>
              <a:avLst/>
              <a:gdLst>
                <a:gd name="T0" fmla="*/ 0 w 6"/>
                <a:gd name="T1" fmla="*/ 0 h 9"/>
                <a:gd name="T2" fmla="*/ 0 w 6"/>
                <a:gd name="T3" fmla="*/ 0 h 9"/>
                <a:gd name="T4" fmla="*/ 0 w 6"/>
                <a:gd name="T5" fmla="*/ 0 h 9"/>
                <a:gd name="T6" fmla="*/ 0 w 6"/>
                <a:gd name="T7" fmla="*/ 0 h 9"/>
                <a:gd name="T8" fmla="*/ 0 w 6"/>
                <a:gd name="T9" fmla="*/ 0 h 9"/>
                <a:gd name="T10" fmla="*/ 0 w 6"/>
                <a:gd name="T11" fmla="*/ 0 h 9"/>
                <a:gd name="T12" fmla="*/ 0 w 6"/>
                <a:gd name="T13" fmla="*/ 0 h 9"/>
                <a:gd name="T14" fmla="*/ 0 w 6"/>
                <a:gd name="T15" fmla="*/ 0 h 9"/>
                <a:gd name="T16" fmla="*/ 0 w 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9"/>
                <a:gd name="T29" fmla="*/ 6 w 6"/>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9">
                  <a:moveTo>
                    <a:pt x="6" y="0"/>
                  </a:moveTo>
                  <a:lnTo>
                    <a:pt x="3" y="0"/>
                  </a:lnTo>
                  <a:lnTo>
                    <a:pt x="0" y="3"/>
                  </a:lnTo>
                  <a:lnTo>
                    <a:pt x="2" y="9"/>
                  </a:lnTo>
                  <a:lnTo>
                    <a:pt x="5" y="9"/>
                  </a:lnTo>
                  <a:lnTo>
                    <a:pt x="5" y="6"/>
                  </a:lnTo>
                  <a:lnTo>
                    <a:pt x="5" y="5"/>
                  </a:lnTo>
                  <a:lnTo>
                    <a:pt x="5" y="3"/>
                  </a:lnTo>
                  <a:lnTo>
                    <a:pt x="6"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2" name="Freeform 456">
              <a:extLst>
                <a:ext uri="{FF2B5EF4-FFF2-40B4-BE49-F238E27FC236}">
                  <a16:creationId xmlns:a16="http://schemas.microsoft.com/office/drawing/2014/main" xmlns="" id="{4370348B-6305-458D-B144-7DBD36CBD562}"/>
                </a:ext>
              </a:extLst>
            </p:cNvPr>
            <p:cNvSpPr>
              <a:spLocks noChangeAspect="1"/>
            </p:cNvSpPr>
            <p:nvPr/>
          </p:nvSpPr>
          <p:spPr bwMode="auto">
            <a:xfrm>
              <a:off x="5265" y="2457"/>
              <a:ext cx="2" cy="3"/>
            </a:xfrm>
            <a:custGeom>
              <a:avLst/>
              <a:gdLst>
                <a:gd name="T0" fmla="*/ 0 w 5"/>
                <a:gd name="T1" fmla="*/ 0 h 9"/>
                <a:gd name="T2" fmla="*/ 0 w 5"/>
                <a:gd name="T3" fmla="*/ 0 h 9"/>
                <a:gd name="T4" fmla="*/ 0 w 5"/>
                <a:gd name="T5" fmla="*/ 0 h 9"/>
                <a:gd name="T6" fmla="*/ 0 w 5"/>
                <a:gd name="T7" fmla="*/ 0 h 9"/>
                <a:gd name="T8" fmla="*/ 0 w 5"/>
                <a:gd name="T9" fmla="*/ 0 h 9"/>
                <a:gd name="T10" fmla="*/ 0 w 5"/>
                <a:gd name="T11" fmla="*/ 0 h 9"/>
                <a:gd name="T12" fmla="*/ 0 60000 65536"/>
                <a:gd name="T13" fmla="*/ 0 60000 65536"/>
                <a:gd name="T14" fmla="*/ 0 60000 65536"/>
                <a:gd name="T15" fmla="*/ 0 60000 65536"/>
                <a:gd name="T16" fmla="*/ 0 60000 65536"/>
                <a:gd name="T17" fmla="*/ 0 60000 65536"/>
                <a:gd name="T18" fmla="*/ 0 w 5"/>
                <a:gd name="T19" fmla="*/ 0 h 9"/>
                <a:gd name="T20" fmla="*/ 5 w 5"/>
                <a:gd name="T21" fmla="*/ 9 h 9"/>
              </a:gdLst>
              <a:ahLst/>
              <a:cxnLst>
                <a:cxn ang="T12">
                  <a:pos x="T0" y="T1"/>
                </a:cxn>
                <a:cxn ang="T13">
                  <a:pos x="T2" y="T3"/>
                </a:cxn>
                <a:cxn ang="T14">
                  <a:pos x="T4" y="T5"/>
                </a:cxn>
                <a:cxn ang="T15">
                  <a:pos x="T6" y="T7"/>
                </a:cxn>
                <a:cxn ang="T16">
                  <a:pos x="T8" y="T9"/>
                </a:cxn>
                <a:cxn ang="T17">
                  <a:pos x="T10" y="T11"/>
                </a:cxn>
              </a:cxnLst>
              <a:rect l="T18" t="T19" r="T20" b="T21"/>
              <a:pathLst>
                <a:path w="5" h="9">
                  <a:moveTo>
                    <a:pt x="2" y="0"/>
                  </a:moveTo>
                  <a:lnTo>
                    <a:pt x="0" y="1"/>
                  </a:lnTo>
                  <a:lnTo>
                    <a:pt x="0" y="4"/>
                  </a:lnTo>
                  <a:lnTo>
                    <a:pt x="3" y="9"/>
                  </a:lnTo>
                  <a:lnTo>
                    <a:pt x="5" y="7"/>
                  </a:lnTo>
                  <a:lnTo>
                    <a:pt x="2"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3" name="Freeform 457">
              <a:extLst>
                <a:ext uri="{FF2B5EF4-FFF2-40B4-BE49-F238E27FC236}">
                  <a16:creationId xmlns:a16="http://schemas.microsoft.com/office/drawing/2014/main" xmlns="" id="{F59FF659-6BF6-48C2-9D87-CE27B6C00243}"/>
                </a:ext>
              </a:extLst>
            </p:cNvPr>
            <p:cNvSpPr>
              <a:spLocks noChangeAspect="1"/>
            </p:cNvSpPr>
            <p:nvPr/>
          </p:nvSpPr>
          <p:spPr bwMode="auto">
            <a:xfrm>
              <a:off x="5259" y="2475"/>
              <a:ext cx="3" cy="2"/>
            </a:xfrm>
            <a:custGeom>
              <a:avLst/>
              <a:gdLst>
                <a:gd name="T0" fmla="*/ 0 w 8"/>
                <a:gd name="T1" fmla="*/ 0 h 6"/>
                <a:gd name="T2" fmla="*/ 0 w 8"/>
                <a:gd name="T3" fmla="*/ 0 h 6"/>
                <a:gd name="T4" fmla="*/ 0 w 8"/>
                <a:gd name="T5" fmla="*/ 0 h 6"/>
                <a:gd name="T6" fmla="*/ 0 w 8"/>
                <a:gd name="T7" fmla="*/ 0 h 6"/>
                <a:gd name="T8" fmla="*/ 0 w 8"/>
                <a:gd name="T9" fmla="*/ 0 h 6"/>
                <a:gd name="T10" fmla="*/ 0 w 8"/>
                <a:gd name="T11" fmla="*/ 0 h 6"/>
                <a:gd name="T12" fmla="*/ 0 60000 65536"/>
                <a:gd name="T13" fmla="*/ 0 60000 65536"/>
                <a:gd name="T14" fmla="*/ 0 60000 65536"/>
                <a:gd name="T15" fmla="*/ 0 60000 65536"/>
                <a:gd name="T16" fmla="*/ 0 60000 65536"/>
                <a:gd name="T17" fmla="*/ 0 60000 65536"/>
                <a:gd name="T18" fmla="*/ 0 w 8"/>
                <a:gd name="T19" fmla="*/ 0 h 6"/>
                <a:gd name="T20" fmla="*/ 8 w 8"/>
                <a:gd name="T21" fmla="*/ 6 h 6"/>
              </a:gdLst>
              <a:ahLst/>
              <a:cxnLst>
                <a:cxn ang="T12">
                  <a:pos x="T0" y="T1"/>
                </a:cxn>
                <a:cxn ang="T13">
                  <a:pos x="T2" y="T3"/>
                </a:cxn>
                <a:cxn ang="T14">
                  <a:pos x="T4" y="T5"/>
                </a:cxn>
                <a:cxn ang="T15">
                  <a:pos x="T6" y="T7"/>
                </a:cxn>
                <a:cxn ang="T16">
                  <a:pos x="T8" y="T9"/>
                </a:cxn>
                <a:cxn ang="T17">
                  <a:pos x="T10" y="T11"/>
                </a:cxn>
              </a:cxnLst>
              <a:rect l="T18" t="T19" r="T20" b="T21"/>
              <a:pathLst>
                <a:path w="8" h="6">
                  <a:moveTo>
                    <a:pt x="3" y="6"/>
                  </a:moveTo>
                  <a:lnTo>
                    <a:pt x="3" y="4"/>
                  </a:lnTo>
                  <a:lnTo>
                    <a:pt x="0" y="4"/>
                  </a:lnTo>
                  <a:lnTo>
                    <a:pt x="6" y="0"/>
                  </a:lnTo>
                  <a:lnTo>
                    <a:pt x="8" y="1"/>
                  </a:lnTo>
                  <a:lnTo>
                    <a:pt x="3"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4" name="Freeform 458">
              <a:extLst>
                <a:ext uri="{FF2B5EF4-FFF2-40B4-BE49-F238E27FC236}">
                  <a16:creationId xmlns:a16="http://schemas.microsoft.com/office/drawing/2014/main" xmlns="" id="{405276D1-836B-4197-B9FF-62058A24199B}"/>
                </a:ext>
              </a:extLst>
            </p:cNvPr>
            <p:cNvSpPr>
              <a:spLocks noChangeAspect="1"/>
            </p:cNvSpPr>
            <p:nvPr/>
          </p:nvSpPr>
          <p:spPr bwMode="auto">
            <a:xfrm>
              <a:off x="5254" y="2393"/>
              <a:ext cx="3" cy="2"/>
            </a:xfrm>
            <a:custGeom>
              <a:avLst/>
              <a:gdLst>
                <a:gd name="T0" fmla="*/ 1 w 5"/>
                <a:gd name="T1" fmla="*/ 0 h 8"/>
                <a:gd name="T2" fmla="*/ 1 w 5"/>
                <a:gd name="T3" fmla="*/ 0 h 8"/>
                <a:gd name="T4" fmla="*/ 0 w 5"/>
                <a:gd name="T5" fmla="*/ 0 h 8"/>
                <a:gd name="T6" fmla="*/ 1 w 5"/>
                <a:gd name="T7" fmla="*/ 0 h 8"/>
                <a:gd name="T8" fmla="*/ 1 w 5"/>
                <a:gd name="T9" fmla="*/ 0 h 8"/>
                <a:gd name="T10" fmla="*/ 1 w 5"/>
                <a:gd name="T11" fmla="*/ 0 h 8"/>
                <a:gd name="T12" fmla="*/ 0 60000 65536"/>
                <a:gd name="T13" fmla="*/ 0 60000 65536"/>
                <a:gd name="T14" fmla="*/ 0 60000 65536"/>
                <a:gd name="T15" fmla="*/ 0 60000 65536"/>
                <a:gd name="T16" fmla="*/ 0 60000 65536"/>
                <a:gd name="T17" fmla="*/ 0 60000 65536"/>
                <a:gd name="T18" fmla="*/ 0 w 5"/>
                <a:gd name="T19" fmla="*/ 0 h 8"/>
                <a:gd name="T20" fmla="*/ 5 w 5"/>
                <a:gd name="T21" fmla="*/ 8 h 8"/>
              </a:gdLst>
              <a:ahLst/>
              <a:cxnLst>
                <a:cxn ang="T12">
                  <a:pos x="T0" y="T1"/>
                </a:cxn>
                <a:cxn ang="T13">
                  <a:pos x="T2" y="T3"/>
                </a:cxn>
                <a:cxn ang="T14">
                  <a:pos x="T4" y="T5"/>
                </a:cxn>
                <a:cxn ang="T15">
                  <a:pos x="T6" y="T7"/>
                </a:cxn>
                <a:cxn ang="T16">
                  <a:pos x="T8" y="T9"/>
                </a:cxn>
                <a:cxn ang="T17">
                  <a:pos x="T10" y="T11"/>
                </a:cxn>
              </a:cxnLst>
              <a:rect l="T18" t="T19" r="T20" b="T21"/>
              <a:pathLst>
                <a:path w="5" h="8">
                  <a:moveTo>
                    <a:pt x="5" y="3"/>
                  </a:moveTo>
                  <a:lnTo>
                    <a:pt x="2" y="6"/>
                  </a:lnTo>
                  <a:lnTo>
                    <a:pt x="0" y="8"/>
                  </a:lnTo>
                  <a:lnTo>
                    <a:pt x="2" y="2"/>
                  </a:lnTo>
                  <a:lnTo>
                    <a:pt x="3" y="0"/>
                  </a:lnTo>
                  <a:lnTo>
                    <a:pt x="5"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5" name="Freeform 459">
              <a:extLst>
                <a:ext uri="{FF2B5EF4-FFF2-40B4-BE49-F238E27FC236}">
                  <a16:creationId xmlns:a16="http://schemas.microsoft.com/office/drawing/2014/main" xmlns="" id="{05EBC0E1-19E1-4CC6-B0BA-0F39E25DBF9E}"/>
                </a:ext>
              </a:extLst>
            </p:cNvPr>
            <p:cNvSpPr>
              <a:spLocks noChangeAspect="1"/>
            </p:cNvSpPr>
            <p:nvPr/>
          </p:nvSpPr>
          <p:spPr bwMode="auto">
            <a:xfrm>
              <a:off x="5250" y="2379"/>
              <a:ext cx="1" cy="3"/>
            </a:xfrm>
            <a:custGeom>
              <a:avLst/>
              <a:gdLst>
                <a:gd name="T0" fmla="*/ 0 w 3"/>
                <a:gd name="T1" fmla="*/ 2 h 4"/>
                <a:gd name="T2" fmla="*/ 0 w 3"/>
                <a:gd name="T3" fmla="*/ 0 h 4"/>
                <a:gd name="T4" fmla="*/ 0 w 3"/>
                <a:gd name="T5" fmla="*/ 0 h 4"/>
                <a:gd name="T6" fmla="*/ 0 w 3"/>
                <a:gd name="T7" fmla="*/ 2 h 4"/>
                <a:gd name="T8" fmla="*/ 0 w 3"/>
                <a:gd name="T9" fmla="*/ 2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3"/>
                  </a:moveTo>
                  <a:lnTo>
                    <a:pt x="2" y="0"/>
                  </a:lnTo>
                  <a:lnTo>
                    <a:pt x="0" y="0"/>
                  </a:lnTo>
                  <a:lnTo>
                    <a:pt x="2" y="4"/>
                  </a:lnTo>
                  <a:lnTo>
                    <a:pt x="3"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6" name="Freeform 460">
              <a:extLst>
                <a:ext uri="{FF2B5EF4-FFF2-40B4-BE49-F238E27FC236}">
                  <a16:creationId xmlns:a16="http://schemas.microsoft.com/office/drawing/2014/main" xmlns="" id="{622EE7CB-5445-4DA0-9E10-45D396F0636E}"/>
                </a:ext>
              </a:extLst>
            </p:cNvPr>
            <p:cNvSpPr>
              <a:spLocks noChangeAspect="1"/>
            </p:cNvSpPr>
            <p:nvPr/>
          </p:nvSpPr>
          <p:spPr bwMode="auto">
            <a:xfrm>
              <a:off x="5260" y="2430"/>
              <a:ext cx="2" cy="1"/>
            </a:xfrm>
            <a:custGeom>
              <a:avLst/>
              <a:gdLst>
                <a:gd name="T0" fmla="*/ 0 w 6"/>
                <a:gd name="T1" fmla="*/ 0 h 2"/>
                <a:gd name="T2" fmla="*/ 0 w 6"/>
                <a:gd name="T3" fmla="*/ 0 h 2"/>
                <a:gd name="T4" fmla="*/ 0 w 6"/>
                <a:gd name="T5" fmla="*/ 1 h 2"/>
                <a:gd name="T6" fmla="*/ 0 w 6"/>
                <a:gd name="T7" fmla="*/ 0 h 2"/>
                <a:gd name="T8" fmla="*/ 0 w 6"/>
                <a:gd name="T9" fmla="*/ 0 h 2"/>
                <a:gd name="T10" fmla="*/ 0 60000 65536"/>
                <a:gd name="T11" fmla="*/ 0 60000 65536"/>
                <a:gd name="T12" fmla="*/ 0 60000 65536"/>
                <a:gd name="T13" fmla="*/ 0 60000 65536"/>
                <a:gd name="T14" fmla="*/ 0 60000 65536"/>
                <a:gd name="T15" fmla="*/ 0 w 6"/>
                <a:gd name="T16" fmla="*/ 0 h 2"/>
                <a:gd name="T17" fmla="*/ 6 w 6"/>
                <a:gd name="T18" fmla="*/ 2 h 2"/>
              </a:gdLst>
              <a:ahLst/>
              <a:cxnLst>
                <a:cxn ang="T10">
                  <a:pos x="T0" y="T1"/>
                </a:cxn>
                <a:cxn ang="T11">
                  <a:pos x="T2" y="T3"/>
                </a:cxn>
                <a:cxn ang="T12">
                  <a:pos x="T4" y="T5"/>
                </a:cxn>
                <a:cxn ang="T13">
                  <a:pos x="T6" y="T7"/>
                </a:cxn>
                <a:cxn ang="T14">
                  <a:pos x="T8" y="T9"/>
                </a:cxn>
              </a:cxnLst>
              <a:rect l="T15" t="T16" r="T17" b="T18"/>
              <a:pathLst>
                <a:path w="6" h="2">
                  <a:moveTo>
                    <a:pt x="4" y="0"/>
                  </a:moveTo>
                  <a:lnTo>
                    <a:pt x="6" y="0"/>
                  </a:lnTo>
                  <a:lnTo>
                    <a:pt x="3" y="2"/>
                  </a:lnTo>
                  <a:lnTo>
                    <a:pt x="0" y="0"/>
                  </a:lnTo>
                  <a:lnTo>
                    <a:pt x="4"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7" name="Freeform 461">
              <a:extLst>
                <a:ext uri="{FF2B5EF4-FFF2-40B4-BE49-F238E27FC236}">
                  <a16:creationId xmlns:a16="http://schemas.microsoft.com/office/drawing/2014/main" xmlns="" id="{13385B2C-4C66-46DE-BE3B-09C4F09B63F8}"/>
                </a:ext>
              </a:extLst>
            </p:cNvPr>
            <p:cNvSpPr>
              <a:spLocks noChangeAspect="1"/>
            </p:cNvSpPr>
            <p:nvPr/>
          </p:nvSpPr>
          <p:spPr bwMode="auto">
            <a:xfrm>
              <a:off x="4193" y="2219"/>
              <a:ext cx="92" cy="117"/>
            </a:xfrm>
            <a:custGeom>
              <a:avLst/>
              <a:gdLst>
                <a:gd name="T0" fmla="*/ 5 w 245"/>
                <a:gd name="T1" fmla="*/ 14 h 313"/>
                <a:gd name="T2" fmla="*/ 5 w 245"/>
                <a:gd name="T3" fmla="*/ 14 h 313"/>
                <a:gd name="T4" fmla="*/ 4 w 245"/>
                <a:gd name="T5" fmla="*/ 13 h 313"/>
                <a:gd name="T6" fmla="*/ 4 w 245"/>
                <a:gd name="T7" fmla="*/ 13 h 313"/>
                <a:gd name="T8" fmla="*/ 3 w 245"/>
                <a:gd name="T9" fmla="*/ 11 h 313"/>
                <a:gd name="T10" fmla="*/ 3 w 245"/>
                <a:gd name="T11" fmla="*/ 9 h 313"/>
                <a:gd name="T12" fmla="*/ 2 w 245"/>
                <a:gd name="T13" fmla="*/ 7 h 313"/>
                <a:gd name="T14" fmla="*/ 0 w 245"/>
                <a:gd name="T15" fmla="*/ 6 h 313"/>
                <a:gd name="T16" fmla="*/ 1 w 245"/>
                <a:gd name="T17" fmla="*/ 4 h 313"/>
                <a:gd name="T18" fmla="*/ 2 w 245"/>
                <a:gd name="T19" fmla="*/ 4 h 313"/>
                <a:gd name="T20" fmla="*/ 0 w 245"/>
                <a:gd name="T21" fmla="*/ 2 h 313"/>
                <a:gd name="T22" fmla="*/ 0 w 245"/>
                <a:gd name="T23" fmla="*/ 0 h 313"/>
                <a:gd name="T24" fmla="*/ 2 w 245"/>
                <a:gd name="T25" fmla="*/ 1 h 313"/>
                <a:gd name="T26" fmla="*/ 3 w 245"/>
                <a:gd name="T27" fmla="*/ 1 h 313"/>
                <a:gd name="T28" fmla="*/ 3 w 245"/>
                <a:gd name="T29" fmla="*/ 1 h 313"/>
                <a:gd name="T30" fmla="*/ 4 w 245"/>
                <a:gd name="T31" fmla="*/ 3 h 313"/>
                <a:gd name="T32" fmla="*/ 7 w 245"/>
                <a:gd name="T33" fmla="*/ 4 h 313"/>
                <a:gd name="T34" fmla="*/ 10 w 245"/>
                <a:gd name="T35" fmla="*/ 4 h 313"/>
                <a:gd name="T36" fmla="*/ 11 w 245"/>
                <a:gd name="T37" fmla="*/ 5 h 313"/>
                <a:gd name="T38" fmla="*/ 11 w 245"/>
                <a:gd name="T39" fmla="*/ 6 h 313"/>
                <a:gd name="T40" fmla="*/ 9 w 245"/>
                <a:gd name="T41" fmla="*/ 7 h 313"/>
                <a:gd name="T42" fmla="*/ 9 w 245"/>
                <a:gd name="T43" fmla="*/ 10 h 313"/>
                <a:gd name="T44" fmla="*/ 10 w 245"/>
                <a:gd name="T45" fmla="*/ 10 h 313"/>
                <a:gd name="T46" fmla="*/ 11 w 245"/>
                <a:gd name="T47" fmla="*/ 8 h 313"/>
                <a:gd name="T48" fmla="*/ 12 w 245"/>
                <a:gd name="T49" fmla="*/ 10 h 313"/>
                <a:gd name="T50" fmla="*/ 13 w 245"/>
                <a:gd name="T51" fmla="*/ 13 h 313"/>
                <a:gd name="T52" fmla="*/ 13 w 245"/>
                <a:gd name="T53" fmla="*/ 15 h 313"/>
                <a:gd name="T54" fmla="*/ 12 w 245"/>
                <a:gd name="T55" fmla="*/ 15 h 313"/>
                <a:gd name="T56" fmla="*/ 12 w 245"/>
                <a:gd name="T57" fmla="*/ 16 h 313"/>
                <a:gd name="T58" fmla="*/ 11 w 245"/>
                <a:gd name="T59" fmla="*/ 14 h 313"/>
                <a:gd name="T60" fmla="*/ 10 w 245"/>
                <a:gd name="T61" fmla="*/ 11 h 313"/>
                <a:gd name="T62" fmla="*/ 8 w 245"/>
                <a:gd name="T63" fmla="*/ 10 h 313"/>
                <a:gd name="T64" fmla="*/ 7 w 245"/>
                <a:gd name="T65" fmla="*/ 9 h 313"/>
                <a:gd name="T66" fmla="*/ 5 w 245"/>
                <a:gd name="T67" fmla="*/ 7 h 313"/>
                <a:gd name="T68" fmla="*/ 4 w 245"/>
                <a:gd name="T69" fmla="*/ 7 h 313"/>
                <a:gd name="T70" fmla="*/ 6 w 245"/>
                <a:gd name="T71" fmla="*/ 9 h 313"/>
                <a:gd name="T72" fmla="*/ 8 w 245"/>
                <a:gd name="T73" fmla="*/ 11 h 313"/>
                <a:gd name="T74" fmla="*/ 8 w 245"/>
                <a:gd name="T75" fmla="*/ 12 h 313"/>
                <a:gd name="T76" fmla="*/ 7 w 245"/>
                <a:gd name="T77" fmla="*/ 14 h 313"/>
                <a:gd name="T78" fmla="*/ 6 w 245"/>
                <a:gd name="T79" fmla="*/ 13 h 313"/>
                <a:gd name="T80" fmla="*/ 6 w 245"/>
                <a:gd name="T81" fmla="*/ 13 h 313"/>
                <a:gd name="T82" fmla="*/ 5 w 245"/>
                <a:gd name="T83" fmla="*/ 13 h 313"/>
                <a:gd name="T84" fmla="*/ 5 w 245"/>
                <a:gd name="T85" fmla="*/ 14 h 3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5"/>
                <a:gd name="T130" fmla="*/ 0 h 313"/>
                <a:gd name="T131" fmla="*/ 245 w 245"/>
                <a:gd name="T132" fmla="*/ 313 h 3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5" h="313">
                  <a:moveTo>
                    <a:pt x="88" y="261"/>
                  </a:moveTo>
                  <a:lnTo>
                    <a:pt x="85" y="265"/>
                  </a:lnTo>
                  <a:lnTo>
                    <a:pt x="73" y="250"/>
                  </a:lnTo>
                  <a:lnTo>
                    <a:pt x="73" y="255"/>
                  </a:lnTo>
                  <a:lnTo>
                    <a:pt x="60" y="213"/>
                  </a:lnTo>
                  <a:lnTo>
                    <a:pt x="47" y="170"/>
                  </a:lnTo>
                  <a:lnTo>
                    <a:pt x="42" y="138"/>
                  </a:lnTo>
                  <a:lnTo>
                    <a:pt x="6" y="107"/>
                  </a:lnTo>
                  <a:lnTo>
                    <a:pt x="18" y="85"/>
                  </a:lnTo>
                  <a:lnTo>
                    <a:pt x="38" y="76"/>
                  </a:lnTo>
                  <a:lnTo>
                    <a:pt x="0" y="40"/>
                  </a:lnTo>
                  <a:lnTo>
                    <a:pt x="2" y="0"/>
                  </a:lnTo>
                  <a:lnTo>
                    <a:pt x="33" y="13"/>
                  </a:lnTo>
                  <a:lnTo>
                    <a:pt x="50" y="30"/>
                  </a:lnTo>
                  <a:lnTo>
                    <a:pt x="61" y="21"/>
                  </a:lnTo>
                  <a:lnTo>
                    <a:pt x="81" y="65"/>
                  </a:lnTo>
                  <a:lnTo>
                    <a:pt x="132" y="70"/>
                  </a:lnTo>
                  <a:lnTo>
                    <a:pt x="182" y="76"/>
                  </a:lnTo>
                  <a:lnTo>
                    <a:pt x="208" y="94"/>
                  </a:lnTo>
                  <a:lnTo>
                    <a:pt x="199" y="116"/>
                  </a:lnTo>
                  <a:lnTo>
                    <a:pt x="164" y="140"/>
                  </a:lnTo>
                  <a:lnTo>
                    <a:pt x="173" y="185"/>
                  </a:lnTo>
                  <a:lnTo>
                    <a:pt x="184" y="195"/>
                  </a:lnTo>
                  <a:lnTo>
                    <a:pt x="205" y="155"/>
                  </a:lnTo>
                  <a:lnTo>
                    <a:pt x="224" y="204"/>
                  </a:lnTo>
                  <a:lnTo>
                    <a:pt x="242" y="252"/>
                  </a:lnTo>
                  <a:lnTo>
                    <a:pt x="245" y="285"/>
                  </a:lnTo>
                  <a:lnTo>
                    <a:pt x="230" y="297"/>
                  </a:lnTo>
                  <a:lnTo>
                    <a:pt x="236" y="313"/>
                  </a:lnTo>
                  <a:lnTo>
                    <a:pt x="208" y="261"/>
                  </a:lnTo>
                  <a:lnTo>
                    <a:pt x="181" y="207"/>
                  </a:lnTo>
                  <a:lnTo>
                    <a:pt x="150" y="203"/>
                  </a:lnTo>
                  <a:lnTo>
                    <a:pt x="133" y="170"/>
                  </a:lnTo>
                  <a:lnTo>
                    <a:pt x="87" y="143"/>
                  </a:lnTo>
                  <a:lnTo>
                    <a:pt x="70" y="143"/>
                  </a:lnTo>
                  <a:lnTo>
                    <a:pt x="123" y="174"/>
                  </a:lnTo>
                  <a:lnTo>
                    <a:pt x="138" y="206"/>
                  </a:lnTo>
                  <a:lnTo>
                    <a:pt x="141" y="221"/>
                  </a:lnTo>
                  <a:lnTo>
                    <a:pt x="129" y="262"/>
                  </a:lnTo>
                  <a:lnTo>
                    <a:pt x="121" y="247"/>
                  </a:lnTo>
                  <a:lnTo>
                    <a:pt x="111" y="249"/>
                  </a:lnTo>
                  <a:lnTo>
                    <a:pt x="100" y="259"/>
                  </a:lnTo>
                  <a:lnTo>
                    <a:pt x="88" y="26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8" name="Freeform 462">
              <a:extLst>
                <a:ext uri="{FF2B5EF4-FFF2-40B4-BE49-F238E27FC236}">
                  <a16:creationId xmlns:a16="http://schemas.microsoft.com/office/drawing/2014/main" xmlns="" id="{5FC38C30-8403-49FB-97B9-BCCE29AAF03C}"/>
                </a:ext>
              </a:extLst>
            </p:cNvPr>
            <p:cNvSpPr>
              <a:spLocks noChangeAspect="1"/>
            </p:cNvSpPr>
            <p:nvPr/>
          </p:nvSpPr>
          <p:spPr bwMode="auto">
            <a:xfrm>
              <a:off x="4198" y="2184"/>
              <a:ext cx="59" cy="30"/>
            </a:xfrm>
            <a:custGeom>
              <a:avLst/>
              <a:gdLst>
                <a:gd name="T0" fmla="*/ 5 w 157"/>
                <a:gd name="T1" fmla="*/ 0 h 76"/>
                <a:gd name="T2" fmla="*/ 2 w 157"/>
                <a:gd name="T3" fmla="*/ 0 h 76"/>
                <a:gd name="T4" fmla="*/ 0 w 157"/>
                <a:gd name="T5" fmla="*/ 3 h 76"/>
                <a:gd name="T6" fmla="*/ 0 w 157"/>
                <a:gd name="T7" fmla="*/ 4 h 76"/>
                <a:gd name="T8" fmla="*/ 3 w 157"/>
                <a:gd name="T9" fmla="*/ 5 h 76"/>
                <a:gd name="T10" fmla="*/ 6 w 157"/>
                <a:gd name="T11" fmla="*/ 4 h 76"/>
                <a:gd name="T12" fmla="*/ 8 w 157"/>
                <a:gd name="T13" fmla="*/ 4 h 76"/>
                <a:gd name="T14" fmla="*/ 8 w 157"/>
                <a:gd name="T15" fmla="*/ 2 h 76"/>
                <a:gd name="T16" fmla="*/ 7 w 157"/>
                <a:gd name="T17" fmla="*/ 2 h 76"/>
                <a:gd name="T18" fmla="*/ 5 w 157"/>
                <a:gd name="T19" fmla="*/ 0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7"/>
                <a:gd name="T31" fmla="*/ 0 h 76"/>
                <a:gd name="T32" fmla="*/ 157 w 157"/>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7" h="76">
                  <a:moveTo>
                    <a:pt x="100" y="7"/>
                  </a:moveTo>
                  <a:lnTo>
                    <a:pt x="33" y="0"/>
                  </a:lnTo>
                  <a:lnTo>
                    <a:pt x="0" y="49"/>
                  </a:lnTo>
                  <a:lnTo>
                    <a:pt x="8" y="70"/>
                  </a:lnTo>
                  <a:lnTo>
                    <a:pt x="66" y="76"/>
                  </a:lnTo>
                  <a:lnTo>
                    <a:pt x="111" y="73"/>
                  </a:lnTo>
                  <a:lnTo>
                    <a:pt x="157" y="70"/>
                  </a:lnTo>
                  <a:lnTo>
                    <a:pt x="139" y="41"/>
                  </a:lnTo>
                  <a:lnTo>
                    <a:pt x="124" y="24"/>
                  </a:lnTo>
                  <a:lnTo>
                    <a:pt x="100" y="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59" name="Freeform 463">
              <a:extLst>
                <a:ext uri="{FF2B5EF4-FFF2-40B4-BE49-F238E27FC236}">
                  <a16:creationId xmlns:a16="http://schemas.microsoft.com/office/drawing/2014/main" xmlns="" id="{23EECB0C-49F3-4B0A-910D-D5A98CA42011}"/>
                </a:ext>
              </a:extLst>
            </p:cNvPr>
            <p:cNvSpPr>
              <a:spLocks noChangeAspect="1"/>
            </p:cNvSpPr>
            <p:nvPr/>
          </p:nvSpPr>
          <p:spPr bwMode="auto">
            <a:xfrm>
              <a:off x="4483" y="2465"/>
              <a:ext cx="95" cy="89"/>
            </a:xfrm>
            <a:custGeom>
              <a:avLst/>
              <a:gdLst>
                <a:gd name="T0" fmla="*/ 10 w 253"/>
                <a:gd name="T1" fmla="*/ 9 h 236"/>
                <a:gd name="T2" fmla="*/ 11 w 253"/>
                <a:gd name="T3" fmla="*/ 12 h 236"/>
                <a:gd name="T4" fmla="*/ 9 w 253"/>
                <a:gd name="T5" fmla="*/ 11 h 236"/>
                <a:gd name="T6" fmla="*/ 8 w 253"/>
                <a:gd name="T7" fmla="*/ 12 h 236"/>
                <a:gd name="T8" fmla="*/ 6 w 253"/>
                <a:gd name="T9" fmla="*/ 13 h 236"/>
                <a:gd name="T10" fmla="*/ 5 w 253"/>
                <a:gd name="T11" fmla="*/ 12 h 236"/>
                <a:gd name="T12" fmla="*/ 4 w 253"/>
                <a:gd name="T13" fmla="*/ 12 h 236"/>
                <a:gd name="T14" fmla="*/ 4 w 253"/>
                <a:gd name="T15" fmla="*/ 11 h 236"/>
                <a:gd name="T16" fmla="*/ 3 w 253"/>
                <a:gd name="T17" fmla="*/ 11 h 236"/>
                <a:gd name="T18" fmla="*/ 2 w 253"/>
                <a:gd name="T19" fmla="*/ 9 h 236"/>
                <a:gd name="T20" fmla="*/ 2 w 253"/>
                <a:gd name="T21" fmla="*/ 9 h 236"/>
                <a:gd name="T22" fmla="*/ 1 w 253"/>
                <a:gd name="T23" fmla="*/ 7 h 236"/>
                <a:gd name="T24" fmla="*/ 0 w 253"/>
                <a:gd name="T25" fmla="*/ 4 h 236"/>
                <a:gd name="T26" fmla="*/ 2 w 253"/>
                <a:gd name="T27" fmla="*/ 1 h 236"/>
                <a:gd name="T28" fmla="*/ 5 w 253"/>
                <a:gd name="T29" fmla="*/ 1 h 236"/>
                <a:gd name="T30" fmla="*/ 7 w 253"/>
                <a:gd name="T31" fmla="*/ 1 h 236"/>
                <a:gd name="T32" fmla="*/ 9 w 253"/>
                <a:gd name="T33" fmla="*/ 2 h 236"/>
                <a:gd name="T34" fmla="*/ 9 w 253"/>
                <a:gd name="T35" fmla="*/ 1 h 236"/>
                <a:gd name="T36" fmla="*/ 10 w 253"/>
                <a:gd name="T37" fmla="*/ 1 h 236"/>
                <a:gd name="T38" fmla="*/ 11 w 253"/>
                <a:gd name="T39" fmla="*/ 1 h 236"/>
                <a:gd name="T40" fmla="*/ 13 w 253"/>
                <a:gd name="T41" fmla="*/ 0 h 236"/>
                <a:gd name="T42" fmla="*/ 13 w 253"/>
                <a:gd name="T43" fmla="*/ 3 h 236"/>
                <a:gd name="T44" fmla="*/ 13 w 253"/>
                <a:gd name="T45" fmla="*/ 5 h 236"/>
                <a:gd name="T46" fmla="*/ 14 w 253"/>
                <a:gd name="T47" fmla="*/ 7 h 236"/>
                <a:gd name="T48" fmla="*/ 11 w 253"/>
                <a:gd name="T49" fmla="*/ 9 h 236"/>
                <a:gd name="T50" fmla="*/ 10 w 253"/>
                <a:gd name="T51" fmla="*/ 9 h 2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3"/>
                <a:gd name="T79" fmla="*/ 0 h 236"/>
                <a:gd name="T80" fmla="*/ 253 w 253"/>
                <a:gd name="T81" fmla="*/ 236 h 2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3" h="236">
                  <a:moveTo>
                    <a:pt x="183" y="173"/>
                  </a:moveTo>
                  <a:lnTo>
                    <a:pt x="196" y="215"/>
                  </a:lnTo>
                  <a:lnTo>
                    <a:pt x="160" y="209"/>
                  </a:lnTo>
                  <a:lnTo>
                    <a:pt x="147" y="216"/>
                  </a:lnTo>
                  <a:lnTo>
                    <a:pt x="118" y="236"/>
                  </a:lnTo>
                  <a:lnTo>
                    <a:pt x="89" y="228"/>
                  </a:lnTo>
                  <a:lnTo>
                    <a:pt x="74" y="219"/>
                  </a:lnTo>
                  <a:lnTo>
                    <a:pt x="68" y="197"/>
                  </a:lnTo>
                  <a:lnTo>
                    <a:pt x="53" y="209"/>
                  </a:lnTo>
                  <a:lnTo>
                    <a:pt x="39" y="173"/>
                  </a:lnTo>
                  <a:lnTo>
                    <a:pt x="38" y="168"/>
                  </a:lnTo>
                  <a:lnTo>
                    <a:pt x="20" y="124"/>
                  </a:lnTo>
                  <a:lnTo>
                    <a:pt x="0" y="77"/>
                  </a:lnTo>
                  <a:lnTo>
                    <a:pt x="32" y="22"/>
                  </a:lnTo>
                  <a:lnTo>
                    <a:pt x="83" y="21"/>
                  </a:lnTo>
                  <a:lnTo>
                    <a:pt x="135" y="19"/>
                  </a:lnTo>
                  <a:lnTo>
                    <a:pt x="175" y="42"/>
                  </a:lnTo>
                  <a:lnTo>
                    <a:pt x="174" y="25"/>
                  </a:lnTo>
                  <a:lnTo>
                    <a:pt x="193" y="12"/>
                  </a:lnTo>
                  <a:lnTo>
                    <a:pt x="211" y="19"/>
                  </a:lnTo>
                  <a:lnTo>
                    <a:pt x="245" y="0"/>
                  </a:lnTo>
                  <a:lnTo>
                    <a:pt x="247" y="49"/>
                  </a:lnTo>
                  <a:lnTo>
                    <a:pt x="250" y="92"/>
                  </a:lnTo>
                  <a:lnTo>
                    <a:pt x="253" y="134"/>
                  </a:lnTo>
                  <a:lnTo>
                    <a:pt x="208" y="158"/>
                  </a:lnTo>
                  <a:lnTo>
                    <a:pt x="183" y="17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0" name="Freeform 464">
              <a:extLst>
                <a:ext uri="{FF2B5EF4-FFF2-40B4-BE49-F238E27FC236}">
                  <a16:creationId xmlns:a16="http://schemas.microsoft.com/office/drawing/2014/main" xmlns="" id="{52528F15-5E83-4B07-84FB-F5E45C28074B}"/>
                </a:ext>
              </a:extLst>
            </p:cNvPr>
            <p:cNvSpPr>
              <a:spLocks noChangeAspect="1"/>
            </p:cNvSpPr>
            <p:nvPr/>
          </p:nvSpPr>
          <p:spPr bwMode="auto">
            <a:xfrm>
              <a:off x="5253" y="2487"/>
              <a:ext cx="5" cy="7"/>
            </a:xfrm>
            <a:custGeom>
              <a:avLst/>
              <a:gdLst>
                <a:gd name="T0" fmla="*/ 0 w 12"/>
                <a:gd name="T1" fmla="*/ 1 h 20"/>
                <a:gd name="T2" fmla="*/ 0 w 12"/>
                <a:gd name="T3" fmla="*/ 0 h 20"/>
                <a:gd name="T4" fmla="*/ 1 w 12"/>
                <a:gd name="T5" fmla="*/ 0 h 20"/>
                <a:gd name="T6" fmla="*/ 1 w 12"/>
                <a:gd name="T7" fmla="*/ 0 h 20"/>
                <a:gd name="T8" fmla="*/ 0 w 12"/>
                <a:gd name="T9" fmla="*/ 1 h 20"/>
                <a:gd name="T10" fmla="*/ 0 60000 65536"/>
                <a:gd name="T11" fmla="*/ 0 60000 65536"/>
                <a:gd name="T12" fmla="*/ 0 60000 65536"/>
                <a:gd name="T13" fmla="*/ 0 60000 65536"/>
                <a:gd name="T14" fmla="*/ 0 60000 65536"/>
                <a:gd name="T15" fmla="*/ 0 w 12"/>
                <a:gd name="T16" fmla="*/ 0 h 20"/>
                <a:gd name="T17" fmla="*/ 12 w 12"/>
                <a:gd name="T18" fmla="*/ 20 h 20"/>
              </a:gdLst>
              <a:ahLst/>
              <a:cxnLst>
                <a:cxn ang="T10">
                  <a:pos x="T0" y="T1"/>
                </a:cxn>
                <a:cxn ang="T11">
                  <a:pos x="T2" y="T3"/>
                </a:cxn>
                <a:cxn ang="T12">
                  <a:pos x="T4" y="T5"/>
                </a:cxn>
                <a:cxn ang="T13">
                  <a:pos x="T6" y="T7"/>
                </a:cxn>
                <a:cxn ang="T14">
                  <a:pos x="T8" y="T9"/>
                </a:cxn>
              </a:cxnLst>
              <a:rect l="T15" t="T16" r="T17" b="T18"/>
              <a:pathLst>
                <a:path w="12" h="20">
                  <a:moveTo>
                    <a:pt x="1" y="20"/>
                  </a:moveTo>
                  <a:lnTo>
                    <a:pt x="0" y="11"/>
                  </a:lnTo>
                  <a:lnTo>
                    <a:pt x="9" y="0"/>
                  </a:lnTo>
                  <a:lnTo>
                    <a:pt x="12" y="2"/>
                  </a:lnTo>
                  <a:lnTo>
                    <a:pt x="1" y="2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1" name="Freeform 465">
              <a:extLst>
                <a:ext uri="{FF2B5EF4-FFF2-40B4-BE49-F238E27FC236}">
                  <a16:creationId xmlns:a16="http://schemas.microsoft.com/office/drawing/2014/main" xmlns="" id="{B3E860EA-EBEE-4CBF-BA03-150D3F8553CB}"/>
                </a:ext>
              </a:extLst>
            </p:cNvPr>
            <p:cNvSpPr>
              <a:spLocks noChangeAspect="1"/>
            </p:cNvSpPr>
            <p:nvPr/>
          </p:nvSpPr>
          <p:spPr bwMode="auto">
            <a:xfrm>
              <a:off x="4424" y="2305"/>
              <a:ext cx="151" cy="176"/>
            </a:xfrm>
            <a:custGeom>
              <a:avLst/>
              <a:gdLst>
                <a:gd name="T0" fmla="*/ 12 w 404"/>
                <a:gd name="T1" fmla="*/ 6 h 468"/>
                <a:gd name="T2" fmla="*/ 11 w 404"/>
                <a:gd name="T3" fmla="*/ 6 h 468"/>
                <a:gd name="T4" fmla="*/ 10 w 404"/>
                <a:gd name="T5" fmla="*/ 4 h 468"/>
                <a:gd name="T6" fmla="*/ 8 w 404"/>
                <a:gd name="T7" fmla="*/ 5 h 468"/>
                <a:gd name="T8" fmla="*/ 7 w 404"/>
                <a:gd name="T9" fmla="*/ 3 h 468"/>
                <a:gd name="T10" fmla="*/ 6 w 404"/>
                <a:gd name="T11" fmla="*/ 2 h 468"/>
                <a:gd name="T12" fmla="*/ 4 w 404"/>
                <a:gd name="T13" fmla="*/ 0 h 468"/>
                <a:gd name="T14" fmla="*/ 3 w 404"/>
                <a:gd name="T15" fmla="*/ 0 h 468"/>
                <a:gd name="T16" fmla="*/ 3 w 404"/>
                <a:gd name="T17" fmla="*/ 3 h 468"/>
                <a:gd name="T18" fmla="*/ 3 w 404"/>
                <a:gd name="T19" fmla="*/ 3 h 468"/>
                <a:gd name="T20" fmla="*/ 2 w 404"/>
                <a:gd name="T21" fmla="*/ 2 h 468"/>
                <a:gd name="T22" fmla="*/ 1 w 404"/>
                <a:gd name="T23" fmla="*/ 5 h 468"/>
                <a:gd name="T24" fmla="*/ 0 w 404"/>
                <a:gd name="T25" fmla="*/ 6 h 468"/>
                <a:gd name="T26" fmla="*/ 1 w 404"/>
                <a:gd name="T27" fmla="*/ 6 h 468"/>
                <a:gd name="T28" fmla="*/ 1 w 404"/>
                <a:gd name="T29" fmla="*/ 8 h 468"/>
                <a:gd name="T30" fmla="*/ 3 w 404"/>
                <a:gd name="T31" fmla="*/ 8 h 468"/>
                <a:gd name="T32" fmla="*/ 3 w 404"/>
                <a:gd name="T33" fmla="*/ 11 h 468"/>
                <a:gd name="T34" fmla="*/ 3 w 404"/>
                <a:gd name="T35" fmla="*/ 14 h 468"/>
                <a:gd name="T36" fmla="*/ 6 w 404"/>
                <a:gd name="T37" fmla="*/ 12 h 468"/>
                <a:gd name="T38" fmla="*/ 7 w 404"/>
                <a:gd name="T39" fmla="*/ 13 h 468"/>
                <a:gd name="T40" fmla="*/ 8 w 404"/>
                <a:gd name="T41" fmla="*/ 12 h 468"/>
                <a:gd name="T42" fmla="*/ 10 w 404"/>
                <a:gd name="T43" fmla="*/ 12 h 468"/>
                <a:gd name="T44" fmla="*/ 13 w 404"/>
                <a:gd name="T45" fmla="*/ 14 h 468"/>
                <a:gd name="T46" fmla="*/ 13 w 404"/>
                <a:gd name="T47" fmla="*/ 17 h 468"/>
                <a:gd name="T48" fmla="*/ 15 w 404"/>
                <a:gd name="T49" fmla="*/ 20 h 468"/>
                <a:gd name="T50" fmla="*/ 16 w 404"/>
                <a:gd name="T51" fmla="*/ 22 h 468"/>
                <a:gd name="T52" fmla="*/ 15 w 404"/>
                <a:gd name="T53" fmla="*/ 24 h 468"/>
                <a:gd name="T54" fmla="*/ 18 w 404"/>
                <a:gd name="T55" fmla="*/ 25 h 468"/>
                <a:gd name="T56" fmla="*/ 17 w 404"/>
                <a:gd name="T57" fmla="*/ 24 h 468"/>
                <a:gd name="T58" fmla="*/ 18 w 404"/>
                <a:gd name="T59" fmla="*/ 23 h 468"/>
                <a:gd name="T60" fmla="*/ 19 w 404"/>
                <a:gd name="T61" fmla="*/ 24 h 468"/>
                <a:gd name="T62" fmla="*/ 21 w 404"/>
                <a:gd name="T63" fmla="*/ 23 h 468"/>
                <a:gd name="T64" fmla="*/ 21 w 404"/>
                <a:gd name="T65" fmla="*/ 20 h 468"/>
                <a:gd name="T66" fmla="*/ 20 w 404"/>
                <a:gd name="T67" fmla="*/ 19 h 468"/>
                <a:gd name="T68" fmla="*/ 20 w 404"/>
                <a:gd name="T69" fmla="*/ 19 h 468"/>
                <a:gd name="T70" fmla="*/ 18 w 404"/>
                <a:gd name="T71" fmla="*/ 17 h 468"/>
                <a:gd name="T72" fmla="*/ 16 w 404"/>
                <a:gd name="T73" fmla="*/ 15 h 468"/>
                <a:gd name="T74" fmla="*/ 15 w 404"/>
                <a:gd name="T75" fmla="*/ 13 h 468"/>
                <a:gd name="T76" fmla="*/ 13 w 404"/>
                <a:gd name="T77" fmla="*/ 11 h 468"/>
                <a:gd name="T78" fmla="*/ 10 w 404"/>
                <a:gd name="T79" fmla="*/ 9 h 468"/>
                <a:gd name="T80" fmla="*/ 11 w 404"/>
                <a:gd name="T81" fmla="*/ 8 h 468"/>
                <a:gd name="T82" fmla="*/ 12 w 404"/>
                <a:gd name="T83" fmla="*/ 8 h 468"/>
                <a:gd name="T84" fmla="*/ 12 w 404"/>
                <a:gd name="T85" fmla="*/ 6 h 46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04"/>
                <a:gd name="T130" fmla="*/ 0 h 468"/>
                <a:gd name="T131" fmla="*/ 404 w 404"/>
                <a:gd name="T132" fmla="*/ 468 h 46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04" h="468">
                  <a:moveTo>
                    <a:pt x="227" y="120"/>
                  </a:moveTo>
                  <a:lnTo>
                    <a:pt x="213" y="103"/>
                  </a:lnTo>
                  <a:lnTo>
                    <a:pt x="185" y="80"/>
                  </a:lnTo>
                  <a:lnTo>
                    <a:pt x="161" y="92"/>
                  </a:lnTo>
                  <a:lnTo>
                    <a:pt x="127" y="60"/>
                  </a:lnTo>
                  <a:lnTo>
                    <a:pt x="118" y="36"/>
                  </a:lnTo>
                  <a:lnTo>
                    <a:pt x="79" y="0"/>
                  </a:lnTo>
                  <a:lnTo>
                    <a:pt x="56" y="2"/>
                  </a:lnTo>
                  <a:lnTo>
                    <a:pt x="68" y="66"/>
                  </a:lnTo>
                  <a:lnTo>
                    <a:pt x="48" y="56"/>
                  </a:lnTo>
                  <a:lnTo>
                    <a:pt x="40" y="45"/>
                  </a:lnTo>
                  <a:lnTo>
                    <a:pt x="18" y="84"/>
                  </a:lnTo>
                  <a:lnTo>
                    <a:pt x="0" y="114"/>
                  </a:lnTo>
                  <a:lnTo>
                    <a:pt x="18" y="120"/>
                  </a:lnTo>
                  <a:lnTo>
                    <a:pt x="24" y="153"/>
                  </a:lnTo>
                  <a:lnTo>
                    <a:pt x="61" y="154"/>
                  </a:lnTo>
                  <a:lnTo>
                    <a:pt x="64" y="211"/>
                  </a:lnTo>
                  <a:lnTo>
                    <a:pt x="67" y="268"/>
                  </a:lnTo>
                  <a:lnTo>
                    <a:pt x="110" y="235"/>
                  </a:lnTo>
                  <a:lnTo>
                    <a:pt x="140" y="245"/>
                  </a:lnTo>
                  <a:lnTo>
                    <a:pt x="161" y="236"/>
                  </a:lnTo>
                  <a:lnTo>
                    <a:pt x="185" y="221"/>
                  </a:lnTo>
                  <a:lnTo>
                    <a:pt x="243" y="269"/>
                  </a:lnTo>
                  <a:lnTo>
                    <a:pt x="252" y="309"/>
                  </a:lnTo>
                  <a:lnTo>
                    <a:pt x="295" y="368"/>
                  </a:lnTo>
                  <a:lnTo>
                    <a:pt x="307" y="414"/>
                  </a:lnTo>
                  <a:lnTo>
                    <a:pt x="294" y="445"/>
                  </a:lnTo>
                  <a:lnTo>
                    <a:pt x="334" y="468"/>
                  </a:lnTo>
                  <a:lnTo>
                    <a:pt x="333" y="451"/>
                  </a:lnTo>
                  <a:lnTo>
                    <a:pt x="352" y="438"/>
                  </a:lnTo>
                  <a:lnTo>
                    <a:pt x="370" y="445"/>
                  </a:lnTo>
                  <a:lnTo>
                    <a:pt x="404" y="426"/>
                  </a:lnTo>
                  <a:lnTo>
                    <a:pt x="397" y="381"/>
                  </a:lnTo>
                  <a:lnTo>
                    <a:pt x="382" y="362"/>
                  </a:lnTo>
                  <a:lnTo>
                    <a:pt x="383" y="350"/>
                  </a:lnTo>
                  <a:lnTo>
                    <a:pt x="342" y="315"/>
                  </a:lnTo>
                  <a:lnTo>
                    <a:pt x="319" y="284"/>
                  </a:lnTo>
                  <a:lnTo>
                    <a:pt x="289" y="247"/>
                  </a:lnTo>
                  <a:lnTo>
                    <a:pt x="259" y="209"/>
                  </a:lnTo>
                  <a:lnTo>
                    <a:pt x="197" y="165"/>
                  </a:lnTo>
                  <a:lnTo>
                    <a:pt x="206" y="150"/>
                  </a:lnTo>
                  <a:lnTo>
                    <a:pt x="233" y="141"/>
                  </a:lnTo>
                  <a:lnTo>
                    <a:pt x="227" y="12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2" name="Freeform 466">
              <a:extLst>
                <a:ext uri="{FF2B5EF4-FFF2-40B4-BE49-F238E27FC236}">
                  <a16:creationId xmlns:a16="http://schemas.microsoft.com/office/drawing/2014/main" xmlns="" id="{67AD76AB-192C-4175-9AEC-2D59D9B449B8}"/>
                </a:ext>
              </a:extLst>
            </p:cNvPr>
            <p:cNvSpPr>
              <a:spLocks noChangeAspect="1"/>
            </p:cNvSpPr>
            <p:nvPr/>
          </p:nvSpPr>
          <p:spPr bwMode="auto">
            <a:xfrm>
              <a:off x="4279" y="2178"/>
              <a:ext cx="159" cy="380"/>
            </a:xfrm>
            <a:custGeom>
              <a:avLst/>
              <a:gdLst>
                <a:gd name="T0" fmla="*/ 12 w 424"/>
                <a:gd name="T1" fmla="*/ 13 h 1016"/>
                <a:gd name="T2" fmla="*/ 12 w 424"/>
                <a:gd name="T3" fmla="*/ 11 h 1016"/>
                <a:gd name="T4" fmla="*/ 14 w 424"/>
                <a:gd name="T5" fmla="*/ 7 h 1016"/>
                <a:gd name="T6" fmla="*/ 13 w 424"/>
                <a:gd name="T7" fmla="*/ 3 h 1016"/>
                <a:gd name="T8" fmla="*/ 9 w 424"/>
                <a:gd name="T9" fmla="*/ 0 h 1016"/>
                <a:gd name="T10" fmla="*/ 9 w 424"/>
                <a:gd name="T11" fmla="*/ 2 h 1016"/>
                <a:gd name="T12" fmla="*/ 9 w 424"/>
                <a:gd name="T13" fmla="*/ 4 h 1016"/>
                <a:gd name="T14" fmla="*/ 5 w 424"/>
                <a:gd name="T15" fmla="*/ 6 h 1016"/>
                <a:gd name="T16" fmla="*/ 5 w 424"/>
                <a:gd name="T17" fmla="*/ 10 h 1016"/>
                <a:gd name="T18" fmla="*/ 2 w 424"/>
                <a:gd name="T19" fmla="*/ 13 h 1016"/>
                <a:gd name="T20" fmla="*/ 2 w 424"/>
                <a:gd name="T21" fmla="*/ 19 h 1016"/>
                <a:gd name="T22" fmla="*/ 1 w 424"/>
                <a:gd name="T23" fmla="*/ 19 h 1016"/>
                <a:gd name="T24" fmla="*/ 0 w 424"/>
                <a:gd name="T25" fmla="*/ 21 h 1016"/>
                <a:gd name="T26" fmla="*/ 2 w 424"/>
                <a:gd name="T27" fmla="*/ 24 h 1016"/>
                <a:gd name="T28" fmla="*/ 3 w 424"/>
                <a:gd name="T29" fmla="*/ 25 h 1016"/>
                <a:gd name="T30" fmla="*/ 4 w 424"/>
                <a:gd name="T31" fmla="*/ 25 h 1016"/>
                <a:gd name="T32" fmla="*/ 5 w 424"/>
                <a:gd name="T33" fmla="*/ 27 h 1016"/>
                <a:gd name="T34" fmla="*/ 6 w 424"/>
                <a:gd name="T35" fmla="*/ 27 h 1016"/>
                <a:gd name="T36" fmla="*/ 8 w 424"/>
                <a:gd name="T37" fmla="*/ 31 h 1016"/>
                <a:gd name="T38" fmla="*/ 7 w 424"/>
                <a:gd name="T39" fmla="*/ 36 h 1016"/>
                <a:gd name="T40" fmla="*/ 8 w 424"/>
                <a:gd name="T41" fmla="*/ 36 h 1016"/>
                <a:gd name="T42" fmla="*/ 9 w 424"/>
                <a:gd name="T43" fmla="*/ 37 h 1016"/>
                <a:gd name="T44" fmla="*/ 10 w 424"/>
                <a:gd name="T45" fmla="*/ 37 h 1016"/>
                <a:gd name="T46" fmla="*/ 12 w 424"/>
                <a:gd name="T47" fmla="*/ 34 h 1016"/>
                <a:gd name="T48" fmla="*/ 14 w 424"/>
                <a:gd name="T49" fmla="*/ 33 h 1016"/>
                <a:gd name="T50" fmla="*/ 16 w 424"/>
                <a:gd name="T51" fmla="*/ 35 h 1016"/>
                <a:gd name="T52" fmla="*/ 18 w 424"/>
                <a:gd name="T53" fmla="*/ 43 h 1016"/>
                <a:gd name="T54" fmla="*/ 19 w 424"/>
                <a:gd name="T55" fmla="*/ 45 h 1016"/>
                <a:gd name="T56" fmla="*/ 20 w 424"/>
                <a:gd name="T57" fmla="*/ 49 h 1016"/>
                <a:gd name="T58" fmla="*/ 20 w 424"/>
                <a:gd name="T59" fmla="*/ 53 h 1016"/>
                <a:gd name="T60" fmla="*/ 21 w 424"/>
                <a:gd name="T61" fmla="*/ 51 h 1016"/>
                <a:gd name="T62" fmla="*/ 21 w 424"/>
                <a:gd name="T63" fmla="*/ 46 h 1016"/>
                <a:gd name="T64" fmla="*/ 19 w 424"/>
                <a:gd name="T65" fmla="*/ 42 h 1016"/>
                <a:gd name="T66" fmla="*/ 18 w 424"/>
                <a:gd name="T67" fmla="*/ 38 h 1016"/>
                <a:gd name="T68" fmla="*/ 19 w 424"/>
                <a:gd name="T69" fmla="*/ 36 h 1016"/>
                <a:gd name="T70" fmla="*/ 16 w 424"/>
                <a:gd name="T71" fmla="*/ 32 h 1016"/>
                <a:gd name="T72" fmla="*/ 15 w 424"/>
                <a:gd name="T73" fmla="*/ 29 h 1016"/>
                <a:gd name="T74" fmla="*/ 18 w 424"/>
                <a:gd name="T75" fmla="*/ 25 h 1016"/>
                <a:gd name="T76" fmla="*/ 20 w 424"/>
                <a:gd name="T77" fmla="*/ 24 h 1016"/>
                <a:gd name="T78" fmla="*/ 23 w 424"/>
                <a:gd name="T79" fmla="*/ 20 h 1016"/>
                <a:gd name="T80" fmla="*/ 20 w 424"/>
                <a:gd name="T81" fmla="*/ 21 h 1016"/>
                <a:gd name="T82" fmla="*/ 17 w 424"/>
                <a:gd name="T83" fmla="*/ 18 h 1016"/>
                <a:gd name="T84" fmla="*/ 16 w 424"/>
                <a:gd name="T85" fmla="*/ 15 h 1016"/>
                <a:gd name="T86" fmla="*/ 15 w 424"/>
                <a:gd name="T87" fmla="*/ 13 h 10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4"/>
                <a:gd name="T133" fmla="*/ 0 h 1016"/>
                <a:gd name="T134" fmla="*/ 424 w 424"/>
                <a:gd name="T135" fmla="*/ 1016 h 10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4" h="1016">
                  <a:moveTo>
                    <a:pt x="285" y="245"/>
                  </a:moveTo>
                  <a:lnTo>
                    <a:pt x="234" y="251"/>
                  </a:lnTo>
                  <a:lnTo>
                    <a:pt x="233" y="227"/>
                  </a:lnTo>
                  <a:lnTo>
                    <a:pt x="230" y="206"/>
                  </a:lnTo>
                  <a:lnTo>
                    <a:pt x="252" y="166"/>
                  </a:lnTo>
                  <a:lnTo>
                    <a:pt x="260" y="141"/>
                  </a:lnTo>
                  <a:lnTo>
                    <a:pt x="249" y="97"/>
                  </a:lnTo>
                  <a:lnTo>
                    <a:pt x="239" y="52"/>
                  </a:lnTo>
                  <a:lnTo>
                    <a:pt x="218" y="42"/>
                  </a:lnTo>
                  <a:lnTo>
                    <a:pt x="179" y="0"/>
                  </a:lnTo>
                  <a:lnTo>
                    <a:pt x="173" y="18"/>
                  </a:lnTo>
                  <a:lnTo>
                    <a:pt x="166" y="45"/>
                  </a:lnTo>
                  <a:lnTo>
                    <a:pt x="161" y="61"/>
                  </a:lnTo>
                  <a:lnTo>
                    <a:pt x="170" y="78"/>
                  </a:lnTo>
                  <a:lnTo>
                    <a:pt x="134" y="70"/>
                  </a:lnTo>
                  <a:lnTo>
                    <a:pt x="88" y="118"/>
                  </a:lnTo>
                  <a:lnTo>
                    <a:pt x="87" y="164"/>
                  </a:lnTo>
                  <a:lnTo>
                    <a:pt x="87" y="188"/>
                  </a:lnTo>
                  <a:lnTo>
                    <a:pt x="64" y="255"/>
                  </a:lnTo>
                  <a:lnTo>
                    <a:pt x="33" y="255"/>
                  </a:lnTo>
                  <a:lnTo>
                    <a:pt x="31" y="303"/>
                  </a:lnTo>
                  <a:lnTo>
                    <a:pt x="31" y="361"/>
                  </a:lnTo>
                  <a:lnTo>
                    <a:pt x="14" y="361"/>
                  </a:lnTo>
                  <a:lnTo>
                    <a:pt x="12" y="363"/>
                  </a:lnTo>
                  <a:lnTo>
                    <a:pt x="15" y="396"/>
                  </a:lnTo>
                  <a:lnTo>
                    <a:pt x="0" y="408"/>
                  </a:lnTo>
                  <a:lnTo>
                    <a:pt x="31" y="457"/>
                  </a:lnTo>
                  <a:lnTo>
                    <a:pt x="34" y="460"/>
                  </a:lnTo>
                  <a:lnTo>
                    <a:pt x="45" y="448"/>
                  </a:lnTo>
                  <a:lnTo>
                    <a:pt x="55" y="481"/>
                  </a:lnTo>
                  <a:lnTo>
                    <a:pt x="60" y="482"/>
                  </a:lnTo>
                  <a:lnTo>
                    <a:pt x="79" y="479"/>
                  </a:lnTo>
                  <a:lnTo>
                    <a:pt x="96" y="502"/>
                  </a:lnTo>
                  <a:lnTo>
                    <a:pt x="82" y="509"/>
                  </a:lnTo>
                  <a:lnTo>
                    <a:pt x="96" y="531"/>
                  </a:lnTo>
                  <a:lnTo>
                    <a:pt x="103" y="511"/>
                  </a:lnTo>
                  <a:lnTo>
                    <a:pt x="121" y="554"/>
                  </a:lnTo>
                  <a:lnTo>
                    <a:pt x="139" y="597"/>
                  </a:lnTo>
                  <a:lnTo>
                    <a:pt x="136" y="645"/>
                  </a:lnTo>
                  <a:lnTo>
                    <a:pt x="133" y="691"/>
                  </a:lnTo>
                  <a:lnTo>
                    <a:pt x="152" y="664"/>
                  </a:lnTo>
                  <a:lnTo>
                    <a:pt x="160" y="694"/>
                  </a:lnTo>
                  <a:lnTo>
                    <a:pt x="166" y="702"/>
                  </a:lnTo>
                  <a:lnTo>
                    <a:pt x="179" y="699"/>
                  </a:lnTo>
                  <a:lnTo>
                    <a:pt x="188" y="694"/>
                  </a:lnTo>
                  <a:lnTo>
                    <a:pt x="188" y="702"/>
                  </a:lnTo>
                  <a:lnTo>
                    <a:pt x="223" y="675"/>
                  </a:lnTo>
                  <a:lnTo>
                    <a:pt x="229" y="658"/>
                  </a:lnTo>
                  <a:lnTo>
                    <a:pt x="240" y="666"/>
                  </a:lnTo>
                  <a:lnTo>
                    <a:pt x="255" y="621"/>
                  </a:lnTo>
                  <a:lnTo>
                    <a:pt x="273" y="648"/>
                  </a:lnTo>
                  <a:lnTo>
                    <a:pt x="296" y="667"/>
                  </a:lnTo>
                  <a:lnTo>
                    <a:pt x="318" y="745"/>
                  </a:lnTo>
                  <a:lnTo>
                    <a:pt x="337" y="821"/>
                  </a:lnTo>
                  <a:lnTo>
                    <a:pt x="339" y="808"/>
                  </a:lnTo>
                  <a:lnTo>
                    <a:pt x="352" y="848"/>
                  </a:lnTo>
                  <a:lnTo>
                    <a:pt x="367" y="888"/>
                  </a:lnTo>
                  <a:lnTo>
                    <a:pt x="376" y="930"/>
                  </a:lnTo>
                  <a:lnTo>
                    <a:pt x="376" y="975"/>
                  </a:lnTo>
                  <a:lnTo>
                    <a:pt x="375" y="1016"/>
                  </a:lnTo>
                  <a:lnTo>
                    <a:pt x="385" y="1006"/>
                  </a:lnTo>
                  <a:lnTo>
                    <a:pt x="402" y="970"/>
                  </a:lnTo>
                  <a:lnTo>
                    <a:pt x="418" y="934"/>
                  </a:lnTo>
                  <a:lnTo>
                    <a:pt x="405" y="881"/>
                  </a:lnTo>
                  <a:lnTo>
                    <a:pt x="391" y="833"/>
                  </a:lnTo>
                  <a:lnTo>
                    <a:pt x="366" y="799"/>
                  </a:lnTo>
                  <a:lnTo>
                    <a:pt x="342" y="764"/>
                  </a:lnTo>
                  <a:lnTo>
                    <a:pt x="340" y="733"/>
                  </a:lnTo>
                  <a:lnTo>
                    <a:pt x="346" y="709"/>
                  </a:lnTo>
                  <a:lnTo>
                    <a:pt x="358" y="676"/>
                  </a:lnTo>
                  <a:lnTo>
                    <a:pt x="346" y="672"/>
                  </a:lnTo>
                  <a:lnTo>
                    <a:pt x="306" y="612"/>
                  </a:lnTo>
                  <a:lnTo>
                    <a:pt x="267" y="552"/>
                  </a:lnTo>
                  <a:lnTo>
                    <a:pt x="279" y="554"/>
                  </a:lnTo>
                  <a:lnTo>
                    <a:pt x="290" y="493"/>
                  </a:lnTo>
                  <a:lnTo>
                    <a:pt x="336" y="484"/>
                  </a:lnTo>
                  <a:lnTo>
                    <a:pt x="358" y="458"/>
                  </a:lnTo>
                  <a:lnTo>
                    <a:pt x="384" y="454"/>
                  </a:lnTo>
                  <a:lnTo>
                    <a:pt x="402" y="424"/>
                  </a:lnTo>
                  <a:lnTo>
                    <a:pt x="424" y="385"/>
                  </a:lnTo>
                  <a:lnTo>
                    <a:pt x="411" y="379"/>
                  </a:lnTo>
                  <a:lnTo>
                    <a:pt x="375" y="390"/>
                  </a:lnTo>
                  <a:lnTo>
                    <a:pt x="352" y="358"/>
                  </a:lnTo>
                  <a:lnTo>
                    <a:pt x="327" y="348"/>
                  </a:lnTo>
                  <a:lnTo>
                    <a:pt x="332" y="302"/>
                  </a:lnTo>
                  <a:lnTo>
                    <a:pt x="300" y="288"/>
                  </a:lnTo>
                  <a:lnTo>
                    <a:pt x="288" y="251"/>
                  </a:lnTo>
                  <a:lnTo>
                    <a:pt x="285" y="24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3" name="Freeform 467">
              <a:extLst>
                <a:ext uri="{FF2B5EF4-FFF2-40B4-BE49-F238E27FC236}">
                  <a16:creationId xmlns:a16="http://schemas.microsoft.com/office/drawing/2014/main" xmlns="" id="{B987AB90-8FAB-4D11-A882-6071B884E302}"/>
                </a:ext>
              </a:extLst>
            </p:cNvPr>
            <p:cNvSpPr>
              <a:spLocks noChangeAspect="1"/>
            </p:cNvSpPr>
            <p:nvPr/>
          </p:nvSpPr>
          <p:spPr bwMode="auto">
            <a:xfrm>
              <a:off x="4794" y="2383"/>
              <a:ext cx="87" cy="125"/>
            </a:xfrm>
            <a:custGeom>
              <a:avLst/>
              <a:gdLst>
                <a:gd name="T0" fmla="*/ 2 w 231"/>
                <a:gd name="T1" fmla="*/ 11 h 335"/>
                <a:gd name="T2" fmla="*/ 2 w 231"/>
                <a:gd name="T3" fmla="*/ 12 h 335"/>
                <a:gd name="T4" fmla="*/ 0 w 231"/>
                <a:gd name="T5" fmla="*/ 9 h 335"/>
                <a:gd name="T6" fmla="*/ 0 w 231"/>
                <a:gd name="T7" fmla="*/ 7 h 335"/>
                <a:gd name="T8" fmla="*/ 1 w 231"/>
                <a:gd name="T9" fmla="*/ 7 h 335"/>
                <a:gd name="T10" fmla="*/ 1 w 231"/>
                <a:gd name="T11" fmla="*/ 4 h 335"/>
                <a:gd name="T12" fmla="*/ 1 w 231"/>
                <a:gd name="T13" fmla="*/ 1 h 335"/>
                <a:gd name="T14" fmla="*/ 1 w 231"/>
                <a:gd name="T15" fmla="*/ 0 h 335"/>
                <a:gd name="T16" fmla="*/ 5 w 231"/>
                <a:gd name="T17" fmla="*/ 1 h 335"/>
                <a:gd name="T18" fmla="*/ 5 w 231"/>
                <a:gd name="T19" fmla="*/ 1 h 335"/>
                <a:gd name="T20" fmla="*/ 6 w 231"/>
                <a:gd name="T21" fmla="*/ 4 h 335"/>
                <a:gd name="T22" fmla="*/ 6 w 231"/>
                <a:gd name="T23" fmla="*/ 5 h 335"/>
                <a:gd name="T24" fmla="*/ 6 w 231"/>
                <a:gd name="T25" fmla="*/ 7 h 335"/>
                <a:gd name="T26" fmla="*/ 5 w 231"/>
                <a:gd name="T27" fmla="*/ 8 h 335"/>
                <a:gd name="T28" fmla="*/ 5 w 231"/>
                <a:gd name="T29" fmla="*/ 10 h 335"/>
                <a:gd name="T30" fmla="*/ 6 w 231"/>
                <a:gd name="T31" fmla="*/ 13 h 335"/>
                <a:gd name="T32" fmla="*/ 7 w 231"/>
                <a:gd name="T33" fmla="*/ 13 h 335"/>
                <a:gd name="T34" fmla="*/ 7 w 231"/>
                <a:gd name="T35" fmla="*/ 13 h 335"/>
                <a:gd name="T36" fmla="*/ 9 w 231"/>
                <a:gd name="T37" fmla="*/ 13 h 335"/>
                <a:gd name="T38" fmla="*/ 10 w 231"/>
                <a:gd name="T39" fmla="*/ 14 h 335"/>
                <a:gd name="T40" fmla="*/ 10 w 231"/>
                <a:gd name="T41" fmla="*/ 13 h 335"/>
                <a:gd name="T42" fmla="*/ 11 w 231"/>
                <a:gd name="T43" fmla="*/ 14 h 335"/>
                <a:gd name="T44" fmla="*/ 11 w 231"/>
                <a:gd name="T45" fmla="*/ 15 h 335"/>
                <a:gd name="T46" fmla="*/ 12 w 231"/>
                <a:gd name="T47" fmla="*/ 16 h 335"/>
                <a:gd name="T48" fmla="*/ 12 w 231"/>
                <a:gd name="T49" fmla="*/ 16 h 335"/>
                <a:gd name="T50" fmla="*/ 12 w 231"/>
                <a:gd name="T51" fmla="*/ 18 h 335"/>
                <a:gd name="T52" fmla="*/ 12 w 231"/>
                <a:gd name="T53" fmla="*/ 17 h 335"/>
                <a:gd name="T54" fmla="*/ 10 w 231"/>
                <a:gd name="T55" fmla="*/ 16 h 335"/>
                <a:gd name="T56" fmla="*/ 9 w 231"/>
                <a:gd name="T57" fmla="*/ 14 h 335"/>
                <a:gd name="T58" fmla="*/ 8 w 231"/>
                <a:gd name="T59" fmla="*/ 14 h 335"/>
                <a:gd name="T60" fmla="*/ 8 w 231"/>
                <a:gd name="T61" fmla="*/ 16 h 335"/>
                <a:gd name="T62" fmla="*/ 6 w 231"/>
                <a:gd name="T63" fmla="*/ 14 h 335"/>
                <a:gd name="T64" fmla="*/ 4 w 231"/>
                <a:gd name="T65" fmla="*/ 15 h 335"/>
                <a:gd name="T66" fmla="*/ 3 w 231"/>
                <a:gd name="T67" fmla="*/ 14 h 335"/>
                <a:gd name="T68" fmla="*/ 3 w 231"/>
                <a:gd name="T69" fmla="*/ 13 h 335"/>
                <a:gd name="T70" fmla="*/ 3 w 231"/>
                <a:gd name="T71" fmla="*/ 11 h 335"/>
                <a:gd name="T72" fmla="*/ 2 w 231"/>
                <a:gd name="T73" fmla="*/ 11 h 3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31"/>
                <a:gd name="T112" fmla="*/ 0 h 335"/>
                <a:gd name="T113" fmla="*/ 231 w 231"/>
                <a:gd name="T114" fmla="*/ 335 h 3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31" h="335">
                  <a:moveTo>
                    <a:pt x="43" y="212"/>
                  </a:moveTo>
                  <a:lnTo>
                    <a:pt x="43" y="235"/>
                  </a:lnTo>
                  <a:lnTo>
                    <a:pt x="7" y="176"/>
                  </a:lnTo>
                  <a:lnTo>
                    <a:pt x="0" y="135"/>
                  </a:lnTo>
                  <a:lnTo>
                    <a:pt x="25" y="139"/>
                  </a:lnTo>
                  <a:lnTo>
                    <a:pt x="18" y="82"/>
                  </a:lnTo>
                  <a:lnTo>
                    <a:pt x="12" y="26"/>
                  </a:lnTo>
                  <a:lnTo>
                    <a:pt x="22" y="0"/>
                  </a:lnTo>
                  <a:lnTo>
                    <a:pt x="86" y="15"/>
                  </a:lnTo>
                  <a:lnTo>
                    <a:pt x="95" y="27"/>
                  </a:lnTo>
                  <a:lnTo>
                    <a:pt x="109" y="74"/>
                  </a:lnTo>
                  <a:lnTo>
                    <a:pt x="116" y="103"/>
                  </a:lnTo>
                  <a:lnTo>
                    <a:pt x="106" y="139"/>
                  </a:lnTo>
                  <a:lnTo>
                    <a:pt x="85" y="160"/>
                  </a:lnTo>
                  <a:lnTo>
                    <a:pt x="88" y="199"/>
                  </a:lnTo>
                  <a:lnTo>
                    <a:pt x="116" y="259"/>
                  </a:lnTo>
                  <a:lnTo>
                    <a:pt x="133" y="256"/>
                  </a:lnTo>
                  <a:lnTo>
                    <a:pt x="133" y="251"/>
                  </a:lnTo>
                  <a:lnTo>
                    <a:pt x="160" y="244"/>
                  </a:lnTo>
                  <a:lnTo>
                    <a:pt x="182" y="272"/>
                  </a:lnTo>
                  <a:lnTo>
                    <a:pt x="186" y="259"/>
                  </a:lnTo>
                  <a:lnTo>
                    <a:pt x="209" y="275"/>
                  </a:lnTo>
                  <a:lnTo>
                    <a:pt x="198" y="282"/>
                  </a:lnTo>
                  <a:lnTo>
                    <a:pt x="219" y="308"/>
                  </a:lnTo>
                  <a:lnTo>
                    <a:pt x="231" y="312"/>
                  </a:lnTo>
                  <a:lnTo>
                    <a:pt x="221" y="335"/>
                  </a:lnTo>
                  <a:lnTo>
                    <a:pt x="221" y="321"/>
                  </a:lnTo>
                  <a:lnTo>
                    <a:pt x="188" y="302"/>
                  </a:lnTo>
                  <a:lnTo>
                    <a:pt x="163" y="275"/>
                  </a:lnTo>
                  <a:lnTo>
                    <a:pt x="145" y="268"/>
                  </a:lnTo>
                  <a:lnTo>
                    <a:pt x="154" y="303"/>
                  </a:lnTo>
                  <a:lnTo>
                    <a:pt x="104" y="263"/>
                  </a:lnTo>
                  <a:lnTo>
                    <a:pt x="74" y="278"/>
                  </a:lnTo>
                  <a:lnTo>
                    <a:pt x="55" y="266"/>
                  </a:lnTo>
                  <a:lnTo>
                    <a:pt x="55" y="242"/>
                  </a:lnTo>
                  <a:lnTo>
                    <a:pt x="61" y="218"/>
                  </a:lnTo>
                  <a:lnTo>
                    <a:pt x="43" y="21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4" name="Freeform 468">
              <a:extLst>
                <a:ext uri="{FF2B5EF4-FFF2-40B4-BE49-F238E27FC236}">
                  <a16:creationId xmlns:a16="http://schemas.microsoft.com/office/drawing/2014/main" xmlns="" id="{D0B6FC93-ABDA-4824-B6C0-82D527B1D535}"/>
                </a:ext>
              </a:extLst>
            </p:cNvPr>
            <p:cNvSpPr>
              <a:spLocks noChangeAspect="1"/>
            </p:cNvSpPr>
            <p:nvPr/>
          </p:nvSpPr>
          <p:spPr bwMode="auto">
            <a:xfrm>
              <a:off x="4852" y="2568"/>
              <a:ext cx="86" cy="86"/>
            </a:xfrm>
            <a:custGeom>
              <a:avLst/>
              <a:gdLst>
                <a:gd name="T0" fmla="*/ 10 w 226"/>
                <a:gd name="T1" fmla="*/ 12 h 229"/>
                <a:gd name="T2" fmla="*/ 9 w 226"/>
                <a:gd name="T3" fmla="*/ 11 h 229"/>
                <a:gd name="T4" fmla="*/ 8 w 226"/>
                <a:gd name="T5" fmla="*/ 11 h 229"/>
                <a:gd name="T6" fmla="*/ 6 w 226"/>
                <a:gd name="T7" fmla="*/ 10 h 229"/>
                <a:gd name="T8" fmla="*/ 6 w 226"/>
                <a:gd name="T9" fmla="*/ 7 h 229"/>
                <a:gd name="T10" fmla="*/ 4 w 226"/>
                <a:gd name="T11" fmla="*/ 6 h 229"/>
                <a:gd name="T12" fmla="*/ 4 w 226"/>
                <a:gd name="T13" fmla="*/ 6 h 229"/>
                <a:gd name="T14" fmla="*/ 3 w 226"/>
                <a:gd name="T15" fmla="*/ 6 h 229"/>
                <a:gd name="T16" fmla="*/ 3 w 226"/>
                <a:gd name="T17" fmla="*/ 7 h 229"/>
                <a:gd name="T18" fmla="*/ 2 w 226"/>
                <a:gd name="T19" fmla="*/ 6 h 229"/>
                <a:gd name="T20" fmla="*/ 1 w 226"/>
                <a:gd name="T21" fmla="*/ 8 h 229"/>
                <a:gd name="T22" fmla="*/ 0 w 226"/>
                <a:gd name="T23" fmla="*/ 8 h 229"/>
                <a:gd name="T24" fmla="*/ 0 w 226"/>
                <a:gd name="T25" fmla="*/ 6 h 229"/>
                <a:gd name="T26" fmla="*/ 2 w 226"/>
                <a:gd name="T27" fmla="*/ 4 h 229"/>
                <a:gd name="T28" fmla="*/ 4 w 226"/>
                <a:gd name="T29" fmla="*/ 3 h 229"/>
                <a:gd name="T30" fmla="*/ 5 w 226"/>
                <a:gd name="T31" fmla="*/ 5 h 229"/>
                <a:gd name="T32" fmla="*/ 6 w 226"/>
                <a:gd name="T33" fmla="*/ 4 h 229"/>
                <a:gd name="T34" fmla="*/ 7 w 226"/>
                <a:gd name="T35" fmla="*/ 3 h 229"/>
                <a:gd name="T36" fmla="*/ 7 w 226"/>
                <a:gd name="T37" fmla="*/ 2 h 229"/>
                <a:gd name="T38" fmla="*/ 8 w 226"/>
                <a:gd name="T39" fmla="*/ 2 h 229"/>
                <a:gd name="T40" fmla="*/ 9 w 226"/>
                <a:gd name="T41" fmla="*/ 2 h 229"/>
                <a:gd name="T42" fmla="*/ 9 w 226"/>
                <a:gd name="T43" fmla="*/ 0 h 229"/>
                <a:gd name="T44" fmla="*/ 11 w 226"/>
                <a:gd name="T45" fmla="*/ 2 h 229"/>
                <a:gd name="T46" fmla="*/ 11 w 226"/>
                <a:gd name="T47" fmla="*/ 3 h 229"/>
                <a:gd name="T48" fmla="*/ 13 w 226"/>
                <a:gd name="T49" fmla="*/ 7 h 229"/>
                <a:gd name="T50" fmla="*/ 12 w 226"/>
                <a:gd name="T51" fmla="*/ 9 h 229"/>
                <a:gd name="T52" fmla="*/ 11 w 226"/>
                <a:gd name="T53" fmla="*/ 10 h 229"/>
                <a:gd name="T54" fmla="*/ 10 w 226"/>
                <a:gd name="T55" fmla="*/ 8 h 229"/>
                <a:gd name="T56" fmla="*/ 10 w 226"/>
                <a:gd name="T57" fmla="*/ 8 h 229"/>
                <a:gd name="T58" fmla="*/ 10 w 226"/>
                <a:gd name="T59" fmla="*/ 10 h 229"/>
                <a:gd name="T60" fmla="*/ 10 w 226"/>
                <a:gd name="T61" fmla="*/ 12 h 2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26"/>
                <a:gd name="T94" fmla="*/ 0 h 229"/>
                <a:gd name="T95" fmla="*/ 226 w 226"/>
                <a:gd name="T96" fmla="*/ 229 h 2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26" h="229">
                  <a:moveTo>
                    <a:pt x="173" y="229"/>
                  </a:moveTo>
                  <a:lnTo>
                    <a:pt x="167" y="206"/>
                  </a:lnTo>
                  <a:lnTo>
                    <a:pt x="156" y="212"/>
                  </a:lnTo>
                  <a:lnTo>
                    <a:pt x="104" y="181"/>
                  </a:lnTo>
                  <a:lnTo>
                    <a:pt x="109" y="135"/>
                  </a:lnTo>
                  <a:lnTo>
                    <a:pt x="80" y="106"/>
                  </a:lnTo>
                  <a:lnTo>
                    <a:pt x="68" y="123"/>
                  </a:lnTo>
                  <a:lnTo>
                    <a:pt x="58" y="117"/>
                  </a:lnTo>
                  <a:lnTo>
                    <a:pt x="50" y="126"/>
                  </a:lnTo>
                  <a:lnTo>
                    <a:pt x="35" y="109"/>
                  </a:lnTo>
                  <a:lnTo>
                    <a:pt x="15" y="141"/>
                  </a:lnTo>
                  <a:lnTo>
                    <a:pt x="0" y="153"/>
                  </a:lnTo>
                  <a:lnTo>
                    <a:pt x="6" y="114"/>
                  </a:lnTo>
                  <a:lnTo>
                    <a:pt x="44" y="81"/>
                  </a:lnTo>
                  <a:lnTo>
                    <a:pt x="74" y="60"/>
                  </a:lnTo>
                  <a:lnTo>
                    <a:pt x="85" y="91"/>
                  </a:lnTo>
                  <a:lnTo>
                    <a:pt x="107" y="78"/>
                  </a:lnTo>
                  <a:lnTo>
                    <a:pt x="122" y="67"/>
                  </a:lnTo>
                  <a:lnTo>
                    <a:pt x="129" y="42"/>
                  </a:lnTo>
                  <a:lnTo>
                    <a:pt x="150" y="44"/>
                  </a:lnTo>
                  <a:lnTo>
                    <a:pt x="162" y="42"/>
                  </a:lnTo>
                  <a:lnTo>
                    <a:pt x="158" y="0"/>
                  </a:lnTo>
                  <a:lnTo>
                    <a:pt x="194" y="27"/>
                  </a:lnTo>
                  <a:lnTo>
                    <a:pt x="203" y="67"/>
                  </a:lnTo>
                  <a:lnTo>
                    <a:pt x="226" y="136"/>
                  </a:lnTo>
                  <a:lnTo>
                    <a:pt x="213" y="161"/>
                  </a:lnTo>
                  <a:lnTo>
                    <a:pt x="209" y="184"/>
                  </a:lnTo>
                  <a:lnTo>
                    <a:pt x="189" y="139"/>
                  </a:lnTo>
                  <a:lnTo>
                    <a:pt x="171" y="151"/>
                  </a:lnTo>
                  <a:lnTo>
                    <a:pt x="182" y="187"/>
                  </a:lnTo>
                  <a:lnTo>
                    <a:pt x="173" y="22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5" name="Freeform 469">
              <a:extLst>
                <a:ext uri="{FF2B5EF4-FFF2-40B4-BE49-F238E27FC236}">
                  <a16:creationId xmlns:a16="http://schemas.microsoft.com/office/drawing/2014/main" xmlns="" id="{0FE2241D-4DFE-46CF-A74E-DC5B13175BD5}"/>
                </a:ext>
              </a:extLst>
            </p:cNvPr>
            <p:cNvSpPr>
              <a:spLocks noChangeAspect="1"/>
            </p:cNvSpPr>
            <p:nvPr/>
          </p:nvSpPr>
          <p:spPr bwMode="auto">
            <a:xfrm>
              <a:off x="4858" y="2545"/>
              <a:ext cx="18" cy="36"/>
            </a:xfrm>
            <a:custGeom>
              <a:avLst/>
              <a:gdLst>
                <a:gd name="T0" fmla="*/ 3 w 47"/>
                <a:gd name="T1" fmla="*/ 0 h 97"/>
                <a:gd name="T2" fmla="*/ 2 w 47"/>
                <a:gd name="T3" fmla="*/ 4 h 97"/>
                <a:gd name="T4" fmla="*/ 2 w 47"/>
                <a:gd name="T5" fmla="*/ 5 h 97"/>
                <a:gd name="T6" fmla="*/ 0 w 47"/>
                <a:gd name="T7" fmla="*/ 3 h 97"/>
                <a:gd name="T8" fmla="*/ 0 w 47"/>
                <a:gd name="T9" fmla="*/ 3 h 97"/>
                <a:gd name="T10" fmla="*/ 1 w 47"/>
                <a:gd name="T11" fmla="*/ 0 h 97"/>
                <a:gd name="T12" fmla="*/ 3 w 47"/>
                <a:gd name="T13" fmla="*/ 0 h 97"/>
                <a:gd name="T14" fmla="*/ 0 60000 65536"/>
                <a:gd name="T15" fmla="*/ 0 60000 65536"/>
                <a:gd name="T16" fmla="*/ 0 60000 65536"/>
                <a:gd name="T17" fmla="*/ 0 60000 65536"/>
                <a:gd name="T18" fmla="*/ 0 60000 65536"/>
                <a:gd name="T19" fmla="*/ 0 60000 65536"/>
                <a:gd name="T20" fmla="*/ 0 60000 65536"/>
                <a:gd name="T21" fmla="*/ 0 w 47"/>
                <a:gd name="T22" fmla="*/ 0 h 97"/>
                <a:gd name="T23" fmla="*/ 47 w 47"/>
                <a:gd name="T24" fmla="*/ 97 h 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 h="97">
                  <a:moveTo>
                    <a:pt x="47" y="0"/>
                  </a:moveTo>
                  <a:lnTo>
                    <a:pt x="35" y="72"/>
                  </a:lnTo>
                  <a:lnTo>
                    <a:pt x="35" y="97"/>
                  </a:lnTo>
                  <a:lnTo>
                    <a:pt x="0" y="64"/>
                  </a:lnTo>
                  <a:lnTo>
                    <a:pt x="8" y="48"/>
                  </a:lnTo>
                  <a:lnTo>
                    <a:pt x="17" y="0"/>
                  </a:lnTo>
                  <a:lnTo>
                    <a:pt x="47"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6" name="Freeform 470">
              <a:extLst>
                <a:ext uri="{FF2B5EF4-FFF2-40B4-BE49-F238E27FC236}">
                  <a16:creationId xmlns:a16="http://schemas.microsoft.com/office/drawing/2014/main" xmlns="" id="{D70BD957-3D7E-4AEF-BF58-2ACCB35536F1}"/>
                </a:ext>
              </a:extLst>
            </p:cNvPr>
            <p:cNvSpPr>
              <a:spLocks noChangeAspect="1"/>
            </p:cNvSpPr>
            <p:nvPr/>
          </p:nvSpPr>
          <p:spPr bwMode="auto">
            <a:xfrm>
              <a:off x="4886" y="2509"/>
              <a:ext cx="29" cy="31"/>
            </a:xfrm>
            <a:custGeom>
              <a:avLst/>
              <a:gdLst>
                <a:gd name="T0" fmla="*/ 3 w 80"/>
                <a:gd name="T1" fmla="*/ 4 h 83"/>
                <a:gd name="T2" fmla="*/ 2 w 80"/>
                <a:gd name="T3" fmla="*/ 3 h 83"/>
                <a:gd name="T4" fmla="*/ 0 w 80"/>
                <a:gd name="T5" fmla="*/ 0 h 83"/>
                <a:gd name="T6" fmla="*/ 2 w 80"/>
                <a:gd name="T7" fmla="*/ 0 h 83"/>
                <a:gd name="T8" fmla="*/ 3 w 80"/>
                <a:gd name="T9" fmla="*/ 2 h 83"/>
                <a:gd name="T10" fmla="*/ 4 w 80"/>
                <a:gd name="T11" fmla="*/ 4 h 83"/>
                <a:gd name="T12" fmla="*/ 3 w 80"/>
                <a:gd name="T13" fmla="*/ 4 h 83"/>
                <a:gd name="T14" fmla="*/ 0 60000 65536"/>
                <a:gd name="T15" fmla="*/ 0 60000 65536"/>
                <a:gd name="T16" fmla="*/ 0 60000 65536"/>
                <a:gd name="T17" fmla="*/ 0 60000 65536"/>
                <a:gd name="T18" fmla="*/ 0 60000 65536"/>
                <a:gd name="T19" fmla="*/ 0 60000 65536"/>
                <a:gd name="T20" fmla="*/ 0 60000 65536"/>
                <a:gd name="T21" fmla="*/ 0 w 80"/>
                <a:gd name="T22" fmla="*/ 0 h 83"/>
                <a:gd name="T23" fmla="*/ 80 w 8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 h="83">
                  <a:moveTo>
                    <a:pt x="59" y="79"/>
                  </a:moveTo>
                  <a:lnTo>
                    <a:pt x="37" y="53"/>
                  </a:lnTo>
                  <a:lnTo>
                    <a:pt x="0" y="7"/>
                  </a:lnTo>
                  <a:lnTo>
                    <a:pt x="40" y="0"/>
                  </a:lnTo>
                  <a:lnTo>
                    <a:pt x="58" y="34"/>
                  </a:lnTo>
                  <a:lnTo>
                    <a:pt x="80" y="83"/>
                  </a:lnTo>
                  <a:lnTo>
                    <a:pt x="59" y="7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7" name="Freeform 471">
              <a:extLst>
                <a:ext uri="{FF2B5EF4-FFF2-40B4-BE49-F238E27FC236}">
                  <a16:creationId xmlns:a16="http://schemas.microsoft.com/office/drawing/2014/main" xmlns="" id="{8F4DEF26-4CA9-4615-8489-DF52A07C1488}"/>
                </a:ext>
              </a:extLst>
            </p:cNvPr>
            <p:cNvSpPr>
              <a:spLocks noChangeAspect="1"/>
            </p:cNvSpPr>
            <p:nvPr/>
          </p:nvSpPr>
          <p:spPr bwMode="auto">
            <a:xfrm>
              <a:off x="4844" y="2525"/>
              <a:ext cx="23" cy="28"/>
            </a:xfrm>
            <a:custGeom>
              <a:avLst/>
              <a:gdLst>
                <a:gd name="T0" fmla="*/ 3 w 61"/>
                <a:gd name="T1" fmla="*/ 1 h 75"/>
                <a:gd name="T2" fmla="*/ 0 w 61"/>
                <a:gd name="T3" fmla="*/ 0 h 75"/>
                <a:gd name="T4" fmla="*/ 0 w 61"/>
                <a:gd name="T5" fmla="*/ 0 h 75"/>
                <a:gd name="T6" fmla="*/ 1 w 61"/>
                <a:gd name="T7" fmla="*/ 4 h 75"/>
                <a:gd name="T8" fmla="*/ 3 w 61"/>
                <a:gd name="T9" fmla="*/ 1 h 75"/>
                <a:gd name="T10" fmla="*/ 3 w 61"/>
                <a:gd name="T11" fmla="*/ 1 h 75"/>
                <a:gd name="T12" fmla="*/ 3 w 61"/>
                <a:gd name="T13" fmla="*/ 1 h 75"/>
                <a:gd name="T14" fmla="*/ 0 60000 65536"/>
                <a:gd name="T15" fmla="*/ 0 60000 65536"/>
                <a:gd name="T16" fmla="*/ 0 60000 65536"/>
                <a:gd name="T17" fmla="*/ 0 60000 65536"/>
                <a:gd name="T18" fmla="*/ 0 60000 65536"/>
                <a:gd name="T19" fmla="*/ 0 60000 65536"/>
                <a:gd name="T20" fmla="*/ 0 60000 65536"/>
                <a:gd name="T21" fmla="*/ 0 w 61"/>
                <a:gd name="T22" fmla="*/ 0 h 75"/>
                <a:gd name="T23" fmla="*/ 61 w 61"/>
                <a:gd name="T24" fmla="*/ 75 h 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75">
                  <a:moveTo>
                    <a:pt x="57" y="16"/>
                  </a:moveTo>
                  <a:lnTo>
                    <a:pt x="6" y="0"/>
                  </a:lnTo>
                  <a:lnTo>
                    <a:pt x="0" y="3"/>
                  </a:lnTo>
                  <a:lnTo>
                    <a:pt x="14" y="75"/>
                  </a:lnTo>
                  <a:lnTo>
                    <a:pt x="60" y="28"/>
                  </a:lnTo>
                  <a:lnTo>
                    <a:pt x="61" y="25"/>
                  </a:lnTo>
                  <a:lnTo>
                    <a:pt x="57" y="1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8" name="Freeform 472">
              <a:extLst>
                <a:ext uri="{FF2B5EF4-FFF2-40B4-BE49-F238E27FC236}">
                  <a16:creationId xmlns:a16="http://schemas.microsoft.com/office/drawing/2014/main" xmlns="" id="{D4756851-409E-4BE2-A206-C07414404B8D}"/>
                </a:ext>
              </a:extLst>
            </p:cNvPr>
            <p:cNvSpPr>
              <a:spLocks noChangeAspect="1"/>
            </p:cNvSpPr>
            <p:nvPr/>
          </p:nvSpPr>
          <p:spPr bwMode="auto">
            <a:xfrm>
              <a:off x="4764" y="2536"/>
              <a:ext cx="42" cy="59"/>
            </a:xfrm>
            <a:custGeom>
              <a:avLst/>
              <a:gdLst>
                <a:gd name="T0" fmla="*/ 6 w 113"/>
                <a:gd name="T1" fmla="*/ 2 h 158"/>
                <a:gd name="T2" fmla="*/ 3 w 113"/>
                <a:gd name="T3" fmla="*/ 4 h 158"/>
                <a:gd name="T4" fmla="*/ 2 w 113"/>
                <a:gd name="T5" fmla="*/ 6 h 158"/>
                <a:gd name="T6" fmla="*/ 0 w 113"/>
                <a:gd name="T7" fmla="*/ 8 h 158"/>
                <a:gd name="T8" fmla="*/ 0 w 113"/>
                <a:gd name="T9" fmla="*/ 8 h 158"/>
                <a:gd name="T10" fmla="*/ 2 w 113"/>
                <a:gd name="T11" fmla="*/ 5 h 158"/>
                <a:gd name="T12" fmla="*/ 4 w 113"/>
                <a:gd name="T13" fmla="*/ 3 h 158"/>
                <a:gd name="T14" fmla="*/ 4 w 113"/>
                <a:gd name="T15" fmla="*/ 1 h 158"/>
                <a:gd name="T16" fmla="*/ 5 w 113"/>
                <a:gd name="T17" fmla="*/ 1 h 158"/>
                <a:gd name="T18" fmla="*/ 5 w 113"/>
                <a:gd name="T19" fmla="*/ 0 h 158"/>
                <a:gd name="T20" fmla="*/ 6 w 113"/>
                <a:gd name="T21" fmla="*/ 2 h 1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158"/>
                <a:gd name="T35" fmla="*/ 113 w 113"/>
                <a:gd name="T36" fmla="*/ 158 h 1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158">
                  <a:moveTo>
                    <a:pt x="113" y="43"/>
                  </a:moveTo>
                  <a:lnTo>
                    <a:pt x="68" y="88"/>
                  </a:lnTo>
                  <a:lnTo>
                    <a:pt x="34" y="122"/>
                  </a:lnTo>
                  <a:lnTo>
                    <a:pt x="0" y="158"/>
                  </a:lnTo>
                  <a:lnTo>
                    <a:pt x="3" y="146"/>
                  </a:lnTo>
                  <a:lnTo>
                    <a:pt x="39" y="103"/>
                  </a:lnTo>
                  <a:lnTo>
                    <a:pt x="73" y="61"/>
                  </a:lnTo>
                  <a:lnTo>
                    <a:pt x="89" y="25"/>
                  </a:lnTo>
                  <a:lnTo>
                    <a:pt x="92" y="25"/>
                  </a:lnTo>
                  <a:lnTo>
                    <a:pt x="94" y="0"/>
                  </a:lnTo>
                  <a:lnTo>
                    <a:pt x="113" y="4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69" name="Freeform 473">
              <a:extLst>
                <a:ext uri="{FF2B5EF4-FFF2-40B4-BE49-F238E27FC236}">
                  <a16:creationId xmlns:a16="http://schemas.microsoft.com/office/drawing/2014/main" xmlns="" id="{A0C97B59-DFDE-487F-9B73-1F07DA73B9AB}"/>
                </a:ext>
              </a:extLst>
            </p:cNvPr>
            <p:cNvSpPr>
              <a:spLocks noChangeAspect="1"/>
            </p:cNvSpPr>
            <p:nvPr/>
          </p:nvSpPr>
          <p:spPr bwMode="auto">
            <a:xfrm>
              <a:off x="4809" y="2491"/>
              <a:ext cx="25" cy="24"/>
            </a:xfrm>
            <a:custGeom>
              <a:avLst/>
              <a:gdLst>
                <a:gd name="T0" fmla="*/ 3 w 66"/>
                <a:gd name="T1" fmla="*/ 2 h 63"/>
                <a:gd name="T2" fmla="*/ 3 w 66"/>
                <a:gd name="T3" fmla="*/ 3 h 63"/>
                <a:gd name="T4" fmla="*/ 2 w 66"/>
                <a:gd name="T5" fmla="*/ 2 h 63"/>
                <a:gd name="T6" fmla="*/ 0 w 66"/>
                <a:gd name="T7" fmla="*/ 0 h 63"/>
                <a:gd name="T8" fmla="*/ 3 w 66"/>
                <a:gd name="T9" fmla="*/ 0 h 63"/>
                <a:gd name="T10" fmla="*/ 3 w 66"/>
                <a:gd name="T11" fmla="*/ 2 h 63"/>
                <a:gd name="T12" fmla="*/ 0 60000 65536"/>
                <a:gd name="T13" fmla="*/ 0 60000 65536"/>
                <a:gd name="T14" fmla="*/ 0 60000 65536"/>
                <a:gd name="T15" fmla="*/ 0 60000 65536"/>
                <a:gd name="T16" fmla="*/ 0 60000 65536"/>
                <a:gd name="T17" fmla="*/ 0 60000 65536"/>
                <a:gd name="T18" fmla="*/ 0 w 66"/>
                <a:gd name="T19" fmla="*/ 0 h 63"/>
                <a:gd name="T20" fmla="*/ 66 w 66"/>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66" h="63">
                  <a:moveTo>
                    <a:pt x="66" y="45"/>
                  </a:moveTo>
                  <a:lnTo>
                    <a:pt x="55" y="63"/>
                  </a:lnTo>
                  <a:lnTo>
                    <a:pt x="29" y="31"/>
                  </a:lnTo>
                  <a:lnTo>
                    <a:pt x="0" y="0"/>
                  </a:lnTo>
                  <a:lnTo>
                    <a:pt x="51" y="6"/>
                  </a:lnTo>
                  <a:lnTo>
                    <a:pt x="66" y="4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0" name="Freeform 474">
              <a:extLst>
                <a:ext uri="{FF2B5EF4-FFF2-40B4-BE49-F238E27FC236}">
                  <a16:creationId xmlns:a16="http://schemas.microsoft.com/office/drawing/2014/main" xmlns="" id="{2490EE0F-6C48-49F6-8B89-FA1E65D03B25}"/>
                </a:ext>
              </a:extLst>
            </p:cNvPr>
            <p:cNvSpPr>
              <a:spLocks noChangeAspect="1"/>
            </p:cNvSpPr>
            <p:nvPr/>
          </p:nvSpPr>
          <p:spPr bwMode="auto">
            <a:xfrm>
              <a:off x="4889" y="2531"/>
              <a:ext cx="19" cy="29"/>
            </a:xfrm>
            <a:custGeom>
              <a:avLst/>
              <a:gdLst>
                <a:gd name="T0" fmla="*/ 1 w 51"/>
                <a:gd name="T1" fmla="*/ 1 h 76"/>
                <a:gd name="T2" fmla="*/ 3 w 51"/>
                <a:gd name="T3" fmla="*/ 4 h 76"/>
                <a:gd name="T4" fmla="*/ 2 w 51"/>
                <a:gd name="T5" fmla="*/ 4 h 76"/>
                <a:gd name="T6" fmla="*/ 2 w 51"/>
                <a:gd name="T7" fmla="*/ 4 h 76"/>
                <a:gd name="T8" fmla="*/ 0 w 51"/>
                <a:gd name="T9" fmla="*/ 2 h 76"/>
                <a:gd name="T10" fmla="*/ 0 w 51"/>
                <a:gd name="T11" fmla="*/ 0 h 76"/>
                <a:gd name="T12" fmla="*/ 1 w 51"/>
                <a:gd name="T13" fmla="*/ 1 h 76"/>
                <a:gd name="T14" fmla="*/ 0 60000 65536"/>
                <a:gd name="T15" fmla="*/ 0 60000 65536"/>
                <a:gd name="T16" fmla="*/ 0 60000 65536"/>
                <a:gd name="T17" fmla="*/ 0 60000 65536"/>
                <a:gd name="T18" fmla="*/ 0 60000 65536"/>
                <a:gd name="T19" fmla="*/ 0 60000 65536"/>
                <a:gd name="T20" fmla="*/ 0 60000 65536"/>
                <a:gd name="T21" fmla="*/ 0 w 51"/>
                <a:gd name="T22" fmla="*/ 0 h 76"/>
                <a:gd name="T23" fmla="*/ 51 w 51"/>
                <a:gd name="T24" fmla="*/ 76 h 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1" h="76">
                  <a:moveTo>
                    <a:pt x="31" y="12"/>
                  </a:moveTo>
                  <a:lnTo>
                    <a:pt x="51" y="66"/>
                  </a:lnTo>
                  <a:lnTo>
                    <a:pt x="37" y="70"/>
                  </a:lnTo>
                  <a:lnTo>
                    <a:pt x="34" y="76"/>
                  </a:lnTo>
                  <a:lnTo>
                    <a:pt x="11" y="32"/>
                  </a:lnTo>
                  <a:lnTo>
                    <a:pt x="0" y="0"/>
                  </a:lnTo>
                  <a:lnTo>
                    <a:pt x="31" y="1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1" name="Freeform 475">
              <a:extLst>
                <a:ext uri="{FF2B5EF4-FFF2-40B4-BE49-F238E27FC236}">
                  <a16:creationId xmlns:a16="http://schemas.microsoft.com/office/drawing/2014/main" xmlns="" id="{0CA55D1B-F568-4A09-BAEC-7A70FB15B51E}"/>
                </a:ext>
              </a:extLst>
            </p:cNvPr>
            <p:cNvSpPr>
              <a:spLocks noChangeAspect="1"/>
            </p:cNvSpPr>
            <p:nvPr/>
          </p:nvSpPr>
          <p:spPr bwMode="auto">
            <a:xfrm>
              <a:off x="4866" y="2512"/>
              <a:ext cx="16" cy="15"/>
            </a:xfrm>
            <a:custGeom>
              <a:avLst/>
              <a:gdLst>
                <a:gd name="T0" fmla="*/ 2 w 45"/>
                <a:gd name="T1" fmla="*/ 2 h 39"/>
                <a:gd name="T2" fmla="*/ 0 w 45"/>
                <a:gd name="T3" fmla="*/ 1 h 39"/>
                <a:gd name="T4" fmla="*/ 0 w 45"/>
                <a:gd name="T5" fmla="*/ 1 h 39"/>
                <a:gd name="T6" fmla="*/ 0 w 45"/>
                <a:gd name="T7" fmla="*/ 0 h 39"/>
                <a:gd name="T8" fmla="*/ 2 w 45"/>
                <a:gd name="T9" fmla="*/ 2 h 39"/>
                <a:gd name="T10" fmla="*/ 2 w 45"/>
                <a:gd name="T11" fmla="*/ 2 h 39"/>
                <a:gd name="T12" fmla="*/ 0 60000 65536"/>
                <a:gd name="T13" fmla="*/ 0 60000 65536"/>
                <a:gd name="T14" fmla="*/ 0 60000 65536"/>
                <a:gd name="T15" fmla="*/ 0 60000 65536"/>
                <a:gd name="T16" fmla="*/ 0 60000 65536"/>
                <a:gd name="T17" fmla="*/ 0 60000 65536"/>
                <a:gd name="T18" fmla="*/ 0 w 45"/>
                <a:gd name="T19" fmla="*/ 0 h 39"/>
                <a:gd name="T20" fmla="*/ 45 w 45"/>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45" h="39">
                  <a:moveTo>
                    <a:pt x="45" y="39"/>
                  </a:moveTo>
                  <a:lnTo>
                    <a:pt x="8" y="18"/>
                  </a:lnTo>
                  <a:lnTo>
                    <a:pt x="0" y="22"/>
                  </a:lnTo>
                  <a:lnTo>
                    <a:pt x="3" y="0"/>
                  </a:lnTo>
                  <a:lnTo>
                    <a:pt x="44" y="31"/>
                  </a:lnTo>
                  <a:lnTo>
                    <a:pt x="45" y="3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2" name="Freeform 476">
              <a:extLst>
                <a:ext uri="{FF2B5EF4-FFF2-40B4-BE49-F238E27FC236}">
                  <a16:creationId xmlns:a16="http://schemas.microsoft.com/office/drawing/2014/main" xmlns="" id="{106BABE8-CEBA-46E1-8A1B-3CFE6F463D02}"/>
                </a:ext>
              </a:extLst>
            </p:cNvPr>
            <p:cNvSpPr>
              <a:spLocks noChangeAspect="1"/>
            </p:cNvSpPr>
            <p:nvPr/>
          </p:nvSpPr>
          <p:spPr bwMode="auto">
            <a:xfrm>
              <a:off x="4882" y="2560"/>
              <a:ext cx="15" cy="8"/>
            </a:xfrm>
            <a:custGeom>
              <a:avLst/>
              <a:gdLst>
                <a:gd name="T0" fmla="*/ 2 w 40"/>
                <a:gd name="T1" fmla="*/ 1 h 20"/>
                <a:gd name="T2" fmla="*/ 2 w 40"/>
                <a:gd name="T3" fmla="*/ 0 h 20"/>
                <a:gd name="T4" fmla="*/ 0 w 40"/>
                <a:gd name="T5" fmla="*/ 1 h 20"/>
                <a:gd name="T6" fmla="*/ 2 w 40"/>
                <a:gd name="T7" fmla="*/ 1 h 20"/>
                <a:gd name="T8" fmla="*/ 0 60000 65536"/>
                <a:gd name="T9" fmla="*/ 0 60000 65536"/>
                <a:gd name="T10" fmla="*/ 0 60000 65536"/>
                <a:gd name="T11" fmla="*/ 0 60000 65536"/>
                <a:gd name="T12" fmla="*/ 0 w 40"/>
                <a:gd name="T13" fmla="*/ 0 h 20"/>
                <a:gd name="T14" fmla="*/ 40 w 40"/>
                <a:gd name="T15" fmla="*/ 20 h 20"/>
              </a:gdLst>
              <a:ahLst/>
              <a:cxnLst>
                <a:cxn ang="T8">
                  <a:pos x="T0" y="T1"/>
                </a:cxn>
                <a:cxn ang="T9">
                  <a:pos x="T2" y="T3"/>
                </a:cxn>
                <a:cxn ang="T10">
                  <a:pos x="T4" y="T5"/>
                </a:cxn>
                <a:cxn ang="T11">
                  <a:pos x="T6" y="T7"/>
                </a:cxn>
              </a:cxnLst>
              <a:rect l="T12" t="T13" r="T14" b="T15"/>
              <a:pathLst>
                <a:path w="40" h="20">
                  <a:moveTo>
                    <a:pt x="40" y="18"/>
                  </a:moveTo>
                  <a:lnTo>
                    <a:pt x="30" y="0"/>
                  </a:lnTo>
                  <a:lnTo>
                    <a:pt x="0" y="20"/>
                  </a:lnTo>
                  <a:lnTo>
                    <a:pt x="40" y="1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3" name="Freeform 477">
              <a:extLst>
                <a:ext uri="{FF2B5EF4-FFF2-40B4-BE49-F238E27FC236}">
                  <a16:creationId xmlns:a16="http://schemas.microsoft.com/office/drawing/2014/main" xmlns="" id="{5FC23AE9-543F-485F-A9B3-81248B1F82C9}"/>
                </a:ext>
              </a:extLst>
            </p:cNvPr>
            <p:cNvSpPr>
              <a:spLocks noChangeAspect="1"/>
            </p:cNvSpPr>
            <p:nvPr/>
          </p:nvSpPr>
          <p:spPr bwMode="auto">
            <a:xfrm>
              <a:off x="4873" y="2536"/>
              <a:ext cx="11" cy="38"/>
            </a:xfrm>
            <a:custGeom>
              <a:avLst/>
              <a:gdLst>
                <a:gd name="T0" fmla="*/ 2 w 27"/>
                <a:gd name="T1" fmla="*/ 0 h 102"/>
                <a:gd name="T2" fmla="*/ 2 w 27"/>
                <a:gd name="T3" fmla="*/ 1 h 102"/>
                <a:gd name="T4" fmla="*/ 1 w 27"/>
                <a:gd name="T5" fmla="*/ 3 h 102"/>
                <a:gd name="T6" fmla="*/ 0 w 27"/>
                <a:gd name="T7" fmla="*/ 5 h 102"/>
                <a:gd name="T8" fmla="*/ 1 w 27"/>
                <a:gd name="T9" fmla="*/ 3 h 102"/>
                <a:gd name="T10" fmla="*/ 2 w 27"/>
                <a:gd name="T11" fmla="*/ 0 h 102"/>
                <a:gd name="T12" fmla="*/ 0 60000 65536"/>
                <a:gd name="T13" fmla="*/ 0 60000 65536"/>
                <a:gd name="T14" fmla="*/ 0 60000 65536"/>
                <a:gd name="T15" fmla="*/ 0 60000 65536"/>
                <a:gd name="T16" fmla="*/ 0 60000 65536"/>
                <a:gd name="T17" fmla="*/ 0 60000 65536"/>
                <a:gd name="T18" fmla="*/ 0 w 27"/>
                <a:gd name="T19" fmla="*/ 0 h 102"/>
                <a:gd name="T20" fmla="*/ 27 w 27"/>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27" h="102">
                  <a:moveTo>
                    <a:pt x="27" y="0"/>
                  </a:moveTo>
                  <a:lnTo>
                    <a:pt x="27" y="29"/>
                  </a:lnTo>
                  <a:lnTo>
                    <a:pt x="15" y="66"/>
                  </a:lnTo>
                  <a:lnTo>
                    <a:pt x="0" y="102"/>
                  </a:lnTo>
                  <a:lnTo>
                    <a:pt x="15" y="51"/>
                  </a:lnTo>
                  <a:lnTo>
                    <a:pt x="27"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4" name="Freeform 478">
              <a:extLst>
                <a:ext uri="{FF2B5EF4-FFF2-40B4-BE49-F238E27FC236}">
                  <a16:creationId xmlns:a16="http://schemas.microsoft.com/office/drawing/2014/main" xmlns="" id="{49B9154A-AB8E-466D-AAAB-0478ABDC8D8E}"/>
                </a:ext>
              </a:extLst>
            </p:cNvPr>
            <p:cNvSpPr>
              <a:spLocks noChangeAspect="1"/>
            </p:cNvSpPr>
            <p:nvPr/>
          </p:nvSpPr>
          <p:spPr bwMode="auto">
            <a:xfrm>
              <a:off x="4380" y="2348"/>
              <a:ext cx="159" cy="302"/>
            </a:xfrm>
            <a:custGeom>
              <a:avLst/>
              <a:gdLst>
                <a:gd name="T0" fmla="*/ 8 w 424"/>
                <a:gd name="T1" fmla="*/ 30 h 804"/>
                <a:gd name="T2" fmla="*/ 9 w 424"/>
                <a:gd name="T3" fmla="*/ 25 h 804"/>
                <a:gd name="T4" fmla="*/ 9 w 424"/>
                <a:gd name="T5" fmla="*/ 20 h 804"/>
                <a:gd name="T6" fmla="*/ 11 w 424"/>
                <a:gd name="T7" fmla="*/ 22 h 804"/>
                <a:gd name="T8" fmla="*/ 16 w 424"/>
                <a:gd name="T9" fmla="*/ 24 h 804"/>
                <a:gd name="T10" fmla="*/ 16 w 424"/>
                <a:gd name="T11" fmla="*/ 23 h 804"/>
                <a:gd name="T12" fmla="*/ 16 w 424"/>
                <a:gd name="T13" fmla="*/ 18 h 804"/>
                <a:gd name="T14" fmla="*/ 22 w 424"/>
                <a:gd name="T15" fmla="*/ 18 h 804"/>
                <a:gd name="T16" fmla="*/ 22 w 424"/>
                <a:gd name="T17" fmla="*/ 14 h 804"/>
                <a:gd name="T18" fmla="*/ 19 w 424"/>
                <a:gd name="T19" fmla="*/ 8 h 804"/>
                <a:gd name="T20" fmla="*/ 15 w 424"/>
                <a:gd name="T21" fmla="*/ 6 h 804"/>
                <a:gd name="T22" fmla="*/ 12 w 424"/>
                <a:gd name="T23" fmla="*/ 6 h 804"/>
                <a:gd name="T24" fmla="*/ 10 w 424"/>
                <a:gd name="T25" fmla="*/ 5 h 804"/>
                <a:gd name="T26" fmla="*/ 8 w 424"/>
                <a:gd name="T27" fmla="*/ 2 h 804"/>
                <a:gd name="T28" fmla="*/ 6 w 424"/>
                <a:gd name="T29" fmla="*/ 0 h 804"/>
                <a:gd name="T30" fmla="*/ 4 w 424"/>
                <a:gd name="T31" fmla="*/ 2 h 804"/>
                <a:gd name="T32" fmla="*/ 1 w 424"/>
                <a:gd name="T33" fmla="*/ 5 h 804"/>
                <a:gd name="T34" fmla="*/ 2 w 424"/>
                <a:gd name="T35" fmla="*/ 8 h 804"/>
                <a:gd name="T36" fmla="*/ 5 w 424"/>
                <a:gd name="T37" fmla="*/ 12 h 804"/>
                <a:gd name="T38" fmla="*/ 4 w 424"/>
                <a:gd name="T39" fmla="*/ 15 h 804"/>
                <a:gd name="T40" fmla="*/ 5 w 424"/>
                <a:gd name="T41" fmla="*/ 18 h 804"/>
                <a:gd name="T42" fmla="*/ 8 w 424"/>
                <a:gd name="T43" fmla="*/ 23 h 804"/>
                <a:gd name="T44" fmla="*/ 7 w 424"/>
                <a:gd name="T45" fmla="*/ 27 h 804"/>
                <a:gd name="T46" fmla="*/ 6 w 424"/>
                <a:gd name="T47" fmla="*/ 30 h 804"/>
                <a:gd name="T48" fmla="*/ 6 w 424"/>
                <a:gd name="T49" fmla="*/ 36 h 804"/>
                <a:gd name="T50" fmla="*/ 8 w 424"/>
                <a:gd name="T51" fmla="*/ 37 h 804"/>
                <a:gd name="T52" fmla="*/ 9 w 424"/>
                <a:gd name="T53" fmla="*/ 39 h 804"/>
                <a:gd name="T54" fmla="*/ 11 w 424"/>
                <a:gd name="T55" fmla="*/ 40 h 804"/>
                <a:gd name="T56" fmla="*/ 13 w 424"/>
                <a:gd name="T57" fmla="*/ 42 h 804"/>
                <a:gd name="T58" fmla="*/ 15 w 424"/>
                <a:gd name="T59" fmla="*/ 41 h 804"/>
                <a:gd name="T60" fmla="*/ 12 w 424"/>
                <a:gd name="T61" fmla="*/ 39 h 804"/>
                <a:gd name="T62" fmla="*/ 10 w 424"/>
                <a:gd name="T63" fmla="*/ 36 h 804"/>
                <a:gd name="T64" fmla="*/ 8 w 424"/>
                <a:gd name="T65" fmla="*/ 33 h 8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24"/>
                <a:gd name="T100" fmla="*/ 0 h 804"/>
                <a:gd name="T101" fmla="*/ 424 w 424"/>
                <a:gd name="T102" fmla="*/ 804 h 80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24" h="804">
                  <a:moveTo>
                    <a:pt x="153" y="615"/>
                  </a:moveTo>
                  <a:lnTo>
                    <a:pt x="139" y="571"/>
                  </a:lnTo>
                  <a:lnTo>
                    <a:pt x="151" y="524"/>
                  </a:lnTo>
                  <a:lnTo>
                    <a:pt x="162" y="476"/>
                  </a:lnTo>
                  <a:lnTo>
                    <a:pt x="163" y="431"/>
                  </a:lnTo>
                  <a:lnTo>
                    <a:pt x="165" y="386"/>
                  </a:lnTo>
                  <a:lnTo>
                    <a:pt x="206" y="379"/>
                  </a:lnTo>
                  <a:lnTo>
                    <a:pt x="209" y="418"/>
                  </a:lnTo>
                  <a:lnTo>
                    <a:pt x="247" y="425"/>
                  </a:lnTo>
                  <a:lnTo>
                    <a:pt x="296" y="458"/>
                  </a:lnTo>
                  <a:lnTo>
                    <a:pt x="314" y="480"/>
                  </a:lnTo>
                  <a:lnTo>
                    <a:pt x="296" y="436"/>
                  </a:lnTo>
                  <a:lnTo>
                    <a:pt x="276" y="389"/>
                  </a:lnTo>
                  <a:lnTo>
                    <a:pt x="308" y="334"/>
                  </a:lnTo>
                  <a:lnTo>
                    <a:pt x="359" y="333"/>
                  </a:lnTo>
                  <a:lnTo>
                    <a:pt x="411" y="331"/>
                  </a:lnTo>
                  <a:lnTo>
                    <a:pt x="424" y="300"/>
                  </a:lnTo>
                  <a:lnTo>
                    <a:pt x="412" y="254"/>
                  </a:lnTo>
                  <a:lnTo>
                    <a:pt x="369" y="195"/>
                  </a:lnTo>
                  <a:lnTo>
                    <a:pt x="360" y="155"/>
                  </a:lnTo>
                  <a:lnTo>
                    <a:pt x="302" y="107"/>
                  </a:lnTo>
                  <a:lnTo>
                    <a:pt x="278" y="122"/>
                  </a:lnTo>
                  <a:lnTo>
                    <a:pt x="257" y="131"/>
                  </a:lnTo>
                  <a:lnTo>
                    <a:pt x="227" y="121"/>
                  </a:lnTo>
                  <a:lnTo>
                    <a:pt x="184" y="154"/>
                  </a:lnTo>
                  <a:lnTo>
                    <a:pt x="181" y="97"/>
                  </a:lnTo>
                  <a:lnTo>
                    <a:pt x="178" y="40"/>
                  </a:lnTo>
                  <a:lnTo>
                    <a:pt x="141" y="39"/>
                  </a:lnTo>
                  <a:lnTo>
                    <a:pt x="135" y="6"/>
                  </a:lnTo>
                  <a:lnTo>
                    <a:pt x="117" y="0"/>
                  </a:lnTo>
                  <a:lnTo>
                    <a:pt x="91" y="4"/>
                  </a:lnTo>
                  <a:lnTo>
                    <a:pt x="69" y="30"/>
                  </a:lnTo>
                  <a:lnTo>
                    <a:pt x="23" y="39"/>
                  </a:lnTo>
                  <a:lnTo>
                    <a:pt x="12" y="100"/>
                  </a:lnTo>
                  <a:lnTo>
                    <a:pt x="0" y="98"/>
                  </a:lnTo>
                  <a:lnTo>
                    <a:pt x="39" y="158"/>
                  </a:lnTo>
                  <a:lnTo>
                    <a:pt x="79" y="218"/>
                  </a:lnTo>
                  <a:lnTo>
                    <a:pt x="91" y="222"/>
                  </a:lnTo>
                  <a:lnTo>
                    <a:pt x="79" y="255"/>
                  </a:lnTo>
                  <a:lnTo>
                    <a:pt x="73" y="279"/>
                  </a:lnTo>
                  <a:lnTo>
                    <a:pt x="75" y="310"/>
                  </a:lnTo>
                  <a:lnTo>
                    <a:pt x="99" y="345"/>
                  </a:lnTo>
                  <a:lnTo>
                    <a:pt x="124" y="379"/>
                  </a:lnTo>
                  <a:lnTo>
                    <a:pt x="138" y="427"/>
                  </a:lnTo>
                  <a:lnTo>
                    <a:pt x="151" y="480"/>
                  </a:lnTo>
                  <a:lnTo>
                    <a:pt x="135" y="516"/>
                  </a:lnTo>
                  <a:lnTo>
                    <a:pt x="118" y="552"/>
                  </a:lnTo>
                  <a:lnTo>
                    <a:pt x="117" y="562"/>
                  </a:lnTo>
                  <a:lnTo>
                    <a:pt x="109" y="616"/>
                  </a:lnTo>
                  <a:lnTo>
                    <a:pt x="103" y="670"/>
                  </a:lnTo>
                  <a:lnTo>
                    <a:pt x="111" y="662"/>
                  </a:lnTo>
                  <a:lnTo>
                    <a:pt x="138" y="692"/>
                  </a:lnTo>
                  <a:lnTo>
                    <a:pt x="163" y="722"/>
                  </a:lnTo>
                  <a:lnTo>
                    <a:pt x="175" y="736"/>
                  </a:lnTo>
                  <a:lnTo>
                    <a:pt x="199" y="768"/>
                  </a:lnTo>
                  <a:lnTo>
                    <a:pt x="200" y="761"/>
                  </a:lnTo>
                  <a:lnTo>
                    <a:pt x="239" y="779"/>
                  </a:lnTo>
                  <a:lnTo>
                    <a:pt x="242" y="804"/>
                  </a:lnTo>
                  <a:lnTo>
                    <a:pt x="275" y="803"/>
                  </a:lnTo>
                  <a:lnTo>
                    <a:pt x="294" y="779"/>
                  </a:lnTo>
                  <a:lnTo>
                    <a:pt x="268" y="746"/>
                  </a:lnTo>
                  <a:lnTo>
                    <a:pt x="232" y="740"/>
                  </a:lnTo>
                  <a:lnTo>
                    <a:pt x="206" y="709"/>
                  </a:lnTo>
                  <a:lnTo>
                    <a:pt x="193" y="670"/>
                  </a:lnTo>
                  <a:lnTo>
                    <a:pt x="178" y="618"/>
                  </a:lnTo>
                  <a:lnTo>
                    <a:pt x="153" y="61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5" name="Freeform 479">
              <a:extLst>
                <a:ext uri="{FF2B5EF4-FFF2-40B4-BE49-F238E27FC236}">
                  <a16:creationId xmlns:a16="http://schemas.microsoft.com/office/drawing/2014/main" xmlns="" id="{3DCE1DAA-DBD5-43D5-A3EB-94145E31A1A1}"/>
                </a:ext>
              </a:extLst>
            </p:cNvPr>
            <p:cNvSpPr>
              <a:spLocks noChangeAspect="1"/>
            </p:cNvSpPr>
            <p:nvPr/>
          </p:nvSpPr>
          <p:spPr bwMode="auto">
            <a:xfrm>
              <a:off x="4453" y="2287"/>
              <a:ext cx="160" cy="302"/>
            </a:xfrm>
            <a:custGeom>
              <a:avLst/>
              <a:gdLst>
                <a:gd name="T0" fmla="*/ 7 w 427"/>
                <a:gd name="T1" fmla="*/ 8 h 804"/>
                <a:gd name="T2" fmla="*/ 4 w 427"/>
                <a:gd name="T3" fmla="*/ 8 h 804"/>
                <a:gd name="T4" fmla="*/ 2 w 427"/>
                <a:gd name="T5" fmla="*/ 5 h 804"/>
                <a:gd name="T6" fmla="*/ 0 w 427"/>
                <a:gd name="T7" fmla="*/ 2 h 804"/>
                <a:gd name="T8" fmla="*/ 3 w 427"/>
                <a:gd name="T9" fmla="*/ 2 h 804"/>
                <a:gd name="T10" fmla="*/ 4 w 427"/>
                <a:gd name="T11" fmla="*/ 2 h 804"/>
                <a:gd name="T12" fmla="*/ 6 w 427"/>
                <a:gd name="T13" fmla="*/ 2 h 804"/>
                <a:gd name="T14" fmla="*/ 8 w 427"/>
                <a:gd name="T15" fmla="*/ 0 h 804"/>
                <a:gd name="T16" fmla="*/ 12 w 427"/>
                <a:gd name="T17" fmla="*/ 3 h 804"/>
                <a:gd name="T18" fmla="*/ 15 w 427"/>
                <a:gd name="T19" fmla="*/ 5 h 804"/>
                <a:gd name="T20" fmla="*/ 12 w 427"/>
                <a:gd name="T21" fmla="*/ 7 h 804"/>
                <a:gd name="T22" fmla="*/ 12 w 427"/>
                <a:gd name="T23" fmla="*/ 9 h 804"/>
                <a:gd name="T24" fmla="*/ 12 w 427"/>
                <a:gd name="T25" fmla="*/ 15 h 804"/>
                <a:gd name="T26" fmla="*/ 15 w 427"/>
                <a:gd name="T27" fmla="*/ 18 h 804"/>
                <a:gd name="T28" fmla="*/ 18 w 427"/>
                <a:gd name="T29" fmla="*/ 21 h 804"/>
                <a:gd name="T30" fmla="*/ 21 w 427"/>
                <a:gd name="T31" fmla="*/ 27 h 804"/>
                <a:gd name="T32" fmla="*/ 22 w 427"/>
                <a:gd name="T33" fmla="*/ 32 h 804"/>
                <a:gd name="T34" fmla="*/ 22 w 427"/>
                <a:gd name="T35" fmla="*/ 34 h 804"/>
                <a:gd name="T36" fmla="*/ 18 w 427"/>
                <a:gd name="T37" fmla="*/ 37 h 804"/>
                <a:gd name="T38" fmla="*/ 16 w 427"/>
                <a:gd name="T39" fmla="*/ 38 h 804"/>
                <a:gd name="T40" fmla="*/ 16 w 427"/>
                <a:gd name="T41" fmla="*/ 39 h 804"/>
                <a:gd name="T42" fmla="*/ 15 w 427"/>
                <a:gd name="T43" fmla="*/ 40 h 804"/>
                <a:gd name="T44" fmla="*/ 12 w 427"/>
                <a:gd name="T45" fmla="*/ 42 h 804"/>
                <a:gd name="T46" fmla="*/ 10 w 427"/>
                <a:gd name="T47" fmla="*/ 38 h 804"/>
                <a:gd name="T48" fmla="*/ 13 w 427"/>
                <a:gd name="T49" fmla="*/ 36 h 804"/>
                <a:gd name="T50" fmla="*/ 14 w 427"/>
                <a:gd name="T51" fmla="*/ 34 h 804"/>
                <a:gd name="T52" fmla="*/ 18 w 427"/>
                <a:gd name="T53" fmla="*/ 32 h 804"/>
                <a:gd name="T54" fmla="*/ 17 w 427"/>
                <a:gd name="T55" fmla="*/ 28 h 804"/>
                <a:gd name="T56" fmla="*/ 17 w 427"/>
                <a:gd name="T57" fmla="*/ 23 h 804"/>
                <a:gd name="T58" fmla="*/ 16 w 427"/>
                <a:gd name="T59" fmla="*/ 21 h 804"/>
                <a:gd name="T60" fmla="*/ 13 w 427"/>
                <a:gd name="T61" fmla="*/ 18 h 804"/>
                <a:gd name="T62" fmla="*/ 9 w 427"/>
                <a:gd name="T63" fmla="*/ 14 h 804"/>
                <a:gd name="T64" fmla="*/ 7 w 427"/>
                <a:gd name="T65" fmla="*/ 11 h 804"/>
                <a:gd name="T66" fmla="*/ 8 w 427"/>
                <a:gd name="T67" fmla="*/ 9 h 8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27"/>
                <a:gd name="T103" fmla="*/ 0 h 804"/>
                <a:gd name="T104" fmla="*/ 427 w 427"/>
                <a:gd name="T105" fmla="*/ 804 h 80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27" h="804">
                  <a:moveTo>
                    <a:pt x="148" y="167"/>
                  </a:moveTo>
                  <a:lnTo>
                    <a:pt x="134" y="150"/>
                  </a:lnTo>
                  <a:lnTo>
                    <a:pt x="106" y="127"/>
                  </a:lnTo>
                  <a:lnTo>
                    <a:pt x="82" y="139"/>
                  </a:lnTo>
                  <a:lnTo>
                    <a:pt x="48" y="107"/>
                  </a:lnTo>
                  <a:lnTo>
                    <a:pt x="39" y="83"/>
                  </a:lnTo>
                  <a:lnTo>
                    <a:pt x="0" y="47"/>
                  </a:lnTo>
                  <a:lnTo>
                    <a:pt x="12" y="34"/>
                  </a:lnTo>
                  <a:lnTo>
                    <a:pt x="37" y="43"/>
                  </a:lnTo>
                  <a:lnTo>
                    <a:pt x="49" y="34"/>
                  </a:lnTo>
                  <a:lnTo>
                    <a:pt x="67" y="33"/>
                  </a:lnTo>
                  <a:lnTo>
                    <a:pt x="80" y="36"/>
                  </a:lnTo>
                  <a:lnTo>
                    <a:pt x="88" y="31"/>
                  </a:lnTo>
                  <a:lnTo>
                    <a:pt x="104" y="31"/>
                  </a:lnTo>
                  <a:lnTo>
                    <a:pt x="133" y="0"/>
                  </a:lnTo>
                  <a:lnTo>
                    <a:pt x="154" y="3"/>
                  </a:lnTo>
                  <a:lnTo>
                    <a:pt x="212" y="22"/>
                  </a:lnTo>
                  <a:lnTo>
                    <a:pt x="219" y="58"/>
                  </a:lnTo>
                  <a:lnTo>
                    <a:pt x="240" y="74"/>
                  </a:lnTo>
                  <a:lnTo>
                    <a:pt x="288" y="94"/>
                  </a:lnTo>
                  <a:lnTo>
                    <a:pt x="261" y="115"/>
                  </a:lnTo>
                  <a:lnTo>
                    <a:pt x="236" y="128"/>
                  </a:lnTo>
                  <a:lnTo>
                    <a:pt x="236" y="134"/>
                  </a:lnTo>
                  <a:lnTo>
                    <a:pt x="218" y="179"/>
                  </a:lnTo>
                  <a:lnTo>
                    <a:pt x="200" y="230"/>
                  </a:lnTo>
                  <a:lnTo>
                    <a:pt x="234" y="279"/>
                  </a:lnTo>
                  <a:lnTo>
                    <a:pt x="246" y="304"/>
                  </a:lnTo>
                  <a:lnTo>
                    <a:pt x="277" y="335"/>
                  </a:lnTo>
                  <a:lnTo>
                    <a:pt x="307" y="365"/>
                  </a:lnTo>
                  <a:lnTo>
                    <a:pt x="348" y="398"/>
                  </a:lnTo>
                  <a:lnTo>
                    <a:pt x="380" y="434"/>
                  </a:lnTo>
                  <a:lnTo>
                    <a:pt x="404" y="509"/>
                  </a:lnTo>
                  <a:lnTo>
                    <a:pt x="427" y="583"/>
                  </a:lnTo>
                  <a:lnTo>
                    <a:pt x="421" y="603"/>
                  </a:lnTo>
                  <a:lnTo>
                    <a:pt x="422" y="622"/>
                  </a:lnTo>
                  <a:lnTo>
                    <a:pt x="415" y="644"/>
                  </a:lnTo>
                  <a:lnTo>
                    <a:pt x="382" y="674"/>
                  </a:lnTo>
                  <a:lnTo>
                    <a:pt x="348" y="704"/>
                  </a:lnTo>
                  <a:lnTo>
                    <a:pt x="313" y="697"/>
                  </a:lnTo>
                  <a:lnTo>
                    <a:pt x="313" y="712"/>
                  </a:lnTo>
                  <a:lnTo>
                    <a:pt x="313" y="728"/>
                  </a:lnTo>
                  <a:lnTo>
                    <a:pt x="304" y="734"/>
                  </a:lnTo>
                  <a:lnTo>
                    <a:pt x="304" y="755"/>
                  </a:lnTo>
                  <a:lnTo>
                    <a:pt x="286" y="756"/>
                  </a:lnTo>
                  <a:lnTo>
                    <a:pt x="248" y="797"/>
                  </a:lnTo>
                  <a:lnTo>
                    <a:pt x="225" y="804"/>
                  </a:lnTo>
                  <a:lnTo>
                    <a:pt x="230" y="737"/>
                  </a:lnTo>
                  <a:lnTo>
                    <a:pt x="198" y="709"/>
                  </a:lnTo>
                  <a:lnTo>
                    <a:pt x="227" y="689"/>
                  </a:lnTo>
                  <a:lnTo>
                    <a:pt x="240" y="682"/>
                  </a:lnTo>
                  <a:lnTo>
                    <a:pt x="276" y="688"/>
                  </a:lnTo>
                  <a:lnTo>
                    <a:pt x="263" y="646"/>
                  </a:lnTo>
                  <a:lnTo>
                    <a:pt x="288" y="631"/>
                  </a:lnTo>
                  <a:lnTo>
                    <a:pt x="333" y="607"/>
                  </a:lnTo>
                  <a:lnTo>
                    <a:pt x="330" y="565"/>
                  </a:lnTo>
                  <a:lnTo>
                    <a:pt x="327" y="522"/>
                  </a:lnTo>
                  <a:lnTo>
                    <a:pt x="325" y="473"/>
                  </a:lnTo>
                  <a:lnTo>
                    <a:pt x="318" y="428"/>
                  </a:lnTo>
                  <a:lnTo>
                    <a:pt x="303" y="409"/>
                  </a:lnTo>
                  <a:lnTo>
                    <a:pt x="304" y="397"/>
                  </a:lnTo>
                  <a:lnTo>
                    <a:pt x="263" y="362"/>
                  </a:lnTo>
                  <a:lnTo>
                    <a:pt x="240" y="331"/>
                  </a:lnTo>
                  <a:lnTo>
                    <a:pt x="210" y="294"/>
                  </a:lnTo>
                  <a:lnTo>
                    <a:pt x="180" y="256"/>
                  </a:lnTo>
                  <a:lnTo>
                    <a:pt x="118" y="212"/>
                  </a:lnTo>
                  <a:lnTo>
                    <a:pt x="127" y="197"/>
                  </a:lnTo>
                  <a:lnTo>
                    <a:pt x="154" y="188"/>
                  </a:lnTo>
                  <a:lnTo>
                    <a:pt x="148" y="16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6" name="Freeform 480">
              <a:extLst>
                <a:ext uri="{FF2B5EF4-FFF2-40B4-BE49-F238E27FC236}">
                  <a16:creationId xmlns:a16="http://schemas.microsoft.com/office/drawing/2014/main" xmlns="" id="{3738FA3F-F634-4AB9-8BAA-5B3B75F37D74}"/>
                </a:ext>
              </a:extLst>
            </p:cNvPr>
            <p:cNvSpPr>
              <a:spLocks noChangeAspect="1"/>
            </p:cNvSpPr>
            <p:nvPr/>
          </p:nvSpPr>
          <p:spPr bwMode="auto">
            <a:xfrm>
              <a:off x="3529" y="2228"/>
              <a:ext cx="12" cy="32"/>
            </a:xfrm>
            <a:custGeom>
              <a:avLst/>
              <a:gdLst>
                <a:gd name="T0" fmla="*/ 1 w 33"/>
                <a:gd name="T1" fmla="*/ 5 h 85"/>
                <a:gd name="T2" fmla="*/ 1 w 33"/>
                <a:gd name="T3" fmla="*/ 5 h 85"/>
                <a:gd name="T4" fmla="*/ 0 w 33"/>
                <a:gd name="T5" fmla="*/ 4 h 85"/>
                <a:gd name="T6" fmla="*/ 0 w 33"/>
                <a:gd name="T7" fmla="*/ 1 h 85"/>
                <a:gd name="T8" fmla="*/ 1 w 33"/>
                <a:gd name="T9" fmla="*/ 0 h 85"/>
                <a:gd name="T10" fmla="*/ 1 w 33"/>
                <a:gd name="T11" fmla="*/ 2 h 85"/>
                <a:gd name="T12" fmla="*/ 1 w 33"/>
                <a:gd name="T13" fmla="*/ 5 h 85"/>
                <a:gd name="T14" fmla="*/ 0 60000 65536"/>
                <a:gd name="T15" fmla="*/ 0 60000 65536"/>
                <a:gd name="T16" fmla="*/ 0 60000 65536"/>
                <a:gd name="T17" fmla="*/ 0 60000 65536"/>
                <a:gd name="T18" fmla="*/ 0 60000 65536"/>
                <a:gd name="T19" fmla="*/ 0 60000 65536"/>
                <a:gd name="T20" fmla="*/ 0 60000 65536"/>
                <a:gd name="T21" fmla="*/ 0 w 33"/>
                <a:gd name="T22" fmla="*/ 0 h 85"/>
                <a:gd name="T23" fmla="*/ 33 w 33"/>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 h="85">
                  <a:moveTo>
                    <a:pt x="19" y="82"/>
                  </a:moveTo>
                  <a:lnTo>
                    <a:pt x="15" y="85"/>
                  </a:lnTo>
                  <a:lnTo>
                    <a:pt x="2" y="75"/>
                  </a:lnTo>
                  <a:lnTo>
                    <a:pt x="0" y="25"/>
                  </a:lnTo>
                  <a:lnTo>
                    <a:pt x="16" y="0"/>
                  </a:lnTo>
                  <a:lnTo>
                    <a:pt x="33" y="45"/>
                  </a:lnTo>
                  <a:lnTo>
                    <a:pt x="19" y="8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7" name="Freeform 481">
              <a:extLst>
                <a:ext uri="{FF2B5EF4-FFF2-40B4-BE49-F238E27FC236}">
                  <a16:creationId xmlns:a16="http://schemas.microsoft.com/office/drawing/2014/main" xmlns="" id="{69892DC2-F168-44D7-BE91-E288CE2F2E08}"/>
                </a:ext>
              </a:extLst>
            </p:cNvPr>
            <p:cNvSpPr>
              <a:spLocks noChangeAspect="1"/>
            </p:cNvSpPr>
            <p:nvPr/>
          </p:nvSpPr>
          <p:spPr bwMode="auto">
            <a:xfrm>
              <a:off x="3371" y="1946"/>
              <a:ext cx="373" cy="300"/>
            </a:xfrm>
            <a:custGeom>
              <a:avLst/>
              <a:gdLst>
                <a:gd name="T0" fmla="*/ 6 w 992"/>
                <a:gd name="T1" fmla="*/ 17 h 800"/>
                <a:gd name="T2" fmla="*/ 7 w 992"/>
                <a:gd name="T3" fmla="*/ 13 h 800"/>
                <a:gd name="T4" fmla="*/ 5 w 992"/>
                <a:gd name="T5" fmla="*/ 11 h 800"/>
                <a:gd name="T6" fmla="*/ 1 w 992"/>
                <a:gd name="T7" fmla="*/ 5 h 800"/>
                <a:gd name="T8" fmla="*/ 0 w 992"/>
                <a:gd name="T9" fmla="*/ 1 h 800"/>
                <a:gd name="T10" fmla="*/ 1 w 992"/>
                <a:gd name="T11" fmla="*/ 0 h 800"/>
                <a:gd name="T12" fmla="*/ 5 w 992"/>
                <a:gd name="T13" fmla="*/ 2 h 800"/>
                <a:gd name="T14" fmla="*/ 9 w 992"/>
                <a:gd name="T15" fmla="*/ 0 h 800"/>
                <a:gd name="T16" fmla="*/ 9 w 992"/>
                <a:gd name="T17" fmla="*/ 2 h 800"/>
                <a:gd name="T18" fmla="*/ 13 w 992"/>
                <a:gd name="T19" fmla="*/ 6 h 800"/>
                <a:gd name="T20" fmla="*/ 18 w 992"/>
                <a:gd name="T21" fmla="*/ 8 h 800"/>
                <a:gd name="T22" fmla="*/ 23 w 992"/>
                <a:gd name="T23" fmla="*/ 9 h 800"/>
                <a:gd name="T24" fmla="*/ 25 w 992"/>
                <a:gd name="T25" fmla="*/ 8 h 800"/>
                <a:gd name="T26" fmla="*/ 25 w 992"/>
                <a:gd name="T27" fmla="*/ 7 h 800"/>
                <a:gd name="T28" fmla="*/ 30 w 992"/>
                <a:gd name="T29" fmla="*/ 5 h 800"/>
                <a:gd name="T30" fmla="*/ 36 w 992"/>
                <a:gd name="T31" fmla="*/ 6 h 800"/>
                <a:gd name="T32" fmla="*/ 40 w 992"/>
                <a:gd name="T33" fmla="*/ 9 h 800"/>
                <a:gd name="T34" fmla="*/ 44 w 992"/>
                <a:gd name="T35" fmla="*/ 12 h 800"/>
                <a:gd name="T36" fmla="*/ 43 w 992"/>
                <a:gd name="T37" fmla="*/ 16 h 800"/>
                <a:gd name="T38" fmla="*/ 44 w 992"/>
                <a:gd name="T39" fmla="*/ 18 h 800"/>
                <a:gd name="T40" fmla="*/ 44 w 992"/>
                <a:gd name="T41" fmla="*/ 21 h 800"/>
                <a:gd name="T42" fmla="*/ 47 w 992"/>
                <a:gd name="T43" fmla="*/ 24 h 800"/>
                <a:gd name="T44" fmla="*/ 45 w 992"/>
                <a:gd name="T45" fmla="*/ 29 h 800"/>
                <a:gd name="T46" fmla="*/ 49 w 992"/>
                <a:gd name="T47" fmla="*/ 33 h 800"/>
                <a:gd name="T48" fmla="*/ 52 w 992"/>
                <a:gd name="T49" fmla="*/ 36 h 800"/>
                <a:gd name="T50" fmla="*/ 53 w 992"/>
                <a:gd name="T51" fmla="*/ 38 h 800"/>
                <a:gd name="T52" fmla="*/ 50 w 992"/>
                <a:gd name="T53" fmla="*/ 40 h 800"/>
                <a:gd name="T54" fmla="*/ 47 w 992"/>
                <a:gd name="T55" fmla="*/ 42 h 800"/>
                <a:gd name="T56" fmla="*/ 41 w 992"/>
                <a:gd name="T57" fmla="*/ 41 h 800"/>
                <a:gd name="T58" fmla="*/ 37 w 992"/>
                <a:gd name="T59" fmla="*/ 39 h 800"/>
                <a:gd name="T60" fmla="*/ 34 w 992"/>
                <a:gd name="T61" fmla="*/ 38 h 800"/>
                <a:gd name="T62" fmla="*/ 28 w 992"/>
                <a:gd name="T63" fmla="*/ 38 h 800"/>
                <a:gd name="T64" fmla="*/ 24 w 992"/>
                <a:gd name="T65" fmla="*/ 35 h 800"/>
                <a:gd name="T66" fmla="*/ 21 w 992"/>
                <a:gd name="T67" fmla="*/ 31 h 800"/>
                <a:gd name="T68" fmla="*/ 17 w 992"/>
                <a:gd name="T69" fmla="*/ 28 h 800"/>
                <a:gd name="T70" fmla="*/ 16 w 992"/>
                <a:gd name="T71" fmla="*/ 27 h 800"/>
                <a:gd name="T72" fmla="*/ 15 w 992"/>
                <a:gd name="T73" fmla="*/ 28 h 800"/>
                <a:gd name="T74" fmla="*/ 13 w 992"/>
                <a:gd name="T75" fmla="*/ 26 h 800"/>
                <a:gd name="T76" fmla="*/ 12 w 992"/>
                <a:gd name="T77" fmla="*/ 23 h 800"/>
                <a:gd name="T78" fmla="*/ 9 w 992"/>
                <a:gd name="T79" fmla="*/ 20 h 8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92"/>
                <a:gd name="T121" fmla="*/ 0 h 800"/>
                <a:gd name="T122" fmla="*/ 992 w 992"/>
                <a:gd name="T123" fmla="*/ 800 h 80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92" h="800">
                  <a:moveTo>
                    <a:pt x="138" y="363"/>
                  </a:moveTo>
                  <a:lnTo>
                    <a:pt x="112" y="326"/>
                  </a:lnTo>
                  <a:lnTo>
                    <a:pt x="107" y="296"/>
                  </a:lnTo>
                  <a:lnTo>
                    <a:pt x="124" y="245"/>
                  </a:lnTo>
                  <a:lnTo>
                    <a:pt x="124" y="220"/>
                  </a:lnTo>
                  <a:lnTo>
                    <a:pt x="91" y="203"/>
                  </a:lnTo>
                  <a:lnTo>
                    <a:pt x="46" y="139"/>
                  </a:lnTo>
                  <a:lnTo>
                    <a:pt x="16" y="100"/>
                  </a:lnTo>
                  <a:lnTo>
                    <a:pt x="6" y="45"/>
                  </a:lnTo>
                  <a:lnTo>
                    <a:pt x="0" y="15"/>
                  </a:lnTo>
                  <a:lnTo>
                    <a:pt x="19" y="0"/>
                  </a:lnTo>
                  <a:lnTo>
                    <a:pt x="25" y="5"/>
                  </a:lnTo>
                  <a:lnTo>
                    <a:pt x="31" y="14"/>
                  </a:lnTo>
                  <a:lnTo>
                    <a:pt x="86" y="45"/>
                  </a:lnTo>
                  <a:lnTo>
                    <a:pt x="122" y="29"/>
                  </a:lnTo>
                  <a:lnTo>
                    <a:pt x="170" y="0"/>
                  </a:lnTo>
                  <a:lnTo>
                    <a:pt x="182" y="30"/>
                  </a:lnTo>
                  <a:lnTo>
                    <a:pt x="177" y="41"/>
                  </a:lnTo>
                  <a:lnTo>
                    <a:pt x="219" y="69"/>
                  </a:lnTo>
                  <a:lnTo>
                    <a:pt x="246" y="118"/>
                  </a:lnTo>
                  <a:lnTo>
                    <a:pt x="298" y="141"/>
                  </a:lnTo>
                  <a:lnTo>
                    <a:pt x="341" y="156"/>
                  </a:lnTo>
                  <a:lnTo>
                    <a:pt x="385" y="171"/>
                  </a:lnTo>
                  <a:lnTo>
                    <a:pt x="427" y="162"/>
                  </a:lnTo>
                  <a:lnTo>
                    <a:pt x="458" y="156"/>
                  </a:lnTo>
                  <a:lnTo>
                    <a:pt x="468" y="148"/>
                  </a:lnTo>
                  <a:lnTo>
                    <a:pt x="459" y="129"/>
                  </a:lnTo>
                  <a:lnTo>
                    <a:pt x="474" y="130"/>
                  </a:lnTo>
                  <a:lnTo>
                    <a:pt x="509" y="96"/>
                  </a:lnTo>
                  <a:lnTo>
                    <a:pt x="561" y="89"/>
                  </a:lnTo>
                  <a:lnTo>
                    <a:pt x="603" y="84"/>
                  </a:lnTo>
                  <a:lnTo>
                    <a:pt x="677" y="112"/>
                  </a:lnTo>
                  <a:lnTo>
                    <a:pt x="718" y="138"/>
                  </a:lnTo>
                  <a:lnTo>
                    <a:pt x="756" y="162"/>
                  </a:lnTo>
                  <a:lnTo>
                    <a:pt x="798" y="168"/>
                  </a:lnTo>
                  <a:lnTo>
                    <a:pt x="818" y="226"/>
                  </a:lnTo>
                  <a:lnTo>
                    <a:pt x="807" y="288"/>
                  </a:lnTo>
                  <a:lnTo>
                    <a:pt x="803" y="296"/>
                  </a:lnTo>
                  <a:lnTo>
                    <a:pt x="803" y="324"/>
                  </a:lnTo>
                  <a:lnTo>
                    <a:pt x="822" y="339"/>
                  </a:lnTo>
                  <a:lnTo>
                    <a:pt x="818" y="350"/>
                  </a:lnTo>
                  <a:lnTo>
                    <a:pt x="828" y="396"/>
                  </a:lnTo>
                  <a:lnTo>
                    <a:pt x="837" y="442"/>
                  </a:lnTo>
                  <a:lnTo>
                    <a:pt x="882" y="459"/>
                  </a:lnTo>
                  <a:lnTo>
                    <a:pt x="892" y="479"/>
                  </a:lnTo>
                  <a:lnTo>
                    <a:pt x="858" y="542"/>
                  </a:lnTo>
                  <a:lnTo>
                    <a:pt x="891" y="579"/>
                  </a:lnTo>
                  <a:lnTo>
                    <a:pt x="925" y="617"/>
                  </a:lnTo>
                  <a:lnTo>
                    <a:pt x="961" y="633"/>
                  </a:lnTo>
                  <a:lnTo>
                    <a:pt x="977" y="688"/>
                  </a:lnTo>
                  <a:lnTo>
                    <a:pt x="992" y="696"/>
                  </a:lnTo>
                  <a:lnTo>
                    <a:pt x="992" y="721"/>
                  </a:lnTo>
                  <a:lnTo>
                    <a:pt x="950" y="738"/>
                  </a:lnTo>
                  <a:lnTo>
                    <a:pt x="932" y="759"/>
                  </a:lnTo>
                  <a:lnTo>
                    <a:pt x="930" y="800"/>
                  </a:lnTo>
                  <a:lnTo>
                    <a:pt x="877" y="793"/>
                  </a:lnTo>
                  <a:lnTo>
                    <a:pt x="825" y="784"/>
                  </a:lnTo>
                  <a:lnTo>
                    <a:pt x="773" y="776"/>
                  </a:lnTo>
                  <a:lnTo>
                    <a:pt x="721" y="767"/>
                  </a:lnTo>
                  <a:lnTo>
                    <a:pt x="701" y="730"/>
                  </a:lnTo>
                  <a:lnTo>
                    <a:pt x="682" y="693"/>
                  </a:lnTo>
                  <a:lnTo>
                    <a:pt x="643" y="708"/>
                  </a:lnTo>
                  <a:lnTo>
                    <a:pt x="603" y="724"/>
                  </a:lnTo>
                  <a:lnTo>
                    <a:pt x="531" y="708"/>
                  </a:lnTo>
                  <a:lnTo>
                    <a:pt x="488" y="681"/>
                  </a:lnTo>
                  <a:lnTo>
                    <a:pt x="446" y="654"/>
                  </a:lnTo>
                  <a:lnTo>
                    <a:pt x="409" y="618"/>
                  </a:lnTo>
                  <a:lnTo>
                    <a:pt x="385" y="584"/>
                  </a:lnTo>
                  <a:lnTo>
                    <a:pt x="343" y="524"/>
                  </a:lnTo>
                  <a:lnTo>
                    <a:pt x="322" y="527"/>
                  </a:lnTo>
                  <a:lnTo>
                    <a:pt x="301" y="512"/>
                  </a:lnTo>
                  <a:lnTo>
                    <a:pt x="300" y="508"/>
                  </a:lnTo>
                  <a:lnTo>
                    <a:pt x="286" y="533"/>
                  </a:lnTo>
                  <a:lnTo>
                    <a:pt x="279" y="536"/>
                  </a:lnTo>
                  <a:lnTo>
                    <a:pt x="264" y="517"/>
                  </a:lnTo>
                  <a:lnTo>
                    <a:pt x="247" y="479"/>
                  </a:lnTo>
                  <a:lnTo>
                    <a:pt x="231" y="479"/>
                  </a:lnTo>
                  <a:lnTo>
                    <a:pt x="232" y="436"/>
                  </a:lnTo>
                  <a:lnTo>
                    <a:pt x="215" y="412"/>
                  </a:lnTo>
                  <a:lnTo>
                    <a:pt x="176" y="387"/>
                  </a:lnTo>
                  <a:lnTo>
                    <a:pt x="138" y="36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8" name="Freeform 482">
              <a:extLst>
                <a:ext uri="{FF2B5EF4-FFF2-40B4-BE49-F238E27FC236}">
                  <a16:creationId xmlns:a16="http://schemas.microsoft.com/office/drawing/2014/main" xmlns="" id="{1B6A9205-6381-4546-9F0A-7137189AB32E}"/>
                </a:ext>
              </a:extLst>
            </p:cNvPr>
            <p:cNvSpPr>
              <a:spLocks noChangeAspect="1"/>
            </p:cNvSpPr>
            <p:nvPr/>
          </p:nvSpPr>
          <p:spPr bwMode="auto">
            <a:xfrm>
              <a:off x="3296" y="1996"/>
              <a:ext cx="180" cy="170"/>
            </a:xfrm>
            <a:custGeom>
              <a:avLst/>
              <a:gdLst>
                <a:gd name="T0" fmla="*/ 17 w 479"/>
                <a:gd name="T1" fmla="*/ 10 h 452"/>
                <a:gd name="T2" fmla="*/ 16 w 479"/>
                <a:gd name="T3" fmla="*/ 9 h 452"/>
                <a:gd name="T4" fmla="*/ 17 w 479"/>
                <a:gd name="T5" fmla="*/ 6 h 452"/>
                <a:gd name="T6" fmla="*/ 17 w 479"/>
                <a:gd name="T7" fmla="*/ 5 h 452"/>
                <a:gd name="T8" fmla="*/ 15 w 479"/>
                <a:gd name="T9" fmla="*/ 4 h 452"/>
                <a:gd name="T10" fmla="*/ 13 w 479"/>
                <a:gd name="T11" fmla="*/ 0 h 452"/>
                <a:gd name="T12" fmla="*/ 12 w 479"/>
                <a:gd name="T13" fmla="*/ 1 h 452"/>
                <a:gd name="T14" fmla="*/ 11 w 479"/>
                <a:gd name="T15" fmla="*/ 0 h 452"/>
                <a:gd name="T16" fmla="*/ 8 w 479"/>
                <a:gd name="T17" fmla="*/ 0 h 452"/>
                <a:gd name="T18" fmla="*/ 7 w 479"/>
                <a:gd name="T19" fmla="*/ 1 h 452"/>
                <a:gd name="T20" fmla="*/ 5 w 479"/>
                <a:gd name="T21" fmla="*/ 3 h 452"/>
                <a:gd name="T22" fmla="*/ 5 w 479"/>
                <a:gd name="T23" fmla="*/ 6 h 452"/>
                <a:gd name="T24" fmla="*/ 5 w 479"/>
                <a:gd name="T25" fmla="*/ 8 h 452"/>
                <a:gd name="T26" fmla="*/ 3 w 479"/>
                <a:gd name="T27" fmla="*/ 10 h 452"/>
                <a:gd name="T28" fmla="*/ 0 w 479"/>
                <a:gd name="T29" fmla="*/ 11 h 452"/>
                <a:gd name="T30" fmla="*/ 2 w 479"/>
                <a:gd name="T31" fmla="*/ 15 h 452"/>
                <a:gd name="T32" fmla="*/ 4 w 479"/>
                <a:gd name="T33" fmla="*/ 16 h 452"/>
                <a:gd name="T34" fmla="*/ 6 w 479"/>
                <a:gd name="T35" fmla="*/ 17 h 452"/>
                <a:gd name="T36" fmla="*/ 9 w 479"/>
                <a:gd name="T37" fmla="*/ 18 h 452"/>
                <a:gd name="T38" fmla="*/ 11 w 479"/>
                <a:gd name="T39" fmla="*/ 19 h 452"/>
                <a:gd name="T40" fmla="*/ 14 w 479"/>
                <a:gd name="T41" fmla="*/ 21 h 452"/>
                <a:gd name="T42" fmla="*/ 16 w 479"/>
                <a:gd name="T43" fmla="*/ 24 h 452"/>
                <a:gd name="T44" fmla="*/ 21 w 479"/>
                <a:gd name="T45" fmla="*/ 24 h 452"/>
                <a:gd name="T46" fmla="*/ 22 w 479"/>
                <a:gd name="T47" fmla="*/ 21 h 452"/>
                <a:gd name="T48" fmla="*/ 24 w 479"/>
                <a:gd name="T49" fmla="*/ 21 h 452"/>
                <a:gd name="T50" fmla="*/ 26 w 479"/>
                <a:gd name="T51" fmla="*/ 21 h 452"/>
                <a:gd name="T52" fmla="*/ 24 w 479"/>
                <a:gd name="T53" fmla="*/ 20 h 452"/>
                <a:gd name="T54" fmla="*/ 24 w 479"/>
                <a:gd name="T55" fmla="*/ 18 h 452"/>
                <a:gd name="T56" fmla="*/ 23 w 479"/>
                <a:gd name="T57" fmla="*/ 18 h 452"/>
                <a:gd name="T58" fmla="*/ 23 w 479"/>
                <a:gd name="T59" fmla="*/ 16 h 452"/>
                <a:gd name="T60" fmla="*/ 22 w 479"/>
                <a:gd name="T61" fmla="*/ 15 h 452"/>
                <a:gd name="T62" fmla="*/ 20 w 479"/>
                <a:gd name="T63" fmla="*/ 14 h 452"/>
                <a:gd name="T64" fmla="*/ 18 w 479"/>
                <a:gd name="T65" fmla="*/ 12 h 452"/>
                <a:gd name="T66" fmla="*/ 17 w 479"/>
                <a:gd name="T67" fmla="*/ 10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79"/>
                <a:gd name="T103" fmla="*/ 0 h 452"/>
                <a:gd name="T104" fmla="*/ 479 w 479"/>
                <a:gd name="T105" fmla="*/ 452 h 45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79" h="452">
                  <a:moveTo>
                    <a:pt x="312" y="193"/>
                  </a:moveTo>
                  <a:lnTo>
                    <a:pt x="307" y="163"/>
                  </a:lnTo>
                  <a:lnTo>
                    <a:pt x="324" y="112"/>
                  </a:lnTo>
                  <a:lnTo>
                    <a:pt x="324" y="87"/>
                  </a:lnTo>
                  <a:lnTo>
                    <a:pt x="291" y="70"/>
                  </a:lnTo>
                  <a:lnTo>
                    <a:pt x="246" y="6"/>
                  </a:lnTo>
                  <a:lnTo>
                    <a:pt x="219" y="11"/>
                  </a:lnTo>
                  <a:lnTo>
                    <a:pt x="207" y="0"/>
                  </a:lnTo>
                  <a:lnTo>
                    <a:pt x="147" y="0"/>
                  </a:lnTo>
                  <a:lnTo>
                    <a:pt x="135" y="11"/>
                  </a:lnTo>
                  <a:lnTo>
                    <a:pt x="92" y="51"/>
                  </a:lnTo>
                  <a:lnTo>
                    <a:pt x="94" y="105"/>
                  </a:lnTo>
                  <a:lnTo>
                    <a:pt x="95" y="158"/>
                  </a:lnTo>
                  <a:lnTo>
                    <a:pt x="47" y="187"/>
                  </a:lnTo>
                  <a:lnTo>
                    <a:pt x="0" y="215"/>
                  </a:lnTo>
                  <a:lnTo>
                    <a:pt x="31" y="279"/>
                  </a:lnTo>
                  <a:lnTo>
                    <a:pt x="77" y="299"/>
                  </a:lnTo>
                  <a:lnTo>
                    <a:pt x="122" y="320"/>
                  </a:lnTo>
                  <a:lnTo>
                    <a:pt x="167" y="341"/>
                  </a:lnTo>
                  <a:lnTo>
                    <a:pt x="213" y="361"/>
                  </a:lnTo>
                  <a:lnTo>
                    <a:pt x="256" y="402"/>
                  </a:lnTo>
                  <a:lnTo>
                    <a:pt x="304" y="446"/>
                  </a:lnTo>
                  <a:lnTo>
                    <a:pt x="391" y="452"/>
                  </a:lnTo>
                  <a:lnTo>
                    <a:pt x="413" y="405"/>
                  </a:lnTo>
                  <a:lnTo>
                    <a:pt x="452" y="402"/>
                  </a:lnTo>
                  <a:lnTo>
                    <a:pt x="479" y="403"/>
                  </a:lnTo>
                  <a:lnTo>
                    <a:pt x="464" y="384"/>
                  </a:lnTo>
                  <a:lnTo>
                    <a:pt x="447" y="346"/>
                  </a:lnTo>
                  <a:lnTo>
                    <a:pt x="431" y="346"/>
                  </a:lnTo>
                  <a:lnTo>
                    <a:pt x="432" y="303"/>
                  </a:lnTo>
                  <a:lnTo>
                    <a:pt x="415" y="279"/>
                  </a:lnTo>
                  <a:lnTo>
                    <a:pt x="376" y="254"/>
                  </a:lnTo>
                  <a:lnTo>
                    <a:pt x="338" y="230"/>
                  </a:lnTo>
                  <a:lnTo>
                    <a:pt x="312" y="19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79" name="Freeform 483">
              <a:extLst>
                <a:ext uri="{FF2B5EF4-FFF2-40B4-BE49-F238E27FC236}">
                  <a16:creationId xmlns:a16="http://schemas.microsoft.com/office/drawing/2014/main" xmlns="" id="{52449D33-56C6-4634-B4B1-A9CCE7365FB9}"/>
                </a:ext>
              </a:extLst>
            </p:cNvPr>
            <p:cNvSpPr>
              <a:spLocks noChangeAspect="1"/>
            </p:cNvSpPr>
            <p:nvPr/>
          </p:nvSpPr>
          <p:spPr bwMode="auto">
            <a:xfrm>
              <a:off x="3443" y="2147"/>
              <a:ext cx="34" cy="31"/>
            </a:xfrm>
            <a:custGeom>
              <a:avLst/>
              <a:gdLst>
                <a:gd name="T0" fmla="*/ 4 w 91"/>
                <a:gd name="T1" fmla="*/ 1 h 80"/>
                <a:gd name="T2" fmla="*/ 3 w 91"/>
                <a:gd name="T3" fmla="*/ 2 h 80"/>
                <a:gd name="T4" fmla="*/ 3 w 91"/>
                <a:gd name="T5" fmla="*/ 2 h 80"/>
                <a:gd name="T6" fmla="*/ 5 w 91"/>
                <a:gd name="T7" fmla="*/ 5 h 80"/>
                <a:gd name="T8" fmla="*/ 3 w 91"/>
                <a:gd name="T9" fmla="*/ 4 h 80"/>
                <a:gd name="T10" fmla="*/ 2 w 91"/>
                <a:gd name="T11" fmla="*/ 3 h 80"/>
                <a:gd name="T12" fmla="*/ 0 w 91"/>
                <a:gd name="T13" fmla="*/ 3 h 80"/>
                <a:gd name="T14" fmla="*/ 1 w 91"/>
                <a:gd name="T15" fmla="*/ 0 h 80"/>
                <a:gd name="T16" fmla="*/ 3 w 91"/>
                <a:gd name="T17" fmla="*/ 0 h 80"/>
                <a:gd name="T18" fmla="*/ 4 w 91"/>
                <a:gd name="T19" fmla="*/ 1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
                <a:gd name="T31" fmla="*/ 0 h 80"/>
                <a:gd name="T32" fmla="*/ 91 w 91"/>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 h="80">
                  <a:moveTo>
                    <a:pt x="73" y="24"/>
                  </a:moveTo>
                  <a:lnTo>
                    <a:pt x="58" y="25"/>
                  </a:lnTo>
                  <a:lnTo>
                    <a:pt x="61" y="37"/>
                  </a:lnTo>
                  <a:lnTo>
                    <a:pt x="91" y="80"/>
                  </a:lnTo>
                  <a:lnTo>
                    <a:pt x="50" y="71"/>
                  </a:lnTo>
                  <a:lnTo>
                    <a:pt x="44" y="55"/>
                  </a:lnTo>
                  <a:lnTo>
                    <a:pt x="0" y="50"/>
                  </a:lnTo>
                  <a:lnTo>
                    <a:pt x="22" y="3"/>
                  </a:lnTo>
                  <a:lnTo>
                    <a:pt x="61" y="0"/>
                  </a:lnTo>
                  <a:lnTo>
                    <a:pt x="73" y="2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0" name="Freeform 484">
              <a:extLst>
                <a:ext uri="{FF2B5EF4-FFF2-40B4-BE49-F238E27FC236}">
                  <a16:creationId xmlns:a16="http://schemas.microsoft.com/office/drawing/2014/main" xmlns="" id="{F18E5177-2F19-4897-97FF-7F0AC3113261}"/>
                </a:ext>
              </a:extLst>
            </p:cNvPr>
            <p:cNvSpPr>
              <a:spLocks noChangeAspect="1"/>
            </p:cNvSpPr>
            <p:nvPr/>
          </p:nvSpPr>
          <p:spPr bwMode="auto">
            <a:xfrm>
              <a:off x="4037" y="2138"/>
              <a:ext cx="151" cy="82"/>
            </a:xfrm>
            <a:custGeom>
              <a:avLst/>
              <a:gdLst>
                <a:gd name="T0" fmla="*/ 12 w 400"/>
                <a:gd name="T1" fmla="*/ 9 h 218"/>
                <a:gd name="T2" fmla="*/ 9 w 400"/>
                <a:gd name="T3" fmla="*/ 9 h 218"/>
                <a:gd name="T4" fmla="*/ 6 w 400"/>
                <a:gd name="T5" fmla="*/ 8 h 218"/>
                <a:gd name="T6" fmla="*/ 3 w 400"/>
                <a:gd name="T7" fmla="*/ 6 h 218"/>
                <a:gd name="T8" fmla="*/ 0 w 400"/>
                <a:gd name="T9" fmla="*/ 5 h 218"/>
                <a:gd name="T10" fmla="*/ 0 w 400"/>
                <a:gd name="T11" fmla="*/ 3 h 218"/>
                <a:gd name="T12" fmla="*/ 2 w 400"/>
                <a:gd name="T13" fmla="*/ 1 h 218"/>
                <a:gd name="T14" fmla="*/ 2 w 400"/>
                <a:gd name="T15" fmla="*/ 1 h 218"/>
                <a:gd name="T16" fmla="*/ 3 w 400"/>
                <a:gd name="T17" fmla="*/ 0 h 218"/>
                <a:gd name="T18" fmla="*/ 5 w 400"/>
                <a:gd name="T19" fmla="*/ 1 h 218"/>
                <a:gd name="T20" fmla="*/ 8 w 400"/>
                <a:gd name="T21" fmla="*/ 4 h 218"/>
                <a:gd name="T22" fmla="*/ 9 w 400"/>
                <a:gd name="T23" fmla="*/ 3 h 218"/>
                <a:gd name="T24" fmla="*/ 10 w 400"/>
                <a:gd name="T25" fmla="*/ 4 h 218"/>
                <a:gd name="T26" fmla="*/ 12 w 400"/>
                <a:gd name="T27" fmla="*/ 5 h 218"/>
                <a:gd name="T28" fmla="*/ 13 w 400"/>
                <a:gd name="T29" fmla="*/ 6 h 218"/>
                <a:gd name="T30" fmla="*/ 15 w 400"/>
                <a:gd name="T31" fmla="*/ 7 h 218"/>
                <a:gd name="T32" fmla="*/ 18 w 400"/>
                <a:gd name="T33" fmla="*/ 8 h 218"/>
                <a:gd name="T34" fmla="*/ 21 w 400"/>
                <a:gd name="T35" fmla="*/ 8 h 218"/>
                <a:gd name="T36" fmla="*/ 22 w 400"/>
                <a:gd name="T37" fmla="*/ 12 h 218"/>
                <a:gd name="T38" fmla="*/ 18 w 400"/>
                <a:gd name="T39" fmla="*/ 11 h 218"/>
                <a:gd name="T40" fmla="*/ 15 w 400"/>
                <a:gd name="T41" fmla="*/ 11 h 218"/>
                <a:gd name="T42" fmla="*/ 14 w 400"/>
                <a:gd name="T43" fmla="*/ 11 h 218"/>
                <a:gd name="T44" fmla="*/ 12 w 400"/>
                <a:gd name="T45" fmla="*/ 9 h 21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00"/>
                <a:gd name="T70" fmla="*/ 0 h 218"/>
                <a:gd name="T71" fmla="*/ 400 w 400"/>
                <a:gd name="T72" fmla="*/ 218 h 21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00" h="218">
                  <a:moveTo>
                    <a:pt x="227" y="173"/>
                  </a:moveTo>
                  <a:lnTo>
                    <a:pt x="167" y="162"/>
                  </a:lnTo>
                  <a:lnTo>
                    <a:pt x="119" y="154"/>
                  </a:lnTo>
                  <a:lnTo>
                    <a:pt x="61" y="122"/>
                  </a:lnTo>
                  <a:lnTo>
                    <a:pt x="1" y="92"/>
                  </a:lnTo>
                  <a:lnTo>
                    <a:pt x="0" y="58"/>
                  </a:lnTo>
                  <a:lnTo>
                    <a:pt x="27" y="13"/>
                  </a:lnTo>
                  <a:lnTo>
                    <a:pt x="30" y="18"/>
                  </a:lnTo>
                  <a:lnTo>
                    <a:pt x="51" y="0"/>
                  </a:lnTo>
                  <a:lnTo>
                    <a:pt x="89" y="22"/>
                  </a:lnTo>
                  <a:lnTo>
                    <a:pt x="151" y="70"/>
                  </a:lnTo>
                  <a:lnTo>
                    <a:pt x="170" y="62"/>
                  </a:lnTo>
                  <a:lnTo>
                    <a:pt x="186" y="80"/>
                  </a:lnTo>
                  <a:lnTo>
                    <a:pt x="230" y="100"/>
                  </a:lnTo>
                  <a:lnTo>
                    <a:pt x="237" y="110"/>
                  </a:lnTo>
                  <a:lnTo>
                    <a:pt x="286" y="131"/>
                  </a:lnTo>
                  <a:lnTo>
                    <a:pt x="328" y="137"/>
                  </a:lnTo>
                  <a:lnTo>
                    <a:pt x="386" y="142"/>
                  </a:lnTo>
                  <a:lnTo>
                    <a:pt x="400" y="218"/>
                  </a:lnTo>
                  <a:lnTo>
                    <a:pt x="348" y="216"/>
                  </a:lnTo>
                  <a:lnTo>
                    <a:pt x="285" y="209"/>
                  </a:lnTo>
                  <a:lnTo>
                    <a:pt x="251" y="198"/>
                  </a:lnTo>
                  <a:lnTo>
                    <a:pt x="227" y="17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1" name="Freeform 485">
              <a:extLst>
                <a:ext uri="{FF2B5EF4-FFF2-40B4-BE49-F238E27FC236}">
                  <a16:creationId xmlns:a16="http://schemas.microsoft.com/office/drawing/2014/main" xmlns="" id="{534A298A-DD05-40B5-956C-C2B48FE930A6}"/>
                </a:ext>
              </a:extLst>
            </p:cNvPr>
            <p:cNvSpPr>
              <a:spLocks noChangeAspect="1"/>
            </p:cNvSpPr>
            <p:nvPr/>
          </p:nvSpPr>
          <p:spPr bwMode="auto">
            <a:xfrm>
              <a:off x="3693" y="2002"/>
              <a:ext cx="271" cy="275"/>
            </a:xfrm>
            <a:custGeom>
              <a:avLst/>
              <a:gdLst>
                <a:gd name="T0" fmla="*/ 17 w 719"/>
                <a:gd name="T1" fmla="*/ 35 h 732"/>
                <a:gd name="T2" fmla="*/ 19 w 719"/>
                <a:gd name="T3" fmla="*/ 38 h 732"/>
                <a:gd name="T4" fmla="*/ 23 w 719"/>
                <a:gd name="T5" fmla="*/ 38 h 732"/>
                <a:gd name="T6" fmla="*/ 24 w 719"/>
                <a:gd name="T7" fmla="*/ 37 h 732"/>
                <a:gd name="T8" fmla="*/ 28 w 719"/>
                <a:gd name="T9" fmla="*/ 37 h 732"/>
                <a:gd name="T10" fmla="*/ 26 w 719"/>
                <a:gd name="T11" fmla="*/ 33 h 732"/>
                <a:gd name="T12" fmla="*/ 23 w 719"/>
                <a:gd name="T13" fmla="*/ 30 h 732"/>
                <a:gd name="T14" fmla="*/ 26 w 719"/>
                <a:gd name="T15" fmla="*/ 27 h 732"/>
                <a:gd name="T16" fmla="*/ 30 w 719"/>
                <a:gd name="T17" fmla="*/ 24 h 732"/>
                <a:gd name="T18" fmla="*/ 32 w 719"/>
                <a:gd name="T19" fmla="*/ 20 h 732"/>
                <a:gd name="T20" fmla="*/ 33 w 719"/>
                <a:gd name="T21" fmla="*/ 15 h 732"/>
                <a:gd name="T22" fmla="*/ 34 w 719"/>
                <a:gd name="T23" fmla="*/ 14 h 732"/>
                <a:gd name="T24" fmla="*/ 32 w 719"/>
                <a:gd name="T25" fmla="*/ 12 h 732"/>
                <a:gd name="T26" fmla="*/ 31 w 719"/>
                <a:gd name="T27" fmla="*/ 9 h 732"/>
                <a:gd name="T28" fmla="*/ 30 w 719"/>
                <a:gd name="T29" fmla="*/ 7 h 732"/>
                <a:gd name="T30" fmla="*/ 36 w 719"/>
                <a:gd name="T31" fmla="*/ 7 h 732"/>
                <a:gd name="T32" fmla="*/ 35 w 719"/>
                <a:gd name="T33" fmla="*/ 3 h 732"/>
                <a:gd name="T34" fmla="*/ 32 w 719"/>
                <a:gd name="T35" fmla="*/ 1 h 732"/>
                <a:gd name="T36" fmla="*/ 26 w 719"/>
                <a:gd name="T37" fmla="*/ 1 h 732"/>
                <a:gd name="T38" fmla="*/ 22 w 719"/>
                <a:gd name="T39" fmla="*/ 3 h 732"/>
                <a:gd name="T40" fmla="*/ 23 w 719"/>
                <a:gd name="T41" fmla="*/ 8 h 732"/>
                <a:gd name="T42" fmla="*/ 20 w 719"/>
                <a:gd name="T43" fmla="*/ 9 h 732"/>
                <a:gd name="T44" fmla="*/ 20 w 719"/>
                <a:gd name="T45" fmla="*/ 12 h 732"/>
                <a:gd name="T46" fmla="*/ 17 w 719"/>
                <a:gd name="T47" fmla="*/ 15 h 732"/>
                <a:gd name="T48" fmla="*/ 14 w 719"/>
                <a:gd name="T49" fmla="*/ 17 h 732"/>
                <a:gd name="T50" fmla="*/ 14 w 719"/>
                <a:gd name="T51" fmla="*/ 21 h 732"/>
                <a:gd name="T52" fmla="*/ 8 w 719"/>
                <a:gd name="T53" fmla="*/ 22 h 732"/>
                <a:gd name="T54" fmla="*/ 2 w 719"/>
                <a:gd name="T55" fmla="*/ 22 h 732"/>
                <a:gd name="T56" fmla="*/ 2 w 719"/>
                <a:gd name="T57" fmla="*/ 23 h 732"/>
                <a:gd name="T58" fmla="*/ 6 w 719"/>
                <a:gd name="T59" fmla="*/ 26 h 732"/>
                <a:gd name="T60" fmla="*/ 7 w 719"/>
                <a:gd name="T61" fmla="*/ 29 h 732"/>
                <a:gd name="T62" fmla="*/ 5 w 719"/>
                <a:gd name="T63" fmla="*/ 31 h 732"/>
                <a:gd name="T64" fmla="*/ 4 w 719"/>
                <a:gd name="T65" fmla="*/ 35 h 732"/>
                <a:gd name="T66" fmla="*/ 9 w 719"/>
                <a:gd name="T67" fmla="*/ 35 h 732"/>
                <a:gd name="T68" fmla="*/ 13 w 719"/>
                <a:gd name="T69" fmla="*/ 34 h 73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19"/>
                <a:gd name="T106" fmla="*/ 0 h 732"/>
                <a:gd name="T107" fmla="*/ 719 w 719"/>
                <a:gd name="T108" fmla="*/ 732 h 73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19" h="732">
                  <a:moveTo>
                    <a:pt x="295" y="640"/>
                  </a:moveTo>
                  <a:lnTo>
                    <a:pt x="313" y="667"/>
                  </a:lnTo>
                  <a:lnTo>
                    <a:pt x="331" y="676"/>
                  </a:lnTo>
                  <a:lnTo>
                    <a:pt x="358" y="717"/>
                  </a:lnTo>
                  <a:lnTo>
                    <a:pt x="394" y="732"/>
                  </a:lnTo>
                  <a:lnTo>
                    <a:pt x="418" y="722"/>
                  </a:lnTo>
                  <a:lnTo>
                    <a:pt x="416" y="703"/>
                  </a:lnTo>
                  <a:lnTo>
                    <a:pt x="457" y="704"/>
                  </a:lnTo>
                  <a:lnTo>
                    <a:pt x="503" y="697"/>
                  </a:lnTo>
                  <a:lnTo>
                    <a:pt x="521" y="700"/>
                  </a:lnTo>
                  <a:lnTo>
                    <a:pt x="497" y="626"/>
                  </a:lnTo>
                  <a:lnTo>
                    <a:pt x="479" y="625"/>
                  </a:lnTo>
                  <a:lnTo>
                    <a:pt x="467" y="588"/>
                  </a:lnTo>
                  <a:lnTo>
                    <a:pt x="433" y="568"/>
                  </a:lnTo>
                  <a:lnTo>
                    <a:pt x="458" y="501"/>
                  </a:lnTo>
                  <a:lnTo>
                    <a:pt x="478" y="506"/>
                  </a:lnTo>
                  <a:lnTo>
                    <a:pt x="522" y="506"/>
                  </a:lnTo>
                  <a:lnTo>
                    <a:pt x="554" y="458"/>
                  </a:lnTo>
                  <a:lnTo>
                    <a:pt x="583" y="412"/>
                  </a:lnTo>
                  <a:lnTo>
                    <a:pt x="607" y="370"/>
                  </a:lnTo>
                  <a:lnTo>
                    <a:pt x="627" y="334"/>
                  </a:lnTo>
                  <a:lnTo>
                    <a:pt x="616" y="292"/>
                  </a:lnTo>
                  <a:lnTo>
                    <a:pt x="648" y="270"/>
                  </a:lnTo>
                  <a:lnTo>
                    <a:pt x="627" y="253"/>
                  </a:lnTo>
                  <a:lnTo>
                    <a:pt x="609" y="232"/>
                  </a:lnTo>
                  <a:lnTo>
                    <a:pt x="588" y="219"/>
                  </a:lnTo>
                  <a:lnTo>
                    <a:pt x="576" y="191"/>
                  </a:lnTo>
                  <a:lnTo>
                    <a:pt x="576" y="173"/>
                  </a:lnTo>
                  <a:lnTo>
                    <a:pt x="554" y="149"/>
                  </a:lnTo>
                  <a:lnTo>
                    <a:pt x="555" y="130"/>
                  </a:lnTo>
                  <a:lnTo>
                    <a:pt x="622" y="140"/>
                  </a:lnTo>
                  <a:lnTo>
                    <a:pt x="676" y="124"/>
                  </a:lnTo>
                  <a:lnTo>
                    <a:pt x="719" y="85"/>
                  </a:lnTo>
                  <a:lnTo>
                    <a:pt x="657" y="67"/>
                  </a:lnTo>
                  <a:lnTo>
                    <a:pt x="622" y="50"/>
                  </a:lnTo>
                  <a:lnTo>
                    <a:pt x="601" y="15"/>
                  </a:lnTo>
                  <a:lnTo>
                    <a:pt x="546" y="0"/>
                  </a:lnTo>
                  <a:lnTo>
                    <a:pt x="492" y="12"/>
                  </a:lnTo>
                  <a:lnTo>
                    <a:pt x="437" y="25"/>
                  </a:lnTo>
                  <a:lnTo>
                    <a:pt x="412" y="58"/>
                  </a:lnTo>
                  <a:lnTo>
                    <a:pt x="439" y="106"/>
                  </a:lnTo>
                  <a:lnTo>
                    <a:pt x="425" y="146"/>
                  </a:lnTo>
                  <a:lnTo>
                    <a:pt x="416" y="170"/>
                  </a:lnTo>
                  <a:lnTo>
                    <a:pt x="376" y="173"/>
                  </a:lnTo>
                  <a:lnTo>
                    <a:pt x="403" y="204"/>
                  </a:lnTo>
                  <a:lnTo>
                    <a:pt x="366" y="235"/>
                  </a:lnTo>
                  <a:lnTo>
                    <a:pt x="363" y="297"/>
                  </a:lnTo>
                  <a:lnTo>
                    <a:pt x="316" y="294"/>
                  </a:lnTo>
                  <a:lnTo>
                    <a:pt x="304" y="310"/>
                  </a:lnTo>
                  <a:lnTo>
                    <a:pt x="260" y="328"/>
                  </a:lnTo>
                  <a:lnTo>
                    <a:pt x="251" y="371"/>
                  </a:lnTo>
                  <a:lnTo>
                    <a:pt x="252" y="397"/>
                  </a:lnTo>
                  <a:lnTo>
                    <a:pt x="201" y="407"/>
                  </a:lnTo>
                  <a:lnTo>
                    <a:pt x="151" y="419"/>
                  </a:lnTo>
                  <a:lnTo>
                    <a:pt x="79" y="421"/>
                  </a:lnTo>
                  <a:lnTo>
                    <a:pt x="40" y="409"/>
                  </a:lnTo>
                  <a:lnTo>
                    <a:pt x="0" y="395"/>
                  </a:lnTo>
                  <a:lnTo>
                    <a:pt x="33" y="432"/>
                  </a:lnTo>
                  <a:lnTo>
                    <a:pt x="67" y="470"/>
                  </a:lnTo>
                  <a:lnTo>
                    <a:pt x="103" y="486"/>
                  </a:lnTo>
                  <a:lnTo>
                    <a:pt x="119" y="541"/>
                  </a:lnTo>
                  <a:lnTo>
                    <a:pt x="134" y="549"/>
                  </a:lnTo>
                  <a:lnTo>
                    <a:pt x="134" y="574"/>
                  </a:lnTo>
                  <a:lnTo>
                    <a:pt x="92" y="591"/>
                  </a:lnTo>
                  <a:lnTo>
                    <a:pt x="74" y="612"/>
                  </a:lnTo>
                  <a:lnTo>
                    <a:pt x="72" y="653"/>
                  </a:lnTo>
                  <a:lnTo>
                    <a:pt x="115" y="652"/>
                  </a:lnTo>
                  <a:lnTo>
                    <a:pt x="160" y="650"/>
                  </a:lnTo>
                  <a:lnTo>
                    <a:pt x="197" y="647"/>
                  </a:lnTo>
                  <a:lnTo>
                    <a:pt x="246" y="643"/>
                  </a:lnTo>
                  <a:lnTo>
                    <a:pt x="295" y="64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2" name="Freeform 486">
              <a:extLst>
                <a:ext uri="{FF2B5EF4-FFF2-40B4-BE49-F238E27FC236}">
                  <a16:creationId xmlns:a16="http://schemas.microsoft.com/office/drawing/2014/main" xmlns="" id="{3131988D-7ECE-4186-A38B-0B6CAA6787F5}"/>
                </a:ext>
              </a:extLst>
            </p:cNvPr>
            <p:cNvSpPr>
              <a:spLocks noChangeAspect="1"/>
            </p:cNvSpPr>
            <p:nvPr/>
          </p:nvSpPr>
          <p:spPr bwMode="auto">
            <a:xfrm>
              <a:off x="3059" y="2113"/>
              <a:ext cx="201" cy="205"/>
            </a:xfrm>
            <a:custGeom>
              <a:avLst/>
              <a:gdLst>
                <a:gd name="T0" fmla="*/ 23 w 536"/>
                <a:gd name="T1" fmla="*/ 10 h 547"/>
                <a:gd name="T2" fmla="*/ 21 w 536"/>
                <a:gd name="T3" fmla="*/ 8 h 547"/>
                <a:gd name="T4" fmla="*/ 19 w 536"/>
                <a:gd name="T5" fmla="*/ 5 h 547"/>
                <a:gd name="T6" fmla="*/ 19 w 536"/>
                <a:gd name="T7" fmla="*/ 6 h 547"/>
                <a:gd name="T8" fmla="*/ 20 w 536"/>
                <a:gd name="T9" fmla="*/ 8 h 547"/>
                <a:gd name="T10" fmla="*/ 21 w 536"/>
                <a:gd name="T11" fmla="*/ 10 h 547"/>
                <a:gd name="T12" fmla="*/ 22 w 536"/>
                <a:gd name="T13" fmla="*/ 12 h 547"/>
                <a:gd name="T14" fmla="*/ 23 w 536"/>
                <a:gd name="T15" fmla="*/ 14 h 547"/>
                <a:gd name="T16" fmla="*/ 24 w 536"/>
                <a:gd name="T17" fmla="*/ 16 h 547"/>
                <a:gd name="T18" fmla="*/ 26 w 536"/>
                <a:gd name="T19" fmla="*/ 18 h 547"/>
                <a:gd name="T20" fmla="*/ 27 w 536"/>
                <a:gd name="T21" fmla="*/ 20 h 547"/>
                <a:gd name="T22" fmla="*/ 28 w 536"/>
                <a:gd name="T23" fmla="*/ 22 h 547"/>
                <a:gd name="T24" fmla="*/ 28 w 536"/>
                <a:gd name="T25" fmla="*/ 22 h 547"/>
                <a:gd name="T26" fmla="*/ 28 w 536"/>
                <a:gd name="T27" fmla="*/ 25 h 547"/>
                <a:gd name="T28" fmla="*/ 27 w 536"/>
                <a:gd name="T29" fmla="*/ 26 h 547"/>
                <a:gd name="T30" fmla="*/ 27 w 536"/>
                <a:gd name="T31" fmla="*/ 25 h 547"/>
                <a:gd name="T32" fmla="*/ 26 w 536"/>
                <a:gd name="T33" fmla="*/ 27 h 547"/>
                <a:gd name="T34" fmla="*/ 25 w 536"/>
                <a:gd name="T35" fmla="*/ 27 h 547"/>
                <a:gd name="T36" fmla="*/ 24 w 536"/>
                <a:gd name="T37" fmla="*/ 29 h 547"/>
                <a:gd name="T38" fmla="*/ 21 w 536"/>
                <a:gd name="T39" fmla="*/ 28 h 547"/>
                <a:gd name="T40" fmla="*/ 18 w 536"/>
                <a:gd name="T41" fmla="*/ 28 h 547"/>
                <a:gd name="T42" fmla="*/ 18 w 536"/>
                <a:gd name="T43" fmla="*/ 27 h 547"/>
                <a:gd name="T44" fmla="*/ 17 w 536"/>
                <a:gd name="T45" fmla="*/ 28 h 547"/>
                <a:gd name="T46" fmla="*/ 15 w 536"/>
                <a:gd name="T47" fmla="*/ 28 h 547"/>
                <a:gd name="T48" fmla="*/ 14 w 536"/>
                <a:gd name="T49" fmla="*/ 28 h 547"/>
                <a:gd name="T50" fmla="*/ 11 w 536"/>
                <a:gd name="T51" fmla="*/ 28 h 547"/>
                <a:gd name="T52" fmla="*/ 9 w 536"/>
                <a:gd name="T53" fmla="*/ 28 h 547"/>
                <a:gd name="T54" fmla="*/ 8 w 536"/>
                <a:gd name="T55" fmla="*/ 28 h 547"/>
                <a:gd name="T56" fmla="*/ 6 w 536"/>
                <a:gd name="T57" fmla="*/ 28 h 547"/>
                <a:gd name="T58" fmla="*/ 3 w 536"/>
                <a:gd name="T59" fmla="*/ 28 h 547"/>
                <a:gd name="T60" fmla="*/ 2 w 536"/>
                <a:gd name="T61" fmla="*/ 28 h 547"/>
                <a:gd name="T62" fmla="*/ 2 w 536"/>
                <a:gd name="T63" fmla="*/ 25 h 547"/>
                <a:gd name="T64" fmla="*/ 1 w 536"/>
                <a:gd name="T65" fmla="*/ 22 h 547"/>
                <a:gd name="T66" fmla="*/ 1 w 536"/>
                <a:gd name="T67" fmla="*/ 20 h 547"/>
                <a:gd name="T68" fmla="*/ 1 w 536"/>
                <a:gd name="T69" fmla="*/ 17 h 547"/>
                <a:gd name="T70" fmla="*/ 1 w 536"/>
                <a:gd name="T71" fmla="*/ 15 h 547"/>
                <a:gd name="T72" fmla="*/ 1 w 536"/>
                <a:gd name="T73" fmla="*/ 12 h 547"/>
                <a:gd name="T74" fmla="*/ 0 w 536"/>
                <a:gd name="T75" fmla="*/ 9 h 547"/>
                <a:gd name="T76" fmla="*/ 0 w 536"/>
                <a:gd name="T77" fmla="*/ 6 h 547"/>
                <a:gd name="T78" fmla="*/ 0 w 536"/>
                <a:gd name="T79" fmla="*/ 4 h 547"/>
                <a:gd name="T80" fmla="*/ 0 w 536"/>
                <a:gd name="T81" fmla="*/ 2 h 547"/>
                <a:gd name="T82" fmla="*/ 0 w 536"/>
                <a:gd name="T83" fmla="*/ 0 h 547"/>
                <a:gd name="T84" fmla="*/ 2 w 536"/>
                <a:gd name="T85" fmla="*/ 0 h 547"/>
                <a:gd name="T86" fmla="*/ 6 w 536"/>
                <a:gd name="T87" fmla="*/ 1 h 547"/>
                <a:gd name="T88" fmla="*/ 9 w 536"/>
                <a:gd name="T89" fmla="*/ 2 h 547"/>
                <a:gd name="T90" fmla="*/ 13 w 536"/>
                <a:gd name="T91" fmla="*/ 1 h 547"/>
                <a:gd name="T92" fmla="*/ 15 w 536"/>
                <a:gd name="T93" fmla="*/ 0 h 547"/>
                <a:gd name="T94" fmla="*/ 14 w 536"/>
                <a:gd name="T95" fmla="*/ 0 h 547"/>
                <a:gd name="T96" fmla="*/ 15 w 536"/>
                <a:gd name="T97" fmla="*/ 0 h 547"/>
                <a:gd name="T98" fmla="*/ 17 w 536"/>
                <a:gd name="T99" fmla="*/ 1 h 547"/>
                <a:gd name="T100" fmla="*/ 18 w 536"/>
                <a:gd name="T101" fmla="*/ 1 h 547"/>
                <a:gd name="T102" fmla="*/ 19 w 536"/>
                <a:gd name="T103" fmla="*/ 1 h 547"/>
                <a:gd name="T104" fmla="*/ 23 w 536"/>
                <a:gd name="T105" fmla="*/ 1 h 547"/>
                <a:gd name="T106" fmla="*/ 24 w 536"/>
                <a:gd name="T107" fmla="*/ 3 h 547"/>
                <a:gd name="T108" fmla="*/ 25 w 536"/>
                <a:gd name="T109" fmla="*/ 6 h 547"/>
                <a:gd name="T110" fmla="*/ 24 w 536"/>
                <a:gd name="T111" fmla="*/ 9 h 547"/>
                <a:gd name="T112" fmla="*/ 24 w 536"/>
                <a:gd name="T113" fmla="*/ 11 h 547"/>
                <a:gd name="T114" fmla="*/ 23 w 536"/>
                <a:gd name="T115" fmla="*/ 10 h 5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6"/>
                <a:gd name="T175" fmla="*/ 0 h 547"/>
                <a:gd name="T176" fmla="*/ 536 w 536"/>
                <a:gd name="T177" fmla="*/ 547 h 5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6" h="547">
                  <a:moveTo>
                    <a:pt x="427" y="201"/>
                  </a:moveTo>
                  <a:lnTo>
                    <a:pt x="396" y="149"/>
                  </a:lnTo>
                  <a:lnTo>
                    <a:pt x="366" y="98"/>
                  </a:lnTo>
                  <a:lnTo>
                    <a:pt x="357" y="104"/>
                  </a:lnTo>
                  <a:lnTo>
                    <a:pt x="376" y="146"/>
                  </a:lnTo>
                  <a:lnTo>
                    <a:pt x="397" y="186"/>
                  </a:lnTo>
                  <a:lnTo>
                    <a:pt x="418" y="226"/>
                  </a:lnTo>
                  <a:lnTo>
                    <a:pt x="439" y="267"/>
                  </a:lnTo>
                  <a:lnTo>
                    <a:pt x="461" y="306"/>
                  </a:lnTo>
                  <a:lnTo>
                    <a:pt x="482" y="346"/>
                  </a:lnTo>
                  <a:lnTo>
                    <a:pt x="509" y="385"/>
                  </a:lnTo>
                  <a:lnTo>
                    <a:pt x="536" y="422"/>
                  </a:lnTo>
                  <a:lnTo>
                    <a:pt x="532" y="426"/>
                  </a:lnTo>
                  <a:lnTo>
                    <a:pt x="535" y="470"/>
                  </a:lnTo>
                  <a:lnTo>
                    <a:pt x="517" y="491"/>
                  </a:lnTo>
                  <a:lnTo>
                    <a:pt x="503" y="486"/>
                  </a:lnTo>
                  <a:lnTo>
                    <a:pt x="493" y="517"/>
                  </a:lnTo>
                  <a:lnTo>
                    <a:pt x="467" y="522"/>
                  </a:lnTo>
                  <a:lnTo>
                    <a:pt x="458" y="547"/>
                  </a:lnTo>
                  <a:lnTo>
                    <a:pt x="399" y="540"/>
                  </a:lnTo>
                  <a:lnTo>
                    <a:pt x="339" y="532"/>
                  </a:lnTo>
                  <a:lnTo>
                    <a:pt x="336" y="520"/>
                  </a:lnTo>
                  <a:lnTo>
                    <a:pt x="330" y="532"/>
                  </a:lnTo>
                  <a:lnTo>
                    <a:pt x="293" y="532"/>
                  </a:lnTo>
                  <a:lnTo>
                    <a:pt x="255" y="532"/>
                  </a:lnTo>
                  <a:lnTo>
                    <a:pt x="217" y="532"/>
                  </a:lnTo>
                  <a:lnTo>
                    <a:pt x="179" y="532"/>
                  </a:lnTo>
                  <a:lnTo>
                    <a:pt x="142" y="532"/>
                  </a:lnTo>
                  <a:lnTo>
                    <a:pt x="105" y="532"/>
                  </a:lnTo>
                  <a:lnTo>
                    <a:pt x="67" y="532"/>
                  </a:lnTo>
                  <a:lnTo>
                    <a:pt x="30" y="532"/>
                  </a:lnTo>
                  <a:lnTo>
                    <a:pt x="27" y="482"/>
                  </a:lnTo>
                  <a:lnTo>
                    <a:pt x="24" y="429"/>
                  </a:lnTo>
                  <a:lnTo>
                    <a:pt x="21" y="377"/>
                  </a:lnTo>
                  <a:lnTo>
                    <a:pt x="18" y="326"/>
                  </a:lnTo>
                  <a:lnTo>
                    <a:pt x="15" y="274"/>
                  </a:lnTo>
                  <a:lnTo>
                    <a:pt x="11" y="222"/>
                  </a:lnTo>
                  <a:lnTo>
                    <a:pt x="8" y="170"/>
                  </a:lnTo>
                  <a:lnTo>
                    <a:pt x="3" y="119"/>
                  </a:lnTo>
                  <a:lnTo>
                    <a:pt x="2" y="77"/>
                  </a:lnTo>
                  <a:lnTo>
                    <a:pt x="0" y="35"/>
                  </a:lnTo>
                  <a:lnTo>
                    <a:pt x="8" y="0"/>
                  </a:lnTo>
                  <a:lnTo>
                    <a:pt x="39" y="1"/>
                  </a:lnTo>
                  <a:lnTo>
                    <a:pt x="111" y="22"/>
                  </a:lnTo>
                  <a:lnTo>
                    <a:pt x="182" y="41"/>
                  </a:lnTo>
                  <a:lnTo>
                    <a:pt x="248" y="21"/>
                  </a:lnTo>
                  <a:lnTo>
                    <a:pt x="279" y="4"/>
                  </a:lnTo>
                  <a:lnTo>
                    <a:pt x="264" y="12"/>
                  </a:lnTo>
                  <a:lnTo>
                    <a:pt x="287" y="6"/>
                  </a:lnTo>
                  <a:lnTo>
                    <a:pt x="329" y="18"/>
                  </a:lnTo>
                  <a:lnTo>
                    <a:pt x="344" y="28"/>
                  </a:lnTo>
                  <a:lnTo>
                    <a:pt x="366" y="32"/>
                  </a:lnTo>
                  <a:lnTo>
                    <a:pt x="432" y="18"/>
                  </a:lnTo>
                  <a:lnTo>
                    <a:pt x="452" y="68"/>
                  </a:lnTo>
                  <a:lnTo>
                    <a:pt x="473" y="119"/>
                  </a:lnTo>
                  <a:lnTo>
                    <a:pt x="464" y="164"/>
                  </a:lnTo>
                  <a:lnTo>
                    <a:pt x="454" y="210"/>
                  </a:lnTo>
                  <a:lnTo>
                    <a:pt x="427" y="20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3" name="Freeform 487">
              <a:extLst>
                <a:ext uri="{FF2B5EF4-FFF2-40B4-BE49-F238E27FC236}">
                  <a16:creationId xmlns:a16="http://schemas.microsoft.com/office/drawing/2014/main" xmlns="" id="{1E45446F-4880-4CB6-B022-4DF558279CC6}"/>
                </a:ext>
              </a:extLst>
            </p:cNvPr>
            <p:cNvSpPr>
              <a:spLocks noChangeAspect="1"/>
            </p:cNvSpPr>
            <p:nvPr/>
          </p:nvSpPr>
          <p:spPr bwMode="auto">
            <a:xfrm>
              <a:off x="3842" y="2033"/>
              <a:ext cx="502" cy="568"/>
            </a:xfrm>
            <a:custGeom>
              <a:avLst/>
              <a:gdLst>
                <a:gd name="T0" fmla="*/ 12 w 1337"/>
                <a:gd name="T1" fmla="*/ 3 h 1511"/>
                <a:gd name="T2" fmla="*/ 10 w 1337"/>
                <a:gd name="T3" fmla="*/ 5 h 1511"/>
                <a:gd name="T4" fmla="*/ 11 w 1337"/>
                <a:gd name="T5" fmla="*/ 8 h 1511"/>
                <a:gd name="T6" fmla="*/ 12 w 1337"/>
                <a:gd name="T7" fmla="*/ 11 h 1511"/>
                <a:gd name="T8" fmla="*/ 10 w 1337"/>
                <a:gd name="T9" fmla="*/ 17 h 1511"/>
                <a:gd name="T10" fmla="*/ 5 w 1337"/>
                <a:gd name="T11" fmla="*/ 22 h 1511"/>
                <a:gd name="T12" fmla="*/ 4 w 1337"/>
                <a:gd name="T13" fmla="*/ 27 h 1511"/>
                <a:gd name="T14" fmla="*/ 7 w 1337"/>
                <a:gd name="T15" fmla="*/ 33 h 1511"/>
                <a:gd name="T16" fmla="*/ 1 w 1337"/>
                <a:gd name="T17" fmla="*/ 33 h 1511"/>
                <a:gd name="T18" fmla="*/ 0 w 1337"/>
                <a:gd name="T19" fmla="*/ 35 h 1511"/>
                <a:gd name="T20" fmla="*/ 3 w 1337"/>
                <a:gd name="T21" fmla="*/ 37 h 1511"/>
                <a:gd name="T22" fmla="*/ 4 w 1337"/>
                <a:gd name="T23" fmla="*/ 38 h 1511"/>
                <a:gd name="T24" fmla="*/ 7 w 1337"/>
                <a:gd name="T25" fmla="*/ 43 h 1511"/>
                <a:gd name="T26" fmla="*/ 11 w 1337"/>
                <a:gd name="T27" fmla="*/ 39 h 1511"/>
                <a:gd name="T28" fmla="*/ 12 w 1337"/>
                <a:gd name="T29" fmla="*/ 40 h 1511"/>
                <a:gd name="T30" fmla="*/ 12 w 1337"/>
                <a:gd name="T31" fmla="*/ 42 h 1511"/>
                <a:gd name="T32" fmla="*/ 14 w 1337"/>
                <a:gd name="T33" fmla="*/ 48 h 1511"/>
                <a:gd name="T34" fmla="*/ 15 w 1337"/>
                <a:gd name="T35" fmla="*/ 55 h 1511"/>
                <a:gd name="T36" fmla="*/ 18 w 1337"/>
                <a:gd name="T37" fmla="*/ 62 h 1511"/>
                <a:gd name="T38" fmla="*/ 22 w 1337"/>
                <a:gd name="T39" fmla="*/ 71 h 1511"/>
                <a:gd name="T40" fmla="*/ 25 w 1337"/>
                <a:gd name="T41" fmla="*/ 77 h 1511"/>
                <a:gd name="T42" fmla="*/ 29 w 1337"/>
                <a:gd name="T43" fmla="*/ 79 h 1511"/>
                <a:gd name="T44" fmla="*/ 31 w 1337"/>
                <a:gd name="T45" fmla="*/ 76 h 1511"/>
                <a:gd name="T46" fmla="*/ 33 w 1337"/>
                <a:gd name="T47" fmla="*/ 71 h 1511"/>
                <a:gd name="T48" fmla="*/ 34 w 1337"/>
                <a:gd name="T49" fmla="*/ 65 h 1511"/>
                <a:gd name="T50" fmla="*/ 35 w 1337"/>
                <a:gd name="T51" fmla="*/ 58 h 1511"/>
                <a:gd name="T52" fmla="*/ 36 w 1337"/>
                <a:gd name="T53" fmla="*/ 56 h 1511"/>
                <a:gd name="T54" fmla="*/ 41 w 1337"/>
                <a:gd name="T55" fmla="*/ 51 h 1511"/>
                <a:gd name="T56" fmla="*/ 47 w 1337"/>
                <a:gd name="T57" fmla="*/ 45 h 1511"/>
                <a:gd name="T58" fmla="*/ 51 w 1337"/>
                <a:gd name="T59" fmla="*/ 39 h 1511"/>
                <a:gd name="T60" fmla="*/ 53 w 1337"/>
                <a:gd name="T61" fmla="*/ 41 h 1511"/>
                <a:gd name="T62" fmla="*/ 53 w 1337"/>
                <a:gd name="T63" fmla="*/ 38 h 1511"/>
                <a:gd name="T64" fmla="*/ 50 w 1337"/>
                <a:gd name="T65" fmla="*/ 32 h 1511"/>
                <a:gd name="T66" fmla="*/ 50 w 1337"/>
                <a:gd name="T67" fmla="*/ 29 h 1511"/>
                <a:gd name="T68" fmla="*/ 52 w 1337"/>
                <a:gd name="T69" fmla="*/ 28 h 1511"/>
                <a:gd name="T70" fmla="*/ 56 w 1337"/>
                <a:gd name="T71" fmla="*/ 30 h 1511"/>
                <a:gd name="T72" fmla="*/ 60 w 1337"/>
                <a:gd name="T73" fmla="*/ 32 h 1511"/>
                <a:gd name="T74" fmla="*/ 59 w 1337"/>
                <a:gd name="T75" fmla="*/ 36 h 1511"/>
                <a:gd name="T76" fmla="*/ 62 w 1337"/>
                <a:gd name="T77" fmla="*/ 39 h 1511"/>
                <a:gd name="T78" fmla="*/ 63 w 1337"/>
                <a:gd name="T79" fmla="*/ 36 h 1511"/>
                <a:gd name="T80" fmla="*/ 66 w 1337"/>
                <a:gd name="T81" fmla="*/ 30 h 1511"/>
                <a:gd name="T82" fmla="*/ 69 w 1337"/>
                <a:gd name="T83" fmla="*/ 24 h 1511"/>
                <a:gd name="T84" fmla="*/ 70 w 1337"/>
                <a:gd name="T85" fmla="*/ 23 h 1511"/>
                <a:gd name="T86" fmla="*/ 68 w 1337"/>
                <a:gd name="T87" fmla="*/ 19 h 1511"/>
                <a:gd name="T88" fmla="*/ 66 w 1337"/>
                <a:gd name="T89" fmla="*/ 18 h 1511"/>
                <a:gd name="T90" fmla="*/ 61 w 1337"/>
                <a:gd name="T91" fmla="*/ 20 h 1511"/>
                <a:gd name="T92" fmla="*/ 57 w 1337"/>
                <a:gd name="T93" fmla="*/ 23 h 1511"/>
                <a:gd name="T94" fmla="*/ 56 w 1337"/>
                <a:gd name="T95" fmla="*/ 25 h 1511"/>
                <a:gd name="T96" fmla="*/ 50 w 1337"/>
                <a:gd name="T97" fmla="*/ 24 h 1511"/>
                <a:gd name="T98" fmla="*/ 49 w 1337"/>
                <a:gd name="T99" fmla="*/ 26 h 1511"/>
                <a:gd name="T100" fmla="*/ 41 w 1337"/>
                <a:gd name="T101" fmla="*/ 25 h 1511"/>
                <a:gd name="T102" fmla="*/ 34 w 1337"/>
                <a:gd name="T103" fmla="*/ 23 h 1511"/>
                <a:gd name="T104" fmla="*/ 28 w 1337"/>
                <a:gd name="T105" fmla="*/ 18 h 1511"/>
                <a:gd name="T106" fmla="*/ 24 w 1337"/>
                <a:gd name="T107" fmla="*/ 12 h 1511"/>
                <a:gd name="T108" fmla="*/ 23 w 1337"/>
                <a:gd name="T109" fmla="*/ 9 h 1511"/>
                <a:gd name="T110" fmla="*/ 21 w 1337"/>
                <a:gd name="T111" fmla="*/ 5 h 1511"/>
                <a:gd name="T112" fmla="*/ 21 w 1337"/>
                <a:gd name="T113" fmla="*/ 3 h 1511"/>
                <a:gd name="T114" fmla="*/ 20 w 1337"/>
                <a:gd name="T115" fmla="*/ 1 h 1511"/>
                <a:gd name="T116" fmla="*/ 17 w 1337"/>
                <a:gd name="T117" fmla="*/ 0 h 15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37"/>
                <a:gd name="T178" fmla="*/ 0 h 1511"/>
                <a:gd name="T179" fmla="*/ 1337 w 1337"/>
                <a:gd name="T180" fmla="*/ 1511 h 15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37" h="1511">
                  <a:moveTo>
                    <a:pt x="325" y="0"/>
                  </a:moveTo>
                  <a:lnTo>
                    <a:pt x="282" y="39"/>
                  </a:lnTo>
                  <a:lnTo>
                    <a:pt x="228" y="55"/>
                  </a:lnTo>
                  <a:lnTo>
                    <a:pt x="161" y="45"/>
                  </a:lnTo>
                  <a:lnTo>
                    <a:pt x="160" y="64"/>
                  </a:lnTo>
                  <a:lnTo>
                    <a:pt x="182" y="88"/>
                  </a:lnTo>
                  <a:lnTo>
                    <a:pt x="182" y="106"/>
                  </a:lnTo>
                  <a:lnTo>
                    <a:pt x="194" y="134"/>
                  </a:lnTo>
                  <a:lnTo>
                    <a:pt x="215" y="147"/>
                  </a:lnTo>
                  <a:lnTo>
                    <a:pt x="233" y="168"/>
                  </a:lnTo>
                  <a:lnTo>
                    <a:pt x="254" y="185"/>
                  </a:lnTo>
                  <a:lnTo>
                    <a:pt x="222" y="207"/>
                  </a:lnTo>
                  <a:lnTo>
                    <a:pt x="233" y="249"/>
                  </a:lnTo>
                  <a:lnTo>
                    <a:pt x="213" y="285"/>
                  </a:lnTo>
                  <a:lnTo>
                    <a:pt x="189" y="327"/>
                  </a:lnTo>
                  <a:lnTo>
                    <a:pt x="160" y="373"/>
                  </a:lnTo>
                  <a:lnTo>
                    <a:pt x="128" y="421"/>
                  </a:lnTo>
                  <a:lnTo>
                    <a:pt x="84" y="421"/>
                  </a:lnTo>
                  <a:lnTo>
                    <a:pt x="64" y="416"/>
                  </a:lnTo>
                  <a:lnTo>
                    <a:pt x="39" y="483"/>
                  </a:lnTo>
                  <a:lnTo>
                    <a:pt x="73" y="503"/>
                  </a:lnTo>
                  <a:lnTo>
                    <a:pt x="85" y="540"/>
                  </a:lnTo>
                  <a:lnTo>
                    <a:pt x="103" y="541"/>
                  </a:lnTo>
                  <a:lnTo>
                    <a:pt x="127" y="615"/>
                  </a:lnTo>
                  <a:lnTo>
                    <a:pt x="109" y="612"/>
                  </a:lnTo>
                  <a:lnTo>
                    <a:pt x="63" y="619"/>
                  </a:lnTo>
                  <a:lnTo>
                    <a:pt x="22" y="618"/>
                  </a:lnTo>
                  <a:lnTo>
                    <a:pt x="24" y="637"/>
                  </a:lnTo>
                  <a:lnTo>
                    <a:pt x="0" y="647"/>
                  </a:lnTo>
                  <a:lnTo>
                    <a:pt x="0" y="650"/>
                  </a:lnTo>
                  <a:lnTo>
                    <a:pt x="19" y="644"/>
                  </a:lnTo>
                  <a:lnTo>
                    <a:pt x="10" y="656"/>
                  </a:lnTo>
                  <a:lnTo>
                    <a:pt x="54" y="700"/>
                  </a:lnTo>
                  <a:lnTo>
                    <a:pt x="109" y="689"/>
                  </a:lnTo>
                  <a:lnTo>
                    <a:pt x="106" y="700"/>
                  </a:lnTo>
                  <a:lnTo>
                    <a:pt x="72" y="723"/>
                  </a:lnTo>
                  <a:lnTo>
                    <a:pt x="46" y="720"/>
                  </a:lnTo>
                  <a:lnTo>
                    <a:pt x="88" y="767"/>
                  </a:lnTo>
                  <a:lnTo>
                    <a:pt x="131" y="812"/>
                  </a:lnTo>
                  <a:lnTo>
                    <a:pt x="197" y="794"/>
                  </a:lnTo>
                  <a:lnTo>
                    <a:pt x="201" y="756"/>
                  </a:lnTo>
                  <a:lnTo>
                    <a:pt x="204" y="732"/>
                  </a:lnTo>
                  <a:lnTo>
                    <a:pt x="230" y="732"/>
                  </a:lnTo>
                  <a:lnTo>
                    <a:pt x="221" y="747"/>
                  </a:lnTo>
                  <a:lnTo>
                    <a:pt x="219" y="758"/>
                  </a:lnTo>
                  <a:lnTo>
                    <a:pt x="246" y="758"/>
                  </a:lnTo>
                  <a:lnTo>
                    <a:pt x="228" y="776"/>
                  </a:lnTo>
                  <a:lnTo>
                    <a:pt x="236" y="800"/>
                  </a:lnTo>
                  <a:lnTo>
                    <a:pt x="239" y="838"/>
                  </a:lnTo>
                  <a:lnTo>
                    <a:pt x="252" y="895"/>
                  </a:lnTo>
                  <a:lnTo>
                    <a:pt x="254" y="910"/>
                  </a:lnTo>
                  <a:lnTo>
                    <a:pt x="260" y="922"/>
                  </a:lnTo>
                  <a:lnTo>
                    <a:pt x="275" y="991"/>
                  </a:lnTo>
                  <a:lnTo>
                    <a:pt x="292" y="1044"/>
                  </a:lnTo>
                  <a:lnTo>
                    <a:pt x="312" y="1098"/>
                  </a:lnTo>
                  <a:lnTo>
                    <a:pt x="322" y="1110"/>
                  </a:lnTo>
                  <a:lnTo>
                    <a:pt x="349" y="1174"/>
                  </a:lnTo>
                  <a:lnTo>
                    <a:pt x="375" y="1238"/>
                  </a:lnTo>
                  <a:lnTo>
                    <a:pt x="397" y="1283"/>
                  </a:lnTo>
                  <a:lnTo>
                    <a:pt x="419" y="1328"/>
                  </a:lnTo>
                  <a:lnTo>
                    <a:pt x="442" y="1373"/>
                  </a:lnTo>
                  <a:lnTo>
                    <a:pt x="457" y="1411"/>
                  </a:lnTo>
                  <a:lnTo>
                    <a:pt x="476" y="1453"/>
                  </a:lnTo>
                  <a:lnTo>
                    <a:pt x="495" y="1496"/>
                  </a:lnTo>
                  <a:lnTo>
                    <a:pt x="527" y="1511"/>
                  </a:lnTo>
                  <a:lnTo>
                    <a:pt x="552" y="1483"/>
                  </a:lnTo>
                  <a:lnTo>
                    <a:pt x="581" y="1453"/>
                  </a:lnTo>
                  <a:lnTo>
                    <a:pt x="609" y="1450"/>
                  </a:lnTo>
                  <a:lnTo>
                    <a:pt x="591" y="1428"/>
                  </a:lnTo>
                  <a:lnTo>
                    <a:pt x="618" y="1389"/>
                  </a:lnTo>
                  <a:lnTo>
                    <a:pt x="631" y="1388"/>
                  </a:lnTo>
                  <a:lnTo>
                    <a:pt x="627" y="1347"/>
                  </a:lnTo>
                  <a:lnTo>
                    <a:pt x="622" y="1307"/>
                  </a:lnTo>
                  <a:lnTo>
                    <a:pt x="631" y="1264"/>
                  </a:lnTo>
                  <a:lnTo>
                    <a:pt x="640" y="1217"/>
                  </a:lnTo>
                  <a:lnTo>
                    <a:pt x="630" y="1168"/>
                  </a:lnTo>
                  <a:lnTo>
                    <a:pt x="625" y="1104"/>
                  </a:lnTo>
                  <a:lnTo>
                    <a:pt x="652" y="1086"/>
                  </a:lnTo>
                  <a:lnTo>
                    <a:pt x="657" y="1080"/>
                  </a:lnTo>
                  <a:lnTo>
                    <a:pt x="669" y="1079"/>
                  </a:lnTo>
                  <a:lnTo>
                    <a:pt x="681" y="1058"/>
                  </a:lnTo>
                  <a:lnTo>
                    <a:pt x="721" y="1043"/>
                  </a:lnTo>
                  <a:lnTo>
                    <a:pt x="727" y="1007"/>
                  </a:lnTo>
                  <a:lnTo>
                    <a:pt x="773" y="959"/>
                  </a:lnTo>
                  <a:lnTo>
                    <a:pt x="821" y="911"/>
                  </a:lnTo>
                  <a:lnTo>
                    <a:pt x="858" y="873"/>
                  </a:lnTo>
                  <a:lnTo>
                    <a:pt x="887" y="855"/>
                  </a:lnTo>
                  <a:lnTo>
                    <a:pt x="915" y="815"/>
                  </a:lnTo>
                  <a:lnTo>
                    <a:pt x="915" y="774"/>
                  </a:lnTo>
                  <a:lnTo>
                    <a:pt x="960" y="743"/>
                  </a:lnTo>
                  <a:lnTo>
                    <a:pt x="973" y="764"/>
                  </a:lnTo>
                  <a:lnTo>
                    <a:pt x="988" y="767"/>
                  </a:lnTo>
                  <a:lnTo>
                    <a:pt x="998" y="762"/>
                  </a:lnTo>
                  <a:lnTo>
                    <a:pt x="1010" y="764"/>
                  </a:lnTo>
                  <a:lnTo>
                    <a:pt x="1007" y="749"/>
                  </a:lnTo>
                  <a:lnTo>
                    <a:pt x="994" y="707"/>
                  </a:lnTo>
                  <a:lnTo>
                    <a:pt x="981" y="664"/>
                  </a:lnTo>
                  <a:lnTo>
                    <a:pt x="976" y="632"/>
                  </a:lnTo>
                  <a:lnTo>
                    <a:pt x="940" y="601"/>
                  </a:lnTo>
                  <a:lnTo>
                    <a:pt x="952" y="579"/>
                  </a:lnTo>
                  <a:lnTo>
                    <a:pt x="972" y="570"/>
                  </a:lnTo>
                  <a:lnTo>
                    <a:pt x="934" y="534"/>
                  </a:lnTo>
                  <a:lnTo>
                    <a:pt x="936" y="494"/>
                  </a:lnTo>
                  <a:lnTo>
                    <a:pt x="967" y="507"/>
                  </a:lnTo>
                  <a:lnTo>
                    <a:pt x="984" y="524"/>
                  </a:lnTo>
                  <a:lnTo>
                    <a:pt x="995" y="515"/>
                  </a:lnTo>
                  <a:lnTo>
                    <a:pt x="1015" y="559"/>
                  </a:lnTo>
                  <a:lnTo>
                    <a:pt x="1066" y="564"/>
                  </a:lnTo>
                  <a:lnTo>
                    <a:pt x="1116" y="570"/>
                  </a:lnTo>
                  <a:lnTo>
                    <a:pt x="1142" y="588"/>
                  </a:lnTo>
                  <a:lnTo>
                    <a:pt x="1133" y="610"/>
                  </a:lnTo>
                  <a:lnTo>
                    <a:pt x="1098" y="634"/>
                  </a:lnTo>
                  <a:lnTo>
                    <a:pt x="1107" y="679"/>
                  </a:lnTo>
                  <a:lnTo>
                    <a:pt x="1118" y="689"/>
                  </a:lnTo>
                  <a:lnTo>
                    <a:pt x="1139" y="649"/>
                  </a:lnTo>
                  <a:lnTo>
                    <a:pt x="1158" y="698"/>
                  </a:lnTo>
                  <a:lnTo>
                    <a:pt x="1176" y="746"/>
                  </a:lnTo>
                  <a:lnTo>
                    <a:pt x="1178" y="744"/>
                  </a:lnTo>
                  <a:lnTo>
                    <a:pt x="1195" y="744"/>
                  </a:lnTo>
                  <a:lnTo>
                    <a:pt x="1195" y="686"/>
                  </a:lnTo>
                  <a:lnTo>
                    <a:pt x="1197" y="638"/>
                  </a:lnTo>
                  <a:lnTo>
                    <a:pt x="1228" y="638"/>
                  </a:lnTo>
                  <a:lnTo>
                    <a:pt x="1251" y="571"/>
                  </a:lnTo>
                  <a:lnTo>
                    <a:pt x="1251" y="547"/>
                  </a:lnTo>
                  <a:lnTo>
                    <a:pt x="1252" y="501"/>
                  </a:lnTo>
                  <a:lnTo>
                    <a:pt x="1298" y="453"/>
                  </a:lnTo>
                  <a:lnTo>
                    <a:pt x="1334" y="461"/>
                  </a:lnTo>
                  <a:lnTo>
                    <a:pt x="1325" y="444"/>
                  </a:lnTo>
                  <a:lnTo>
                    <a:pt x="1330" y="428"/>
                  </a:lnTo>
                  <a:lnTo>
                    <a:pt x="1337" y="401"/>
                  </a:lnTo>
                  <a:lnTo>
                    <a:pt x="1285" y="383"/>
                  </a:lnTo>
                  <a:lnTo>
                    <a:pt x="1287" y="359"/>
                  </a:lnTo>
                  <a:lnTo>
                    <a:pt x="1269" y="353"/>
                  </a:lnTo>
                  <a:lnTo>
                    <a:pt x="1272" y="344"/>
                  </a:lnTo>
                  <a:lnTo>
                    <a:pt x="1251" y="338"/>
                  </a:lnTo>
                  <a:lnTo>
                    <a:pt x="1225" y="353"/>
                  </a:lnTo>
                  <a:lnTo>
                    <a:pt x="1187" y="347"/>
                  </a:lnTo>
                  <a:lnTo>
                    <a:pt x="1152" y="379"/>
                  </a:lnTo>
                  <a:lnTo>
                    <a:pt x="1118" y="410"/>
                  </a:lnTo>
                  <a:lnTo>
                    <a:pt x="1075" y="427"/>
                  </a:lnTo>
                  <a:lnTo>
                    <a:pt x="1073" y="427"/>
                  </a:lnTo>
                  <a:lnTo>
                    <a:pt x="1088" y="444"/>
                  </a:lnTo>
                  <a:lnTo>
                    <a:pt x="1106" y="473"/>
                  </a:lnTo>
                  <a:lnTo>
                    <a:pt x="1060" y="476"/>
                  </a:lnTo>
                  <a:lnTo>
                    <a:pt x="1015" y="479"/>
                  </a:lnTo>
                  <a:lnTo>
                    <a:pt x="957" y="473"/>
                  </a:lnTo>
                  <a:lnTo>
                    <a:pt x="949" y="452"/>
                  </a:lnTo>
                  <a:lnTo>
                    <a:pt x="927" y="407"/>
                  </a:lnTo>
                  <a:lnTo>
                    <a:pt x="907" y="421"/>
                  </a:lnTo>
                  <a:lnTo>
                    <a:pt x="921" y="497"/>
                  </a:lnTo>
                  <a:lnTo>
                    <a:pt x="869" y="495"/>
                  </a:lnTo>
                  <a:lnTo>
                    <a:pt x="806" y="488"/>
                  </a:lnTo>
                  <a:lnTo>
                    <a:pt x="772" y="477"/>
                  </a:lnTo>
                  <a:lnTo>
                    <a:pt x="748" y="452"/>
                  </a:lnTo>
                  <a:lnTo>
                    <a:pt x="688" y="441"/>
                  </a:lnTo>
                  <a:lnTo>
                    <a:pt x="640" y="433"/>
                  </a:lnTo>
                  <a:lnTo>
                    <a:pt x="582" y="401"/>
                  </a:lnTo>
                  <a:lnTo>
                    <a:pt x="522" y="371"/>
                  </a:lnTo>
                  <a:lnTo>
                    <a:pt x="521" y="337"/>
                  </a:lnTo>
                  <a:lnTo>
                    <a:pt x="548" y="292"/>
                  </a:lnTo>
                  <a:lnTo>
                    <a:pt x="501" y="261"/>
                  </a:lnTo>
                  <a:lnTo>
                    <a:pt x="445" y="228"/>
                  </a:lnTo>
                  <a:lnTo>
                    <a:pt x="421" y="221"/>
                  </a:lnTo>
                  <a:lnTo>
                    <a:pt x="400" y="161"/>
                  </a:lnTo>
                  <a:lnTo>
                    <a:pt x="430" y="165"/>
                  </a:lnTo>
                  <a:lnTo>
                    <a:pt x="437" y="143"/>
                  </a:lnTo>
                  <a:lnTo>
                    <a:pt x="407" y="103"/>
                  </a:lnTo>
                  <a:lnTo>
                    <a:pt x="406" y="82"/>
                  </a:lnTo>
                  <a:lnTo>
                    <a:pt x="404" y="77"/>
                  </a:lnTo>
                  <a:lnTo>
                    <a:pt x="401" y="68"/>
                  </a:lnTo>
                  <a:lnTo>
                    <a:pt x="394" y="59"/>
                  </a:lnTo>
                  <a:lnTo>
                    <a:pt x="385" y="46"/>
                  </a:lnTo>
                  <a:lnTo>
                    <a:pt x="384" y="34"/>
                  </a:lnTo>
                  <a:lnTo>
                    <a:pt x="378" y="19"/>
                  </a:lnTo>
                  <a:lnTo>
                    <a:pt x="363" y="13"/>
                  </a:lnTo>
                  <a:lnTo>
                    <a:pt x="340" y="6"/>
                  </a:lnTo>
                  <a:lnTo>
                    <a:pt x="325"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4" name="Freeform 488">
              <a:extLst>
                <a:ext uri="{FF2B5EF4-FFF2-40B4-BE49-F238E27FC236}">
                  <a16:creationId xmlns:a16="http://schemas.microsoft.com/office/drawing/2014/main" xmlns="" id="{AFC2FF12-3AC6-4D9B-8FF8-31C28CB5A229}"/>
                </a:ext>
              </a:extLst>
            </p:cNvPr>
            <p:cNvSpPr>
              <a:spLocks noChangeAspect="1"/>
            </p:cNvSpPr>
            <p:nvPr/>
          </p:nvSpPr>
          <p:spPr bwMode="auto">
            <a:xfrm>
              <a:off x="3221" y="2079"/>
              <a:ext cx="21" cy="78"/>
            </a:xfrm>
            <a:custGeom>
              <a:avLst/>
              <a:gdLst>
                <a:gd name="T0" fmla="*/ 2 w 58"/>
                <a:gd name="T1" fmla="*/ 11 h 207"/>
                <a:gd name="T2" fmla="*/ 1 w 58"/>
                <a:gd name="T3" fmla="*/ 8 h 207"/>
                <a:gd name="T4" fmla="*/ 0 w 58"/>
                <a:gd name="T5" fmla="*/ 6 h 207"/>
                <a:gd name="T6" fmla="*/ 1 w 58"/>
                <a:gd name="T7" fmla="*/ 3 h 207"/>
                <a:gd name="T8" fmla="*/ 1 w 58"/>
                <a:gd name="T9" fmla="*/ 0 h 207"/>
                <a:gd name="T10" fmla="*/ 3 w 58"/>
                <a:gd name="T11" fmla="*/ 0 h 207"/>
                <a:gd name="T12" fmla="*/ 3 w 58"/>
                <a:gd name="T13" fmla="*/ 2 h 207"/>
                <a:gd name="T14" fmla="*/ 3 w 58"/>
                <a:gd name="T15" fmla="*/ 4 h 207"/>
                <a:gd name="T16" fmla="*/ 3 w 58"/>
                <a:gd name="T17" fmla="*/ 6 h 207"/>
                <a:gd name="T18" fmla="*/ 3 w 58"/>
                <a:gd name="T19" fmla="*/ 9 h 207"/>
                <a:gd name="T20" fmla="*/ 2 w 58"/>
                <a:gd name="T21" fmla="*/ 11 h 207"/>
                <a:gd name="T22" fmla="*/ 2 w 58"/>
                <a:gd name="T23" fmla="*/ 11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8"/>
                <a:gd name="T37" fmla="*/ 0 h 207"/>
                <a:gd name="T38" fmla="*/ 58 w 58"/>
                <a:gd name="T39" fmla="*/ 207 h 20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8" h="207">
                  <a:moveTo>
                    <a:pt x="41" y="207"/>
                  </a:moveTo>
                  <a:lnTo>
                    <a:pt x="20" y="156"/>
                  </a:lnTo>
                  <a:lnTo>
                    <a:pt x="0" y="106"/>
                  </a:lnTo>
                  <a:lnTo>
                    <a:pt x="16" y="56"/>
                  </a:lnTo>
                  <a:lnTo>
                    <a:pt x="31" y="7"/>
                  </a:lnTo>
                  <a:lnTo>
                    <a:pt x="53" y="0"/>
                  </a:lnTo>
                  <a:lnTo>
                    <a:pt x="58" y="26"/>
                  </a:lnTo>
                  <a:lnTo>
                    <a:pt x="55" y="71"/>
                  </a:lnTo>
                  <a:lnTo>
                    <a:pt x="52" y="116"/>
                  </a:lnTo>
                  <a:lnTo>
                    <a:pt x="49" y="159"/>
                  </a:lnTo>
                  <a:lnTo>
                    <a:pt x="44" y="204"/>
                  </a:lnTo>
                  <a:lnTo>
                    <a:pt x="41" y="20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5" name="Freeform 489">
              <a:extLst>
                <a:ext uri="{FF2B5EF4-FFF2-40B4-BE49-F238E27FC236}">
                  <a16:creationId xmlns:a16="http://schemas.microsoft.com/office/drawing/2014/main" xmlns="" id="{1A9FB1F4-273E-47DA-844D-6FB1841A78F4}"/>
                </a:ext>
              </a:extLst>
            </p:cNvPr>
            <p:cNvSpPr>
              <a:spLocks noChangeAspect="1"/>
            </p:cNvSpPr>
            <p:nvPr/>
          </p:nvSpPr>
          <p:spPr bwMode="auto">
            <a:xfrm>
              <a:off x="3238" y="2077"/>
              <a:ext cx="70" cy="87"/>
            </a:xfrm>
            <a:custGeom>
              <a:avLst/>
              <a:gdLst>
                <a:gd name="T0" fmla="*/ 4 w 187"/>
                <a:gd name="T1" fmla="*/ 3 h 231"/>
                <a:gd name="T2" fmla="*/ 1 w 187"/>
                <a:gd name="T3" fmla="*/ 2 h 231"/>
                <a:gd name="T4" fmla="*/ 0 w 187"/>
                <a:gd name="T5" fmla="*/ 4 h 231"/>
                <a:gd name="T6" fmla="*/ 0 w 187"/>
                <a:gd name="T7" fmla="*/ 7 h 231"/>
                <a:gd name="T8" fmla="*/ 0 w 187"/>
                <a:gd name="T9" fmla="*/ 9 h 231"/>
                <a:gd name="T10" fmla="*/ 0 w 187"/>
                <a:gd name="T11" fmla="*/ 11 h 231"/>
                <a:gd name="T12" fmla="*/ 0 w 187"/>
                <a:gd name="T13" fmla="*/ 12 h 231"/>
                <a:gd name="T14" fmla="*/ 3 w 187"/>
                <a:gd name="T15" fmla="*/ 12 h 231"/>
                <a:gd name="T16" fmla="*/ 4 w 187"/>
                <a:gd name="T17" fmla="*/ 10 h 231"/>
                <a:gd name="T18" fmla="*/ 6 w 187"/>
                <a:gd name="T19" fmla="*/ 10 h 231"/>
                <a:gd name="T20" fmla="*/ 7 w 187"/>
                <a:gd name="T21" fmla="*/ 9 h 231"/>
                <a:gd name="T22" fmla="*/ 4 w 187"/>
                <a:gd name="T23" fmla="*/ 6 h 231"/>
                <a:gd name="T24" fmla="*/ 7 w 187"/>
                <a:gd name="T25" fmla="*/ 5 h 231"/>
                <a:gd name="T26" fmla="*/ 10 w 187"/>
                <a:gd name="T27" fmla="*/ 3 h 231"/>
                <a:gd name="T28" fmla="*/ 8 w 187"/>
                <a:gd name="T29" fmla="*/ 0 h 231"/>
                <a:gd name="T30" fmla="*/ 6 w 187"/>
                <a:gd name="T31" fmla="*/ 2 h 231"/>
                <a:gd name="T32" fmla="*/ 4 w 187"/>
                <a:gd name="T33" fmla="*/ 3 h 2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7"/>
                <a:gd name="T52" fmla="*/ 0 h 231"/>
                <a:gd name="T53" fmla="*/ 187 w 187"/>
                <a:gd name="T54" fmla="*/ 231 h 2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7" h="231">
                  <a:moveTo>
                    <a:pt x="72" y="58"/>
                  </a:moveTo>
                  <a:lnTo>
                    <a:pt x="14" y="34"/>
                  </a:lnTo>
                  <a:lnTo>
                    <a:pt x="11" y="79"/>
                  </a:lnTo>
                  <a:lnTo>
                    <a:pt x="8" y="124"/>
                  </a:lnTo>
                  <a:lnTo>
                    <a:pt x="5" y="167"/>
                  </a:lnTo>
                  <a:lnTo>
                    <a:pt x="0" y="212"/>
                  </a:lnTo>
                  <a:lnTo>
                    <a:pt x="2" y="222"/>
                  </a:lnTo>
                  <a:lnTo>
                    <a:pt x="54" y="231"/>
                  </a:lnTo>
                  <a:lnTo>
                    <a:pt x="82" y="194"/>
                  </a:lnTo>
                  <a:lnTo>
                    <a:pt x="118" y="187"/>
                  </a:lnTo>
                  <a:lnTo>
                    <a:pt x="138" y="160"/>
                  </a:lnTo>
                  <a:lnTo>
                    <a:pt x="85" y="105"/>
                  </a:lnTo>
                  <a:lnTo>
                    <a:pt x="136" y="84"/>
                  </a:lnTo>
                  <a:lnTo>
                    <a:pt x="187" y="64"/>
                  </a:lnTo>
                  <a:lnTo>
                    <a:pt x="156" y="0"/>
                  </a:lnTo>
                  <a:lnTo>
                    <a:pt x="114" y="30"/>
                  </a:lnTo>
                  <a:lnTo>
                    <a:pt x="72" y="5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6" name="Freeform 490">
              <a:extLst>
                <a:ext uri="{FF2B5EF4-FFF2-40B4-BE49-F238E27FC236}">
                  <a16:creationId xmlns:a16="http://schemas.microsoft.com/office/drawing/2014/main" xmlns="" id="{ED585CB4-821F-40CA-BB1F-41953446EA48}"/>
                </a:ext>
              </a:extLst>
            </p:cNvPr>
            <p:cNvSpPr>
              <a:spLocks noChangeAspect="1"/>
            </p:cNvSpPr>
            <p:nvPr/>
          </p:nvSpPr>
          <p:spPr bwMode="auto">
            <a:xfrm>
              <a:off x="3558" y="2251"/>
              <a:ext cx="136" cy="173"/>
            </a:xfrm>
            <a:custGeom>
              <a:avLst/>
              <a:gdLst>
                <a:gd name="T0" fmla="*/ 19 w 364"/>
                <a:gd name="T1" fmla="*/ 8 h 461"/>
                <a:gd name="T2" fmla="*/ 17 w 364"/>
                <a:gd name="T3" fmla="*/ 6 h 461"/>
                <a:gd name="T4" fmla="*/ 15 w 364"/>
                <a:gd name="T5" fmla="*/ 4 h 461"/>
                <a:gd name="T6" fmla="*/ 13 w 364"/>
                <a:gd name="T7" fmla="*/ 3 h 461"/>
                <a:gd name="T8" fmla="*/ 11 w 364"/>
                <a:gd name="T9" fmla="*/ 2 h 461"/>
                <a:gd name="T10" fmla="*/ 10 w 364"/>
                <a:gd name="T11" fmla="*/ 0 h 461"/>
                <a:gd name="T12" fmla="*/ 9 w 364"/>
                <a:gd name="T13" fmla="*/ 1 h 461"/>
                <a:gd name="T14" fmla="*/ 9 w 364"/>
                <a:gd name="T15" fmla="*/ 0 h 461"/>
                <a:gd name="T16" fmla="*/ 9 w 364"/>
                <a:gd name="T17" fmla="*/ 3 h 461"/>
                <a:gd name="T18" fmla="*/ 8 w 364"/>
                <a:gd name="T19" fmla="*/ 3 h 461"/>
                <a:gd name="T20" fmla="*/ 7 w 364"/>
                <a:gd name="T21" fmla="*/ 7 h 461"/>
                <a:gd name="T22" fmla="*/ 9 w 364"/>
                <a:gd name="T23" fmla="*/ 9 h 461"/>
                <a:gd name="T24" fmla="*/ 8 w 364"/>
                <a:gd name="T25" fmla="*/ 12 h 461"/>
                <a:gd name="T26" fmla="*/ 7 w 364"/>
                <a:gd name="T27" fmla="*/ 15 h 461"/>
                <a:gd name="T28" fmla="*/ 6 w 364"/>
                <a:gd name="T29" fmla="*/ 15 h 461"/>
                <a:gd name="T30" fmla="*/ 4 w 364"/>
                <a:gd name="T31" fmla="*/ 16 h 461"/>
                <a:gd name="T32" fmla="*/ 2 w 364"/>
                <a:gd name="T33" fmla="*/ 17 h 461"/>
                <a:gd name="T34" fmla="*/ 0 w 364"/>
                <a:gd name="T35" fmla="*/ 18 h 461"/>
                <a:gd name="T36" fmla="*/ 0 w 364"/>
                <a:gd name="T37" fmla="*/ 19 h 461"/>
                <a:gd name="T38" fmla="*/ 2 w 364"/>
                <a:gd name="T39" fmla="*/ 21 h 461"/>
                <a:gd name="T40" fmla="*/ 3 w 364"/>
                <a:gd name="T41" fmla="*/ 24 h 461"/>
                <a:gd name="T42" fmla="*/ 6 w 364"/>
                <a:gd name="T43" fmla="*/ 24 h 461"/>
                <a:gd name="T44" fmla="*/ 7 w 364"/>
                <a:gd name="T45" fmla="*/ 23 h 461"/>
                <a:gd name="T46" fmla="*/ 9 w 364"/>
                <a:gd name="T47" fmla="*/ 22 h 461"/>
                <a:gd name="T48" fmla="*/ 10 w 364"/>
                <a:gd name="T49" fmla="*/ 21 h 461"/>
                <a:gd name="T50" fmla="*/ 12 w 364"/>
                <a:gd name="T51" fmla="*/ 20 h 461"/>
                <a:gd name="T52" fmla="*/ 13 w 364"/>
                <a:gd name="T53" fmla="*/ 18 h 461"/>
                <a:gd name="T54" fmla="*/ 15 w 364"/>
                <a:gd name="T55" fmla="*/ 17 h 461"/>
                <a:gd name="T56" fmla="*/ 15 w 364"/>
                <a:gd name="T57" fmla="*/ 14 h 461"/>
                <a:gd name="T58" fmla="*/ 15 w 364"/>
                <a:gd name="T59" fmla="*/ 13 h 461"/>
                <a:gd name="T60" fmla="*/ 16 w 364"/>
                <a:gd name="T61" fmla="*/ 13 h 461"/>
                <a:gd name="T62" fmla="*/ 18 w 364"/>
                <a:gd name="T63" fmla="*/ 10 h 461"/>
                <a:gd name="T64" fmla="*/ 19 w 364"/>
                <a:gd name="T65" fmla="*/ 8 h 46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4"/>
                <a:gd name="T100" fmla="*/ 0 h 461"/>
                <a:gd name="T101" fmla="*/ 364 w 364"/>
                <a:gd name="T102" fmla="*/ 461 h 46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4" h="461">
                  <a:moveTo>
                    <a:pt x="364" y="140"/>
                  </a:moveTo>
                  <a:lnTo>
                    <a:pt x="328" y="108"/>
                  </a:lnTo>
                  <a:lnTo>
                    <a:pt x="291" y="76"/>
                  </a:lnTo>
                  <a:lnTo>
                    <a:pt x="250" y="58"/>
                  </a:lnTo>
                  <a:lnTo>
                    <a:pt x="210" y="42"/>
                  </a:lnTo>
                  <a:lnTo>
                    <a:pt x="186" y="2"/>
                  </a:lnTo>
                  <a:lnTo>
                    <a:pt x="171" y="12"/>
                  </a:lnTo>
                  <a:lnTo>
                    <a:pt x="164" y="0"/>
                  </a:lnTo>
                  <a:lnTo>
                    <a:pt x="173" y="51"/>
                  </a:lnTo>
                  <a:lnTo>
                    <a:pt x="150" y="60"/>
                  </a:lnTo>
                  <a:lnTo>
                    <a:pt x="140" y="127"/>
                  </a:lnTo>
                  <a:lnTo>
                    <a:pt x="167" y="164"/>
                  </a:lnTo>
                  <a:lnTo>
                    <a:pt x="155" y="220"/>
                  </a:lnTo>
                  <a:lnTo>
                    <a:pt x="144" y="275"/>
                  </a:lnTo>
                  <a:lnTo>
                    <a:pt x="110" y="290"/>
                  </a:lnTo>
                  <a:lnTo>
                    <a:pt x="74" y="303"/>
                  </a:lnTo>
                  <a:lnTo>
                    <a:pt x="40" y="317"/>
                  </a:lnTo>
                  <a:lnTo>
                    <a:pt x="4" y="331"/>
                  </a:lnTo>
                  <a:lnTo>
                    <a:pt x="0" y="354"/>
                  </a:lnTo>
                  <a:lnTo>
                    <a:pt x="34" y="408"/>
                  </a:lnTo>
                  <a:lnTo>
                    <a:pt x="67" y="461"/>
                  </a:lnTo>
                  <a:lnTo>
                    <a:pt x="106" y="452"/>
                  </a:lnTo>
                  <a:lnTo>
                    <a:pt x="143" y="443"/>
                  </a:lnTo>
                  <a:lnTo>
                    <a:pt x="170" y="420"/>
                  </a:lnTo>
                  <a:lnTo>
                    <a:pt x="185" y="393"/>
                  </a:lnTo>
                  <a:lnTo>
                    <a:pt x="228" y="379"/>
                  </a:lnTo>
                  <a:lnTo>
                    <a:pt x="247" y="339"/>
                  </a:lnTo>
                  <a:lnTo>
                    <a:pt x="283" y="323"/>
                  </a:lnTo>
                  <a:lnTo>
                    <a:pt x="280" y="261"/>
                  </a:lnTo>
                  <a:lnTo>
                    <a:pt x="297" y="249"/>
                  </a:lnTo>
                  <a:lnTo>
                    <a:pt x="312" y="246"/>
                  </a:lnTo>
                  <a:lnTo>
                    <a:pt x="337" y="194"/>
                  </a:lnTo>
                  <a:lnTo>
                    <a:pt x="364" y="14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7" name="Freeform 491">
              <a:extLst>
                <a:ext uri="{FF2B5EF4-FFF2-40B4-BE49-F238E27FC236}">
                  <a16:creationId xmlns:a16="http://schemas.microsoft.com/office/drawing/2014/main" xmlns="" id="{AAAFFE34-6E8B-4A90-A76E-0A6935D06806}"/>
                </a:ext>
              </a:extLst>
            </p:cNvPr>
            <p:cNvSpPr>
              <a:spLocks noChangeAspect="1"/>
            </p:cNvSpPr>
            <p:nvPr/>
          </p:nvSpPr>
          <p:spPr bwMode="auto">
            <a:xfrm>
              <a:off x="3619" y="2225"/>
              <a:ext cx="5" cy="10"/>
            </a:xfrm>
            <a:custGeom>
              <a:avLst/>
              <a:gdLst>
                <a:gd name="T0" fmla="*/ 1 w 15"/>
                <a:gd name="T1" fmla="*/ 0 h 28"/>
                <a:gd name="T2" fmla="*/ 0 w 15"/>
                <a:gd name="T3" fmla="*/ 1 h 28"/>
                <a:gd name="T4" fmla="*/ 1 w 15"/>
                <a:gd name="T5" fmla="*/ 1 h 28"/>
                <a:gd name="T6" fmla="*/ 1 w 15"/>
                <a:gd name="T7" fmla="*/ 0 h 28"/>
                <a:gd name="T8" fmla="*/ 0 60000 65536"/>
                <a:gd name="T9" fmla="*/ 0 60000 65536"/>
                <a:gd name="T10" fmla="*/ 0 60000 65536"/>
                <a:gd name="T11" fmla="*/ 0 60000 65536"/>
                <a:gd name="T12" fmla="*/ 0 w 15"/>
                <a:gd name="T13" fmla="*/ 0 h 28"/>
                <a:gd name="T14" fmla="*/ 15 w 15"/>
                <a:gd name="T15" fmla="*/ 28 h 28"/>
              </a:gdLst>
              <a:ahLst/>
              <a:cxnLst>
                <a:cxn ang="T8">
                  <a:pos x="T0" y="T1"/>
                </a:cxn>
                <a:cxn ang="T9">
                  <a:pos x="T2" y="T3"/>
                </a:cxn>
                <a:cxn ang="T10">
                  <a:pos x="T4" y="T5"/>
                </a:cxn>
                <a:cxn ang="T11">
                  <a:pos x="T6" y="T7"/>
                </a:cxn>
              </a:cxnLst>
              <a:rect l="T12" t="T13" r="T14" b="T15"/>
              <a:pathLst>
                <a:path w="15" h="28">
                  <a:moveTo>
                    <a:pt x="15" y="0"/>
                  </a:moveTo>
                  <a:lnTo>
                    <a:pt x="0" y="21"/>
                  </a:lnTo>
                  <a:lnTo>
                    <a:pt x="14" y="28"/>
                  </a:lnTo>
                  <a:lnTo>
                    <a:pt x="15"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8" name="Freeform 492">
              <a:extLst>
                <a:ext uri="{FF2B5EF4-FFF2-40B4-BE49-F238E27FC236}">
                  <a16:creationId xmlns:a16="http://schemas.microsoft.com/office/drawing/2014/main" xmlns="" id="{E60B1234-40A5-4AE4-A681-6E2D184A6CDE}"/>
                </a:ext>
              </a:extLst>
            </p:cNvPr>
            <p:cNvSpPr>
              <a:spLocks noChangeAspect="1"/>
            </p:cNvSpPr>
            <p:nvPr/>
          </p:nvSpPr>
          <p:spPr bwMode="auto">
            <a:xfrm>
              <a:off x="3234" y="2101"/>
              <a:ext cx="387" cy="345"/>
            </a:xfrm>
            <a:custGeom>
              <a:avLst/>
              <a:gdLst>
                <a:gd name="T0" fmla="*/ 12 w 1027"/>
                <a:gd name="T1" fmla="*/ 29 h 918"/>
                <a:gd name="T2" fmla="*/ 11 w 1027"/>
                <a:gd name="T3" fmla="*/ 25 h 918"/>
                <a:gd name="T4" fmla="*/ 7 w 1027"/>
                <a:gd name="T5" fmla="*/ 22 h 918"/>
                <a:gd name="T6" fmla="*/ 3 w 1027"/>
                <a:gd name="T7" fmla="*/ 15 h 918"/>
                <a:gd name="T8" fmla="*/ 0 w 1027"/>
                <a:gd name="T9" fmla="*/ 12 h 918"/>
                <a:gd name="T10" fmla="*/ 3 w 1027"/>
                <a:gd name="T11" fmla="*/ 9 h 918"/>
                <a:gd name="T12" fmla="*/ 7 w 1027"/>
                <a:gd name="T13" fmla="*/ 6 h 918"/>
                <a:gd name="T14" fmla="*/ 5 w 1027"/>
                <a:gd name="T15" fmla="*/ 2 h 918"/>
                <a:gd name="T16" fmla="*/ 11 w 1027"/>
                <a:gd name="T17" fmla="*/ 0 h 918"/>
                <a:gd name="T18" fmla="*/ 15 w 1027"/>
                <a:gd name="T19" fmla="*/ 2 h 918"/>
                <a:gd name="T20" fmla="*/ 20 w 1027"/>
                <a:gd name="T21" fmla="*/ 5 h 918"/>
                <a:gd name="T22" fmla="*/ 25 w 1027"/>
                <a:gd name="T23" fmla="*/ 9 h 918"/>
                <a:gd name="T24" fmla="*/ 32 w 1027"/>
                <a:gd name="T25" fmla="*/ 9 h 918"/>
                <a:gd name="T26" fmla="*/ 35 w 1027"/>
                <a:gd name="T27" fmla="*/ 11 h 918"/>
                <a:gd name="T28" fmla="*/ 37 w 1027"/>
                <a:gd name="T29" fmla="*/ 14 h 918"/>
                <a:gd name="T30" fmla="*/ 40 w 1027"/>
                <a:gd name="T31" fmla="*/ 18 h 918"/>
                <a:gd name="T32" fmla="*/ 42 w 1027"/>
                <a:gd name="T33" fmla="*/ 22 h 918"/>
                <a:gd name="T34" fmla="*/ 43 w 1027"/>
                <a:gd name="T35" fmla="*/ 22 h 918"/>
                <a:gd name="T36" fmla="*/ 43 w 1027"/>
                <a:gd name="T37" fmla="*/ 23 h 918"/>
                <a:gd name="T38" fmla="*/ 43 w 1027"/>
                <a:gd name="T39" fmla="*/ 24 h 918"/>
                <a:gd name="T40" fmla="*/ 45 w 1027"/>
                <a:gd name="T41" fmla="*/ 27 h 918"/>
                <a:gd name="T42" fmla="*/ 53 w 1027"/>
                <a:gd name="T43" fmla="*/ 29 h 918"/>
                <a:gd name="T44" fmla="*/ 55 w 1027"/>
                <a:gd name="T45" fmla="*/ 30 h 918"/>
                <a:gd name="T46" fmla="*/ 54 w 1027"/>
                <a:gd name="T47" fmla="*/ 36 h 918"/>
                <a:gd name="T48" fmla="*/ 50 w 1027"/>
                <a:gd name="T49" fmla="*/ 37 h 918"/>
                <a:gd name="T50" fmla="*/ 46 w 1027"/>
                <a:gd name="T51" fmla="*/ 39 h 918"/>
                <a:gd name="T52" fmla="*/ 42 w 1027"/>
                <a:gd name="T53" fmla="*/ 40 h 918"/>
                <a:gd name="T54" fmla="*/ 38 w 1027"/>
                <a:gd name="T55" fmla="*/ 41 h 918"/>
                <a:gd name="T56" fmla="*/ 35 w 1027"/>
                <a:gd name="T57" fmla="*/ 45 h 918"/>
                <a:gd name="T58" fmla="*/ 32 w 1027"/>
                <a:gd name="T59" fmla="*/ 49 h 918"/>
                <a:gd name="T60" fmla="*/ 30 w 1027"/>
                <a:gd name="T61" fmla="*/ 44 h 918"/>
                <a:gd name="T62" fmla="*/ 24 w 1027"/>
                <a:gd name="T63" fmla="*/ 43 h 918"/>
                <a:gd name="T64" fmla="*/ 23 w 1027"/>
                <a:gd name="T65" fmla="*/ 47 h 918"/>
                <a:gd name="T66" fmla="*/ 20 w 1027"/>
                <a:gd name="T67" fmla="*/ 42 h 918"/>
                <a:gd name="T68" fmla="*/ 16 w 1027"/>
                <a:gd name="T69" fmla="*/ 36 h 9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7"/>
                <a:gd name="T106" fmla="*/ 0 h 918"/>
                <a:gd name="T107" fmla="*/ 1027 w 1027"/>
                <a:gd name="T108" fmla="*/ 918 h 9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7" h="918">
                  <a:moveTo>
                    <a:pt x="252" y="627"/>
                  </a:moveTo>
                  <a:lnTo>
                    <a:pt x="231" y="552"/>
                  </a:lnTo>
                  <a:lnTo>
                    <a:pt x="215" y="509"/>
                  </a:lnTo>
                  <a:lnTo>
                    <a:pt x="198" y="466"/>
                  </a:lnTo>
                  <a:lnTo>
                    <a:pt x="166" y="439"/>
                  </a:lnTo>
                  <a:lnTo>
                    <a:pt x="134" y="414"/>
                  </a:lnTo>
                  <a:lnTo>
                    <a:pt x="109" y="355"/>
                  </a:lnTo>
                  <a:lnTo>
                    <a:pt x="61" y="291"/>
                  </a:lnTo>
                  <a:lnTo>
                    <a:pt x="13" y="229"/>
                  </a:lnTo>
                  <a:lnTo>
                    <a:pt x="0" y="224"/>
                  </a:lnTo>
                  <a:lnTo>
                    <a:pt x="9" y="158"/>
                  </a:lnTo>
                  <a:lnTo>
                    <a:pt x="61" y="167"/>
                  </a:lnTo>
                  <a:lnTo>
                    <a:pt x="89" y="130"/>
                  </a:lnTo>
                  <a:lnTo>
                    <a:pt x="125" y="123"/>
                  </a:lnTo>
                  <a:lnTo>
                    <a:pt x="145" y="96"/>
                  </a:lnTo>
                  <a:lnTo>
                    <a:pt x="92" y="41"/>
                  </a:lnTo>
                  <a:lnTo>
                    <a:pt x="143" y="20"/>
                  </a:lnTo>
                  <a:lnTo>
                    <a:pt x="194" y="0"/>
                  </a:lnTo>
                  <a:lnTo>
                    <a:pt x="240" y="20"/>
                  </a:lnTo>
                  <a:lnTo>
                    <a:pt x="285" y="41"/>
                  </a:lnTo>
                  <a:lnTo>
                    <a:pt x="330" y="62"/>
                  </a:lnTo>
                  <a:lnTo>
                    <a:pt x="376" y="82"/>
                  </a:lnTo>
                  <a:lnTo>
                    <a:pt x="419" y="124"/>
                  </a:lnTo>
                  <a:lnTo>
                    <a:pt x="467" y="167"/>
                  </a:lnTo>
                  <a:lnTo>
                    <a:pt x="554" y="173"/>
                  </a:lnTo>
                  <a:lnTo>
                    <a:pt x="598" y="178"/>
                  </a:lnTo>
                  <a:lnTo>
                    <a:pt x="604" y="194"/>
                  </a:lnTo>
                  <a:lnTo>
                    <a:pt x="645" y="203"/>
                  </a:lnTo>
                  <a:lnTo>
                    <a:pt x="672" y="247"/>
                  </a:lnTo>
                  <a:lnTo>
                    <a:pt x="694" y="264"/>
                  </a:lnTo>
                  <a:lnTo>
                    <a:pt x="737" y="306"/>
                  </a:lnTo>
                  <a:lnTo>
                    <a:pt x="740" y="339"/>
                  </a:lnTo>
                  <a:lnTo>
                    <a:pt x="761" y="376"/>
                  </a:lnTo>
                  <a:lnTo>
                    <a:pt x="784" y="414"/>
                  </a:lnTo>
                  <a:lnTo>
                    <a:pt x="797" y="424"/>
                  </a:lnTo>
                  <a:lnTo>
                    <a:pt x="801" y="420"/>
                  </a:lnTo>
                  <a:lnTo>
                    <a:pt x="810" y="423"/>
                  </a:lnTo>
                  <a:lnTo>
                    <a:pt x="810" y="438"/>
                  </a:lnTo>
                  <a:lnTo>
                    <a:pt x="815" y="439"/>
                  </a:lnTo>
                  <a:lnTo>
                    <a:pt x="813" y="449"/>
                  </a:lnTo>
                  <a:lnTo>
                    <a:pt x="831" y="461"/>
                  </a:lnTo>
                  <a:lnTo>
                    <a:pt x="846" y="509"/>
                  </a:lnTo>
                  <a:lnTo>
                    <a:pt x="919" y="524"/>
                  </a:lnTo>
                  <a:lnTo>
                    <a:pt x="992" y="538"/>
                  </a:lnTo>
                  <a:lnTo>
                    <a:pt x="1000" y="527"/>
                  </a:lnTo>
                  <a:lnTo>
                    <a:pt x="1027" y="564"/>
                  </a:lnTo>
                  <a:lnTo>
                    <a:pt x="1015" y="620"/>
                  </a:lnTo>
                  <a:lnTo>
                    <a:pt x="1004" y="675"/>
                  </a:lnTo>
                  <a:lnTo>
                    <a:pt x="970" y="690"/>
                  </a:lnTo>
                  <a:lnTo>
                    <a:pt x="934" y="703"/>
                  </a:lnTo>
                  <a:lnTo>
                    <a:pt x="900" y="717"/>
                  </a:lnTo>
                  <a:lnTo>
                    <a:pt x="864" y="731"/>
                  </a:lnTo>
                  <a:lnTo>
                    <a:pt x="827" y="740"/>
                  </a:lnTo>
                  <a:lnTo>
                    <a:pt x="788" y="751"/>
                  </a:lnTo>
                  <a:lnTo>
                    <a:pt x="751" y="761"/>
                  </a:lnTo>
                  <a:lnTo>
                    <a:pt x="712" y="772"/>
                  </a:lnTo>
                  <a:lnTo>
                    <a:pt x="685" y="808"/>
                  </a:lnTo>
                  <a:lnTo>
                    <a:pt x="658" y="845"/>
                  </a:lnTo>
                  <a:lnTo>
                    <a:pt x="631" y="881"/>
                  </a:lnTo>
                  <a:lnTo>
                    <a:pt x="604" y="918"/>
                  </a:lnTo>
                  <a:lnTo>
                    <a:pt x="600" y="860"/>
                  </a:lnTo>
                  <a:lnTo>
                    <a:pt x="555" y="839"/>
                  </a:lnTo>
                  <a:lnTo>
                    <a:pt x="509" y="820"/>
                  </a:lnTo>
                  <a:lnTo>
                    <a:pt x="455" y="814"/>
                  </a:lnTo>
                  <a:lnTo>
                    <a:pt x="448" y="860"/>
                  </a:lnTo>
                  <a:lnTo>
                    <a:pt x="431" y="876"/>
                  </a:lnTo>
                  <a:lnTo>
                    <a:pt x="406" y="836"/>
                  </a:lnTo>
                  <a:lnTo>
                    <a:pt x="382" y="796"/>
                  </a:lnTo>
                  <a:lnTo>
                    <a:pt x="343" y="734"/>
                  </a:lnTo>
                  <a:lnTo>
                    <a:pt x="304" y="672"/>
                  </a:lnTo>
                  <a:lnTo>
                    <a:pt x="252" y="62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89" name="Freeform 493">
              <a:extLst>
                <a:ext uri="{FF2B5EF4-FFF2-40B4-BE49-F238E27FC236}">
                  <a16:creationId xmlns:a16="http://schemas.microsoft.com/office/drawing/2014/main" xmlns="" id="{37C23F82-AF1B-4EF0-87DD-309B87049C95}"/>
                </a:ext>
              </a:extLst>
            </p:cNvPr>
            <p:cNvSpPr>
              <a:spLocks noChangeAspect="1"/>
            </p:cNvSpPr>
            <p:nvPr/>
          </p:nvSpPr>
          <p:spPr bwMode="auto">
            <a:xfrm>
              <a:off x="3540" y="2233"/>
              <a:ext cx="88" cy="70"/>
            </a:xfrm>
            <a:custGeom>
              <a:avLst/>
              <a:gdLst>
                <a:gd name="T0" fmla="*/ 0 w 233"/>
                <a:gd name="T1" fmla="*/ 5 h 187"/>
                <a:gd name="T2" fmla="*/ 1 w 233"/>
                <a:gd name="T3" fmla="*/ 6 h 187"/>
                <a:gd name="T4" fmla="*/ 2 w 233"/>
                <a:gd name="T5" fmla="*/ 8 h 187"/>
                <a:gd name="T6" fmla="*/ 6 w 233"/>
                <a:gd name="T7" fmla="*/ 9 h 187"/>
                <a:gd name="T8" fmla="*/ 10 w 233"/>
                <a:gd name="T9" fmla="*/ 10 h 187"/>
                <a:gd name="T10" fmla="*/ 10 w 233"/>
                <a:gd name="T11" fmla="*/ 9 h 187"/>
                <a:gd name="T12" fmla="*/ 11 w 233"/>
                <a:gd name="T13" fmla="*/ 6 h 187"/>
                <a:gd name="T14" fmla="*/ 12 w 233"/>
                <a:gd name="T15" fmla="*/ 5 h 187"/>
                <a:gd name="T16" fmla="*/ 11 w 233"/>
                <a:gd name="T17" fmla="*/ 3 h 187"/>
                <a:gd name="T18" fmla="*/ 12 w 233"/>
                <a:gd name="T19" fmla="*/ 3 h 187"/>
                <a:gd name="T20" fmla="*/ 12 w 233"/>
                <a:gd name="T21" fmla="*/ 3 h 187"/>
                <a:gd name="T22" fmla="*/ 12 w 233"/>
                <a:gd name="T23" fmla="*/ 0 h 187"/>
                <a:gd name="T24" fmla="*/ 11 w 233"/>
                <a:gd name="T25" fmla="*/ 0 h 187"/>
                <a:gd name="T26" fmla="*/ 9 w 233"/>
                <a:gd name="T27" fmla="*/ 3 h 187"/>
                <a:gd name="T28" fmla="*/ 6 w 233"/>
                <a:gd name="T29" fmla="*/ 5 h 187"/>
                <a:gd name="T30" fmla="*/ 3 w 233"/>
                <a:gd name="T31" fmla="*/ 5 h 187"/>
                <a:gd name="T32" fmla="*/ 1 w 233"/>
                <a:gd name="T33" fmla="*/ 5 h 187"/>
                <a:gd name="T34" fmla="*/ 0 w 233"/>
                <a:gd name="T35" fmla="*/ 4 h 187"/>
                <a:gd name="T36" fmla="*/ 0 w 233"/>
                <a:gd name="T37" fmla="*/ 5 h 18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3"/>
                <a:gd name="T58" fmla="*/ 0 h 187"/>
                <a:gd name="T59" fmla="*/ 233 w 233"/>
                <a:gd name="T60" fmla="*/ 187 h 18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3" h="187">
                  <a:moveTo>
                    <a:pt x="0" y="98"/>
                  </a:moveTo>
                  <a:lnTo>
                    <a:pt x="18" y="110"/>
                  </a:lnTo>
                  <a:lnTo>
                    <a:pt x="33" y="158"/>
                  </a:lnTo>
                  <a:lnTo>
                    <a:pt x="106" y="173"/>
                  </a:lnTo>
                  <a:lnTo>
                    <a:pt x="179" y="187"/>
                  </a:lnTo>
                  <a:lnTo>
                    <a:pt x="187" y="176"/>
                  </a:lnTo>
                  <a:lnTo>
                    <a:pt x="197" y="109"/>
                  </a:lnTo>
                  <a:lnTo>
                    <a:pt x="220" y="100"/>
                  </a:lnTo>
                  <a:lnTo>
                    <a:pt x="211" y="49"/>
                  </a:lnTo>
                  <a:lnTo>
                    <a:pt x="218" y="61"/>
                  </a:lnTo>
                  <a:lnTo>
                    <a:pt x="233" y="51"/>
                  </a:lnTo>
                  <a:lnTo>
                    <a:pt x="223" y="7"/>
                  </a:lnTo>
                  <a:lnTo>
                    <a:pt x="209" y="0"/>
                  </a:lnTo>
                  <a:lnTo>
                    <a:pt x="166" y="49"/>
                  </a:lnTo>
                  <a:lnTo>
                    <a:pt x="121" y="98"/>
                  </a:lnTo>
                  <a:lnTo>
                    <a:pt x="47" y="101"/>
                  </a:lnTo>
                  <a:lnTo>
                    <a:pt x="17" y="97"/>
                  </a:lnTo>
                  <a:lnTo>
                    <a:pt x="2" y="88"/>
                  </a:lnTo>
                  <a:lnTo>
                    <a:pt x="0" y="9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0" name="Freeform 494">
              <a:extLst>
                <a:ext uri="{FF2B5EF4-FFF2-40B4-BE49-F238E27FC236}">
                  <a16:creationId xmlns:a16="http://schemas.microsoft.com/office/drawing/2014/main" xmlns="" id="{30BAA7C6-9E4B-40BF-99D4-01A036526AA0}"/>
                </a:ext>
              </a:extLst>
            </p:cNvPr>
            <p:cNvSpPr>
              <a:spLocks noChangeAspect="1"/>
            </p:cNvSpPr>
            <p:nvPr/>
          </p:nvSpPr>
          <p:spPr bwMode="auto">
            <a:xfrm>
              <a:off x="3397" y="2376"/>
              <a:ext cx="186" cy="131"/>
            </a:xfrm>
            <a:custGeom>
              <a:avLst/>
              <a:gdLst>
                <a:gd name="T0" fmla="*/ 1 w 497"/>
                <a:gd name="T1" fmla="*/ 7 h 348"/>
                <a:gd name="T2" fmla="*/ 0 w 497"/>
                <a:gd name="T3" fmla="*/ 8 h 348"/>
                <a:gd name="T4" fmla="*/ 0 w 497"/>
                <a:gd name="T5" fmla="*/ 11 h 348"/>
                <a:gd name="T6" fmla="*/ 1 w 497"/>
                <a:gd name="T7" fmla="*/ 15 h 348"/>
                <a:gd name="T8" fmla="*/ 2 w 497"/>
                <a:gd name="T9" fmla="*/ 18 h 348"/>
                <a:gd name="T10" fmla="*/ 6 w 497"/>
                <a:gd name="T11" fmla="*/ 18 h 348"/>
                <a:gd name="T12" fmla="*/ 9 w 497"/>
                <a:gd name="T13" fmla="*/ 17 h 348"/>
                <a:gd name="T14" fmla="*/ 11 w 497"/>
                <a:gd name="T15" fmla="*/ 15 h 348"/>
                <a:gd name="T16" fmla="*/ 14 w 497"/>
                <a:gd name="T17" fmla="*/ 15 h 348"/>
                <a:gd name="T18" fmla="*/ 16 w 497"/>
                <a:gd name="T19" fmla="*/ 14 h 348"/>
                <a:gd name="T20" fmla="*/ 18 w 497"/>
                <a:gd name="T21" fmla="*/ 13 h 348"/>
                <a:gd name="T22" fmla="*/ 20 w 497"/>
                <a:gd name="T23" fmla="*/ 12 h 348"/>
                <a:gd name="T24" fmla="*/ 22 w 497"/>
                <a:gd name="T25" fmla="*/ 11 h 348"/>
                <a:gd name="T26" fmla="*/ 24 w 497"/>
                <a:gd name="T27" fmla="*/ 10 h 348"/>
                <a:gd name="T28" fmla="*/ 24 w 497"/>
                <a:gd name="T29" fmla="*/ 9 h 348"/>
                <a:gd name="T30" fmla="*/ 26 w 497"/>
                <a:gd name="T31" fmla="*/ 7 h 348"/>
                <a:gd name="T32" fmla="*/ 24 w 497"/>
                <a:gd name="T33" fmla="*/ 4 h 348"/>
                <a:gd name="T34" fmla="*/ 22 w 497"/>
                <a:gd name="T35" fmla="*/ 1 h 348"/>
                <a:gd name="T36" fmla="*/ 23 w 497"/>
                <a:gd name="T37" fmla="*/ 0 h 348"/>
                <a:gd name="T38" fmla="*/ 21 w 497"/>
                <a:gd name="T39" fmla="*/ 0 h 348"/>
                <a:gd name="T40" fmla="*/ 19 w 497"/>
                <a:gd name="T41" fmla="*/ 1 h 348"/>
                <a:gd name="T42" fmla="*/ 17 w 497"/>
                <a:gd name="T43" fmla="*/ 2 h 348"/>
                <a:gd name="T44" fmla="*/ 15 w 497"/>
                <a:gd name="T45" fmla="*/ 2 h 348"/>
                <a:gd name="T46" fmla="*/ 13 w 497"/>
                <a:gd name="T47" fmla="*/ 4 h 348"/>
                <a:gd name="T48" fmla="*/ 12 w 497"/>
                <a:gd name="T49" fmla="*/ 6 h 348"/>
                <a:gd name="T50" fmla="*/ 10 w 497"/>
                <a:gd name="T51" fmla="*/ 8 h 348"/>
                <a:gd name="T52" fmla="*/ 9 w 497"/>
                <a:gd name="T53" fmla="*/ 10 h 348"/>
                <a:gd name="T54" fmla="*/ 9 w 497"/>
                <a:gd name="T55" fmla="*/ 7 h 348"/>
                <a:gd name="T56" fmla="*/ 7 w 497"/>
                <a:gd name="T57" fmla="*/ 6 h 348"/>
                <a:gd name="T58" fmla="*/ 4 w 497"/>
                <a:gd name="T59" fmla="*/ 5 h 348"/>
                <a:gd name="T60" fmla="*/ 1 w 497"/>
                <a:gd name="T61" fmla="*/ 5 h 348"/>
                <a:gd name="T62" fmla="*/ 1 w 497"/>
                <a:gd name="T63" fmla="*/ 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97"/>
                <a:gd name="T97" fmla="*/ 0 h 348"/>
                <a:gd name="T98" fmla="*/ 497 w 497"/>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97" h="348">
                  <a:moveTo>
                    <a:pt x="18" y="129"/>
                  </a:moveTo>
                  <a:lnTo>
                    <a:pt x="1" y="145"/>
                  </a:lnTo>
                  <a:lnTo>
                    <a:pt x="0" y="209"/>
                  </a:lnTo>
                  <a:lnTo>
                    <a:pt x="21" y="280"/>
                  </a:lnTo>
                  <a:lnTo>
                    <a:pt x="43" y="348"/>
                  </a:lnTo>
                  <a:lnTo>
                    <a:pt x="104" y="344"/>
                  </a:lnTo>
                  <a:lnTo>
                    <a:pt x="167" y="309"/>
                  </a:lnTo>
                  <a:lnTo>
                    <a:pt x="216" y="291"/>
                  </a:lnTo>
                  <a:lnTo>
                    <a:pt x="267" y="275"/>
                  </a:lnTo>
                  <a:lnTo>
                    <a:pt x="304" y="260"/>
                  </a:lnTo>
                  <a:lnTo>
                    <a:pt x="342" y="242"/>
                  </a:lnTo>
                  <a:lnTo>
                    <a:pt x="379" y="224"/>
                  </a:lnTo>
                  <a:lnTo>
                    <a:pt x="416" y="206"/>
                  </a:lnTo>
                  <a:lnTo>
                    <a:pt x="452" y="189"/>
                  </a:lnTo>
                  <a:lnTo>
                    <a:pt x="454" y="166"/>
                  </a:lnTo>
                  <a:lnTo>
                    <a:pt x="497" y="130"/>
                  </a:lnTo>
                  <a:lnTo>
                    <a:pt x="464" y="77"/>
                  </a:lnTo>
                  <a:lnTo>
                    <a:pt x="430" y="23"/>
                  </a:lnTo>
                  <a:lnTo>
                    <a:pt x="434" y="0"/>
                  </a:lnTo>
                  <a:lnTo>
                    <a:pt x="397" y="9"/>
                  </a:lnTo>
                  <a:lnTo>
                    <a:pt x="358" y="20"/>
                  </a:lnTo>
                  <a:lnTo>
                    <a:pt x="321" y="30"/>
                  </a:lnTo>
                  <a:lnTo>
                    <a:pt x="282" y="41"/>
                  </a:lnTo>
                  <a:lnTo>
                    <a:pt x="255" y="77"/>
                  </a:lnTo>
                  <a:lnTo>
                    <a:pt x="228" y="114"/>
                  </a:lnTo>
                  <a:lnTo>
                    <a:pt x="201" y="150"/>
                  </a:lnTo>
                  <a:lnTo>
                    <a:pt x="174" y="187"/>
                  </a:lnTo>
                  <a:lnTo>
                    <a:pt x="170" y="129"/>
                  </a:lnTo>
                  <a:lnTo>
                    <a:pt x="125" y="108"/>
                  </a:lnTo>
                  <a:lnTo>
                    <a:pt x="79" y="89"/>
                  </a:lnTo>
                  <a:lnTo>
                    <a:pt x="25" y="83"/>
                  </a:lnTo>
                  <a:lnTo>
                    <a:pt x="18" y="12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1" name="Freeform 495">
              <a:extLst>
                <a:ext uri="{FF2B5EF4-FFF2-40B4-BE49-F238E27FC236}">
                  <a16:creationId xmlns:a16="http://schemas.microsoft.com/office/drawing/2014/main" xmlns="" id="{03BC7D4B-71E0-4D5B-8565-1DB002BB5535}"/>
                </a:ext>
              </a:extLst>
            </p:cNvPr>
            <p:cNvSpPr>
              <a:spLocks noChangeAspect="1"/>
            </p:cNvSpPr>
            <p:nvPr/>
          </p:nvSpPr>
          <p:spPr bwMode="auto">
            <a:xfrm>
              <a:off x="4079" y="2566"/>
              <a:ext cx="40" cy="80"/>
            </a:xfrm>
            <a:custGeom>
              <a:avLst/>
              <a:gdLst>
                <a:gd name="T0" fmla="*/ 1 w 108"/>
                <a:gd name="T1" fmla="*/ 0 h 212"/>
                <a:gd name="T2" fmla="*/ 2 w 108"/>
                <a:gd name="T3" fmla="*/ 2 h 212"/>
                <a:gd name="T4" fmla="*/ 4 w 108"/>
                <a:gd name="T5" fmla="*/ 4 h 212"/>
                <a:gd name="T6" fmla="*/ 4 w 108"/>
                <a:gd name="T7" fmla="*/ 6 h 212"/>
                <a:gd name="T8" fmla="*/ 6 w 108"/>
                <a:gd name="T9" fmla="*/ 8 h 212"/>
                <a:gd name="T10" fmla="*/ 4 w 108"/>
                <a:gd name="T11" fmla="*/ 11 h 212"/>
                <a:gd name="T12" fmla="*/ 2 w 108"/>
                <a:gd name="T13" fmla="*/ 11 h 212"/>
                <a:gd name="T14" fmla="*/ 0 w 108"/>
                <a:gd name="T15" fmla="*/ 8 h 212"/>
                <a:gd name="T16" fmla="*/ 0 w 108"/>
                <a:gd name="T17" fmla="*/ 5 h 212"/>
                <a:gd name="T18" fmla="*/ 0 w 108"/>
                <a:gd name="T19" fmla="*/ 5 h 212"/>
                <a:gd name="T20" fmla="*/ 0 w 108"/>
                <a:gd name="T21" fmla="*/ 3 h 212"/>
                <a:gd name="T22" fmla="*/ 1 w 108"/>
                <a:gd name="T23" fmla="*/ 1 h 212"/>
                <a:gd name="T24" fmla="*/ 1 w 108"/>
                <a:gd name="T25" fmla="*/ 1 h 212"/>
                <a:gd name="T26" fmla="*/ 0 w 108"/>
                <a:gd name="T27" fmla="*/ 0 h 212"/>
                <a:gd name="T28" fmla="*/ 1 w 108"/>
                <a:gd name="T29" fmla="*/ 0 h 2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8"/>
                <a:gd name="T46" fmla="*/ 0 h 212"/>
                <a:gd name="T47" fmla="*/ 108 w 108"/>
                <a:gd name="T48" fmla="*/ 212 h 2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8" h="212">
                  <a:moveTo>
                    <a:pt x="26" y="7"/>
                  </a:moveTo>
                  <a:lnTo>
                    <a:pt x="45" y="36"/>
                  </a:lnTo>
                  <a:lnTo>
                    <a:pt x="69" y="70"/>
                  </a:lnTo>
                  <a:lnTo>
                    <a:pt x="88" y="112"/>
                  </a:lnTo>
                  <a:lnTo>
                    <a:pt x="108" y="155"/>
                  </a:lnTo>
                  <a:lnTo>
                    <a:pt x="82" y="198"/>
                  </a:lnTo>
                  <a:lnTo>
                    <a:pt x="35" y="212"/>
                  </a:lnTo>
                  <a:lnTo>
                    <a:pt x="8" y="140"/>
                  </a:lnTo>
                  <a:lnTo>
                    <a:pt x="0" y="88"/>
                  </a:lnTo>
                  <a:lnTo>
                    <a:pt x="5" y="92"/>
                  </a:lnTo>
                  <a:lnTo>
                    <a:pt x="12" y="54"/>
                  </a:lnTo>
                  <a:lnTo>
                    <a:pt x="18" y="13"/>
                  </a:lnTo>
                  <a:lnTo>
                    <a:pt x="21" y="10"/>
                  </a:lnTo>
                  <a:lnTo>
                    <a:pt x="8" y="0"/>
                  </a:lnTo>
                  <a:lnTo>
                    <a:pt x="26" y="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2" name="Freeform 496">
              <a:extLst>
                <a:ext uri="{FF2B5EF4-FFF2-40B4-BE49-F238E27FC236}">
                  <a16:creationId xmlns:a16="http://schemas.microsoft.com/office/drawing/2014/main" xmlns="" id="{0ACFFCF4-5F38-435B-9C4D-C526BD8F155D}"/>
                </a:ext>
              </a:extLst>
            </p:cNvPr>
            <p:cNvSpPr>
              <a:spLocks noChangeAspect="1"/>
            </p:cNvSpPr>
            <p:nvPr/>
          </p:nvSpPr>
          <p:spPr bwMode="auto">
            <a:xfrm>
              <a:off x="3152" y="2792"/>
              <a:ext cx="35" cy="34"/>
            </a:xfrm>
            <a:custGeom>
              <a:avLst/>
              <a:gdLst>
                <a:gd name="T0" fmla="*/ 2 w 93"/>
                <a:gd name="T1" fmla="*/ 1 h 90"/>
                <a:gd name="T2" fmla="*/ 1 w 93"/>
                <a:gd name="T3" fmla="*/ 3 h 90"/>
                <a:gd name="T4" fmla="*/ 0 w 93"/>
                <a:gd name="T5" fmla="*/ 5 h 90"/>
                <a:gd name="T6" fmla="*/ 0 w 93"/>
                <a:gd name="T7" fmla="*/ 5 h 90"/>
                <a:gd name="T8" fmla="*/ 0 w 93"/>
                <a:gd name="T9" fmla="*/ 5 h 90"/>
                <a:gd name="T10" fmla="*/ 3 w 93"/>
                <a:gd name="T11" fmla="*/ 5 h 90"/>
                <a:gd name="T12" fmla="*/ 3 w 93"/>
                <a:gd name="T13" fmla="*/ 4 h 90"/>
                <a:gd name="T14" fmla="*/ 4 w 93"/>
                <a:gd name="T15" fmla="*/ 4 h 90"/>
                <a:gd name="T16" fmla="*/ 5 w 93"/>
                <a:gd name="T17" fmla="*/ 3 h 90"/>
                <a:gd name="T18" fmla="*/ 4 w 93"/>
                <a:gd name="T19" fmla="*/ 0 h 90"/>
                <a:gd name="T20" fmla="*/ 2 w 93"/>
                <a:gd name="T21" fmla="*/ 1 h 90"/>
                <a:gd name="T22" fmla="*/ 2 w 93"/>
                <a:gd name="T23" fmla="*/ 1 h 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
                <a:gd name="T37" fmla="*/ 0 h 90"/>
                <a:gd name="T38" fmla="*/ 93 w 93"/>
                <a:gd name="T39" fmla="*/ 90 h 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 h="90">
                  <a:moveTo>
                    <a:pt x="33" y="17"/>
                  </a:moveTo>
                  <a:lnTo>
                    <a:pt x="10" y="57"/>
                  </a:lnTo>
                  <a:lnTo>
                    <a:pt x="0" y="88"/>
                  </a:lnTo>
                  <a:lnTo>
                    <a:pt x="2" y="90"/>
                  </a:lnTo>
                  <a:lnTo>
                    <a:pt x="4" y="90"/>
                  </a:lnTo>
                  <a:lnTo>
                    <a:pt x="48" y="87"/>
                  </a:lnTo>
                  <a:lnTo>
                    <a:pt x="52" y="69"/>
                  </a:lnTo>
                  <a:lnTo>
                    <a:pt x="79" y="73"/>
                  </a:lnTo>
                  <a:lnTo>
                    <a:pt x="93" y="67"/>
                  </a:lnTo>
                  <a:lnTo>
                    <a:pt x="76" y="0"/>
                  </a:lnTo>
                  <a:lnTo>
                    <a:pt x="46" y="17"/>
                  </a:lnTo>
                  <a:lnTo>
                    <a:pt x="33"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3" name="Freeform 497">
              <a:extLst>
                <a:ext uri="{FF2B5EF4-FFF2-40B4-BE49-F238E27FC236}">
                  <a16:creationId xmlns:a16="http://schemas.microsoft.com/office/drawing/2014/main" xmlns="" id="{F5EB17DC-5136-413A-A02B-9183766A904A}"/>
                </a:ext>
              </a:extLst>
            </p:cNvPr>
            <p:cNvSpPr>
              <a:spLocks noChangeAspect="1"/>
            </p:cNvSpPr>
            <p:nvPr/>
          </p:nvSpPr>
          <p:spPr bwMode="auto">
            <a:xfrm>
              <a:off x="3970" y="2730"/>
              <a:ext cx="2" cy="2"/>
            </a:xfrm>
            <a:custGeom>
              <a:avLst/>
              <a:gdLst>
                <a:gd name="T0" fmla="*/ 1 w 4"/>
                <a:gd name="T1" fmla="*/ 0 h 6"/>
                <a:gd name="T2" fmla="*/ 1 w 4"/>
                <a:gd name="T3" fmla="*/ 0 h 6"/>
                <a:gd name="T4" fmla="*/ 0 w 4"/>
                <a:gd name="T5" fmla="*/ 0 h 6"/>
                <a:gd name="T6" fmla="*/ 1 w 4"/>
                <a:gd name="T7" fmla="*/ 0 h 6"/>
                <a:gd name="T8" fmla="*/ 1 w 4"/>
                <a:gd name="T9" fmla="*/ 0 h 6"/>
                <a:gd name="T10" fmla="*/ 0 60000 65536"/>
                <a:gd name="T11" fmla="*/ 0 60000 65536"/>
                <a:gd name="T12" fmla="*/ 0 60000 65536"/>
                <a:gd name="T13" fmla="*/ 0 60000 65536"/>
                <a:gd name="T14" fmla="*/ 0 60000 65536"/>
                <a:gd name="T15" fmla="*/ 0 w 4"/>
                <a:gd name="T16" fmla="*/ 0 h 6"/>
                <a:gd name="T17" fmla="*/ 4 w 4"/>
                <a:gd name="T18" fmla="*/ 6 h 6"/>
              </a:gdLst>
              <a:ahLst/>
              <a:cxnLst>
                <a:cxn ang="T10">
                  <a:pos x="T0" y="T1"/>
                </a:cxn>
                <a:cxn ang="T11">
                  <a:pos x="T2" y="T3"/>
                </a:cxn>
                <a:cxn ang="T12">
                  <a:pos x="T4" y="T5"/>
                </a:cxn>
                <a:cxn ang="T13">
                  <a:pos x="T6" y="T7"/>
                </a:cxn>
                <a:cxn ang="T14">
                  <a:pos x="T8" y="T9"/>
                </a:cxn>
              </a:cxnLst>
              <a:rect l="T15" t="T16" r="T17" b="T18"/>
              <a:pathLst>
                <a:path w="4" h="6">
                  <a:moveTo>
                    <a:pt x="4" y="5"/>
                  </a:moveTo>
                  <a:lnTo>
                    <a:pt x="1" y="6"/>
                  </a:lnTo>
                  <a:lnTo>
                    <a:pt x="0" y="3"/>
                  </a:lnTo>
                  <a:lnTo>
                    <a:pt x="3" y="0"/>
                  </a:lnTo>
                  <a:lnTo>
                    <a:pt x="4"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4" name="Freeform 498">
              <a:extLst>
                <a:ext uri="{FF2B5EF4-FFF2-40B4-BE49-F238E27FC236}">
                  <a16:creationId xmlns:a16="http://schemas.microsoft.com/office/drawing/2014/main" xmlns="" id="{2FA93F38-A4DE-482D-A9C4-479936EA3DE0}"/>
                </a:ext>
              </a:extLst>
            </p:cNvPr>
            <p:cNvSpPr>
              <a:spLocks noChangeAspect="1"/>
            </p:cNvSpPr>
            <p:nvPr/>
          </p:nvSpPr>
          <p:spPr bwMode="auto">
            <a:xfrm>
              <a:off x="3966" y="2786"/>
              <a:ext cx="1" cy="2"/>
            </a:xfrm>
            <a:custGeom>
              <a:avLst/>
              <a:gdLst>
                <a:gd name="T0" fmla="*/ 0 w 3"/>
                <a:gd name="T1" fmla="*/ 0 h 5"/>
                <a:gd name="T2" fmla="*/ 0 w 3"/>
                <a:gd name="T3" fmla="*/ 0 h 5"/>
                <a:gd name="T4" fmla="*/ 0 w 3"/>
                <a:gd name="T5" fmla="*/ 0 h 5"/>
                <a:gd name="T6" fmla="*/ 0 w 3"/>
                <a:gd name="T7" fmla="*/ 0 h 5"/>
                <a:gd name="T8" fmla="*/ 0 60000 65536"/>
                <a:gd name="T9" fmla="*/ 0 60000 65536"/>
                <a:gd name="T10" fmla="*/ 0 60000 65536"/>
                <a:gd name="T11" fmla="*/ 0 60000 65536"/>
                <a:gd name="T12" fmla="*/ 0 w 3"/>
                <a:gd name="T13" fmla="*/ 0 h 5"/>
                <a:gd name="T14" fmla="*/ 3 w 3"/>
                <a:gd name="T15" fmla="*/ 5 h 5"/>
              </a:gdLst>
              <a:ahLst/>
              <a:cxnLst>
                <a:cxn ang="T8">
                  <a:pos x="T0" y="T1"/>
                </a:cxn>
                <a:cxn ang="T9">
                  <a:pos x="T2" y="T3"/>
                </a:cxn>
                <a:cxn ang="T10">
                  <a:pos x="T4" y="T5"/>
                </a:cxn>
                <a:cxn ang="T11">
                  <a:pos x="T6" y="T7"/>
                </a:cxn>
              </a:cxnLst>
              <a:rect l="T12" t="T13" r="T14" b="T15"/>
              <a:pathLst>
                <a:path w="3" h="5">
                  <a:moveTo>
                    <a:pt x="3" y="5"/>
                  </a:moveTo>
                  <a:lnTo>
                    <a:pt x="3" y="0"/>
                  </a:lnTo>
                  <a:lnTo>
                    <a:pt x="0" y="5"/>
                  </a:lnTo>
                  <a:lnTo>
                    <a:pt x="3"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5" name="Freeform 499">
              <a:extLst>
                <a:ext uri="{FF2B5EF4-FFF2-40B4-BE49-F238E27FC236}">
                  <a16:creationId xmlns:a16="http://schemas.microsoft.com/office/drawing/2014/main" xmlns="" id="{689B9A34-4A47-4832-9A30-EC8177E32D73}"/>
                </a:ext>
              </a:extLst>
            </p:cNvPr>
            <p:cNvSpPr>
              <a:spLocks noChangeAspect="1"/>
            </p:cNvSpPr>
            <p:nvPr/>
          </p:nvSpPr>
          <p:spPr bwMode="auto">
            <a:xfrm>
              <a:off x="3958" y="2623"/>
              <a:ext cx="2" cy="1"/>
            </a:xfrm>
            <a:custGeom>
              <a:avLst/>
              <a:gdLst>
                <a:gd name="T0" fmla="*/ 0 w 5"/>
                <a:gd name="T1" fmla="*/ 0 h 3"/>
                <a:gd name="T2" fmla="*/ 0 w 5"/>
                <a:gd name="T3" fmla="*/ 0 h 3"/>
                <a:gd name="T4" fmla="*/ 0 w 5"/>
                <a:gd name="T5" fmla="*/ 0 h 3"/>
                <a:gd name="T6" fmla="*/ 0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5" y="3"/>
                  </a:moveTo>
                  <a:lnTo>
                    <a:pt x="5" y="0"/>
                  </a:lnTo>
                  <a:lnTo>
                    <a:pt x="0" y="2"/>
                  </a:lnTo>
                  <a:lnTo>
                    <a:pt x="5"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6" name="Freeform 500">
              <a:extLst>
                <a:ext uri="{FF2B5EF4-FFF2-40B4-BE49-F238E27FC236}">
                  <a16:creationId xmlns:a16="http://schemas.microsoft.com/office/drawing/2014/main" xmlns="" id="{5C51D570-F7F1-4BEA-ABE5-7703D63A67C8}"/>
                </a:ext>
              </a:extLst>
            </p:cNvPr>
            <p:cNvSpPr>
              <a:spLocks noChangeAspect="1"/>
            </p:cNvSpPr>
            <p:nvPr/>
          </p:nvSpPr>
          <p:spPr bwMode="auto">
            <a:xfrm>
              <a:off x="3521" y="2227"/>
              <a:ext cx="2" cy="5"/>
            </a:xfrm>
            <a:custGeom>
              <a:avLst/>
              <a:gdLst>
                <a:gd name="T0" fmla="*/ 0 w 5"/>
                <a:gd name="T1" fmla="*/ 0 h 13"/>
                <a:gd name="T2" fmla="*/ 0 w 5"/>
                <a:gd name="T3" fmla="*/ 1 h 13"/>
                <a:gd name="T4" fmla="*/ 0 w 5"/>
                <a:gd name="T5" fmla="*/ 0 h 13"/>
                <a:gd name="T6" fmla="*/ 0 w 5"/>
                <a:gd name="T7" fmla="*/ 0 h 13"/>
                <a:gd name="T8" fmla="*/ 0 60000 65536"/>
                <a:gd name="T9" fmla="*/ 0 60000 65536"/>
                <a:gd name="T10" fmla="*/ 0 60000 65536"/>
                <a:gd name="T11" fmla="*/ 0 60000 65536"/>
                <a:gd name="T12" fmla="*/ 0 w 5"/>
                <a:gd name="T13" fmla="*/ 0 h 13"/>
                <a:gd name="T14" fmla="*/ 5 w 5"/>
                <a:gd name="T15" fmla="*/ 13 h 13"/>
              </a:gdLst>
              <a:ahLst/>
              <a:cxnLst>
                <a:cxn ang="T8">
                  <a:pos x="T0" y="T1"/>
                </a:cxn>
                <a:cxn ang="T9">
                  <a:pos x="T2" y="T3"/>
                </a:cxn>
                <a:cxn ang="T10">
                  <a:pos x="T4" y="T5"/>
                </a:cxn>
                <a:cxn ang="T11">
                  <a:pos x="T6" y="T7"/>
                </a:cxn>
              </a:cxnLst>
              <a:rect l="T12" t="T13" r="T14" b="T15"/>
              <a:pathLst>
                <a:path w="5" h="13">
                  <a:moveTo>
                    <a:pt x="3" y="0"/>
                  </a:moveTo>
                  <a:lnTo>
                    <a:pt x="0" y="13"/>
                  </a:lnTo>
                  <a:lnTo>
                    <a:pt x="5" y="6"/>
                  </a:lnTo>
                  <a:lnTo>
                    <a:pt x="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7" name="Freeform 501">
              <a:extLst>
                <a:ext uri="{FF2B5EF4-FFF2-40B4-BE49-F238E27FC236}">
                  <a16:creationId xmlns:a16="http://schemas.microsoft.com/office/drawing/2014/main" xmlns="" id="{6F7580E0-34C8-4293-86DB-BB8C7F19D23C}"/>
                </a:ext>
              </a:extLst>
            </p:cNvPr>
            <p:cNvSpPr>
              <a:spLocks noChangeAspect="1"/>
            </p:cNvSpPr>
            <p:nvPr/>
          </p:nvSpPr>
          <p:spPr bwMode="auto">
            <a:xfrm>
              <a:off x="2868" y="2282"/>
              <a:ext cx="188" cy="332"/>
            </a:xfrm>
            <a:custGeom>
              <a:avLst/>
              <a:gdLst>
                <a:gd name="T0" fmla="*/ 26 w 500"/>
                <a:gd name="T1" fmla="*/ 12 h 882"/>
                <a:gd name="T2" fmla="*/ 24 w 500"/>
                <a:gd name="T3" fmla="*/ 10 h 882"/>
                <a:gd name="T4" fmla="*/ 21 w 500"/>
                <a:gd name="T5" fmla="*/ 9 h 882"/>
                <a:gd name="T6" fmla="*/ 18 w 500"/>
                <a:gd name="T7" fmla="*/ 8 h 882"/>
                <a:gd name="T8" fmla="*/ 16 w 500"/>
                <a:gd name="T9" fmla="*/ 6 h 882"/>
                <a:gd name="T10" fmla="*/ 13 w 500"/>
                <a:gd name="T11" fmla="*/ 5 h 882"/>
                <a:gd name="T12" fmla="*/ 11 w 500"/>
                <a:gd name="T13" fmla="*/ 3 h 882"/>
                <a:gd name="T14" fmla="*/ 8 w 500"/>
                <a:gd name="T15" fmla="*/ 2 h 882"/>
                <a:gd name="T16" fmla="*/ 6 w 500"/>
                <a:gd name="T17" fmla="*/ 0 h 882"/>
                <a:gd name="T18" fmla="*/ 3 w 500"/>
                <a:gd name="T19" fmla="*/ 2 h 882"/>
                <a:gd name="T20" fmla="*/ 3 w 500"/>
                <a:gd name="T21" fmla="*/ 4 h 882"/>
                <a:gd name="T22" fmla="*/ 4 w 500"/>
                <a:gd name="T23" fmla="*/ 6 h 882"/>
                <a:gd name="T24" fmla="*/ 6 w 500"/>
                <a:gd name="T25" fmla="*/ 9 h 882"/>
                <a:gd name="T26" fmla="*/ 5 w 500"/>
                <a:gd name="T27" fmla="*/ 11 h 882"/>
                <a:gd name="T28" fmla="*/ 5 w 500"/>
                <a:gd name="T29" fmla="*/ 13 h 882"/>
                <a:gd name="T30" fmla="*/ 5 w 500"/>
                <a:gd name="T31" fmla="*/ 15 h 882"/>
                <a:gd name="T32" fmla="*/ 5 w 500"/>
                <a:gd name="T33" fmla="*/ 17 h 882"/>
                <a:gd name="T34" fmla="*/ 5 w 500"/>
                <a:gd name="T35" fmla="*/ 20 h 882"/>
                <a:gd name="T36" fmla="*/ 3 w 500"/>
                <a:gd name="T37" fmla="*/ 21 h 882"/>
                <a:gd name="T38" fmla="*/ 2 w 500"/>
                <a:gd name="T39" fmla="*/ 23 h 882"/>
                <a:gd name="T40" fmla="*/ 1 w 500"/>
                <a:gd name="T41" fmla="*/ 24 h 882"/>
                <a:gd name="T42" fmla="*/ 0 w 500"/>
                <a:gd name="T43" fmla="*/ 26 h 882"/>
                <a:gd name="T44" fmla="*/ 0 w 500"/>
                <a:gd name="T45" fmla="*/ 29 h 882"/>
                <a:gd name="T46" fmla="*/ 1 w 500"/>
                <a:gd name="T47" fmla="*/ 31 h 882"/>
                <a:gd name="T48" fmla="*/ 2 w 500"/>
                <a:gd name="T49" fmla="*/ 31 h 882"/>
                <a:gd name="T50" fmla="*/ 3 w 500"/>
                <a:gd name="T51" fmla="*/ 34 h 882"/>
                <a:gd name="T52" fmla="*/ 4 w 500"/>
                <a:gd name="T53" fmla="*/ 37 h 882"/>
                <a:gd name="T54" fmla="*/ 6 w 500"/>
                <a:gd name="T55" fmla="*/ 40 h 882"/>
                <a:gd name="T56" fmla="*/ 3 w 500"/>
                <a:gd name="T57" fmla="*/ 40 h 882"/>
                <a:gd name="T58" fmla="*/ 1 w 500"/>
                <a:gd name="T59" fmla="*/ 41 h 882"/>
                <a:gd name="T60" fmla="*/ 3 w 500"/>
                <a:gd name="T61" fmla="*/ 43 h 882"/>
                <a:gd name="T62" fmla="*/ 5 w 500"/>
                <a:gd name="T63" fmla="*/ 47 h 882"/>
                <a:gd name="T64" fmla="*/ 8 w 500"/>
                <a:gd name="T65" fmla="*/ 46 h 882"/>
                <a:gd name="T66" fmla="*/ 8 w 500"/>
                <a:gd name="T67" fmla="*/ 47 h 882"/>
                <a:gd name="T68" fmla="*/ 9 w 500"/>
                <a:gd name="T69" fmla="*/ 46 h 882"/>
                <a:gd name="T70" fmla="*/ 13 w 500"/>
                <a:gd name="T71" fmla="*/ 46 h 882"/>
                <a:gd name="T72" fmla="*/ 14 w 500"/>
                <a:gd name="T73" fmla="*/ 44 h 882"/>
                <a:gd name="T74" fmla="*/ 14 w 500"/>
                <a:gd name="T75" fmla="*/ 43 h 882"/>
                <a:gd name="T76" fmla="*/ 18 w 500"/>
                <a:gd name="T77" fmla="*/ 43 h 882"/>
                <a:gd name="T78" fmla="*/ 20 w 500"/>
                <a:gd name="T79" fmla="*/ 40 h 882"/>
                <a:gd name="T80" fmla="*/ 21 w 500"/>
                <a:gd name="T81" fmla="*/ 38 h 882"/>
                <a:gd name="T82" fmla="*/ 24 w 500"/>
                <a:gd name="T83" fmla="*/ 37 h 882"/>
                <a:gd name="T84" fmla="*/ 24 w 500"/>
                <a:gd name="T85" fmla="*/ 35 h 882"/>
                <a:gd name="T86" fmla="*/ 23 w 500"/>
                <a:gd name="T87" fmla="*/ 34 h 882"/>
                <a:gd name="T88" fmla="*/ 22 w 500"/>
                <a:gd name="T89" fmla="*/ 32 h 882"/>
                <a:gd name="T90" fmla="*/ 21 w 500"/>
                <a:gd name="T91" fmla="*/ 32 h 882"/>
                <a:gd name="T92" fmla="*/ 22 w 500"/>
                <a:gd name="T93" fmla="*/ 29 h 882"/>
                <a:gd name="T94" fmla="*/ 22 w 500"/>
                <a:gd name="T95" fmla="*/ 28 h 882"/>
                <a:gd name="T96" fmla="*/ 23 w 500"/>
                <a:gd name="T97" fmla="*/ 27 h 882"/>
                <a:gd name="T98" fmla="*/ 23 w 500"/>
                <a:gd name="T99" fmla="*/ 26 h 882"/>
                <a:gd name="T100" fmla="*/ 24 w 500"/>
                <a:gd name="T101" fmla="*/ 24 h 882"/>
                <a:gd name="T102" fmla="*/ 25 w 500"/>
                <a:gd name="T103" fmla="*/ 23 h 882"/>
                <a:gd name="T104" fmla="*/ 27 w 500"/>
                <a:gd name="T105" fmla="*/ 23 h 882"/>
                <a:gd name="T106" fmla="*/ 27 w 500"/>
                <a:gd name="T107" fmla="*/ 20 h 882"/>
                <a:gd name="T108" fmla="*/ 26 w 500"/>
                <a:gd name="T109" fmla="*/ 17 h 882"/>
                <a:gd name="T110" fmla="*/ 26 w 500"/>
                <a:gd name="T111" fmla="*/ 15 h 882"/>
                <a:gd name="T112" fmla="*/ 26 w 500"/>
                <a:gd name="T113" fmla="*/ 12 h 8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0"/>
                <a:gd name="T172" fmla="*/ 0 h 882"/>
                <a:gd name="T173" fmla="*/ 500 w 500"/>
                <a:gd name="T174" fmla="*/ 882 h 8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0" h="882">
                  <a:moveTo>
                    <a:pt x="494" y="221"/>
                  </a:moveTo>
                  <a:lnTo>
                    <a:pt x="445" y="193"/>
                  </a:lnTo>
                  <a:lnTo>
                    <a:pt x="396" y="166"/>
                  </a:lnTo>
                  <a:lnTo>
                    <a:pt x="347" y="138"/>
                  </a:lnTo>
                  <a:lnTo>
                    <a:pt x="299" y="111"/>
                  </a:lnTo>
                  <a:lnTo>
                    <a:pt x="250" y="82"/>
                  </a:lnTo>
                  <a:lnTo>
                    <a:pt x="202" y="56"/>
                  </a:lnTo>
                  <a:lnTo>
                    <a:pt x="152" y="27"/>
                  </a:lnTo>
                  <a:lnTo>
                    <a:pt x="105" y="0"/>
                  </a:lnTo>
                  <a:lnTo>
                    <a:pt x="57" y="27"/>
                  </a:lnTo>
                  <a:lnTo>
                    <a:pt x="63" y="69"/>
                  </a:lnTo>
                  <a:lnTo>
                    <a:pt x="69" y="111"/>
                  </a:lnTo>
                  <a:lnTo>
                    <a:pt x="109" y="175"/>
                  </a:lnTo>
                  <a:lnTo>
                    <a:pt x="97" y="197"/>
                  </a:lnTo>
                  <a:lnTo>
                    <a:pt x="96" y="239"/>
                  </a:lnTo>
                  <a:lnTo>
                    <a:pt x="93" y="281"/>
                  </a:lnTo>
                  <a:lnTo>
                    <a:pt x="90" y="323"/>
                  </a:lnTo>
                  <a:lnTo>
                    <a:pt x="88" y="364"/>
                  </a:lnTo>
                  <a:lnTo>
                    <a:pt x="66" y="397"/>
                  </a:lnTo>
                  <a:lnTo>
                    <a:pt x="45" y="430"/>
                  </a:lnTo>
                  <a:lnTo>
                    <a:pt x="23" y="463"/>
                  </a:lnTo>
                  <a:lnTo>
                    <a:pt x="0" y="497"/>
                  </a:lnTo>
                  <a:lnTo>
                    <a:pt x="2" y="540"/>
                  </a:lnTo>
                  <a:lnTo>
                    <a:pt x="23" y="576"/>
                  </a:lnTo>
                  <a:lnTo>
                    <a:pt x="42" y="576"/>
                  </a:lnTo>
                  <a:lnTo>
                    <a:pt x="67" y="630"/>
                  </a:lnTo>
                  <a:lnTo>
                    <a:pt x="72" y="691"/>
                  </a:lnTo>
                  <a:lnTo>
                    <a:pt x="105" y="746"/>
                  </a:lnTo>
                  <a:lnTo>
                    <a:pt x="48" y="746"/>
                  </a:lnTo>
                  <a:lnTo>
                    <a:pt x="23" y="760"/>
                  </a:lnTo>
                  <a:lnTo>
                    <a:pt x="64" y="812"/>
                  </a:lnTo>
                  <a:lnTo>
                    <a:pt x="96" y="882"/>
                  </a:lnTo>
                  <a:lnTo>
                    <a:pt x="141" y="867"/>
                  </a:lnTo>
                  <a:lnTo>
                    <a:pt x="151" y="875"/>
                  </a:lnTo>
                  <a:lnTo>
                    <a:pt x="178" y="869"/>
                  </a:lnTo>
                  <a:lnTo>
                    <a:pt x="247" y="855"/>
                  </a:lnTo>
                  <a:lnTo>
                    <a:pt x="269" y="827"/>
                  </a:lnTo>
                  <a:lnTo>
                    <a:pt x="261" y="809"/>
                  </a:lnTo>
                  <a:lnTo>
                    <a:pt x="330" y="796"/>
                  </a:lnTo>
                  <a:lnTo>
                    <a:pt x="369" y="751"/>
                  </a:lnTo>
                  <a:lnTo>
                    <a:pt x="405" y="706"/>
                  </a:lnTo>
                  <a:lnTo>
                    <a:pt x="453" y="696"/>
                  </a:lnTo>
                  <a:lnTo>
                    <a:pt x="448" y="664"/>
                  </a:lnTo>
                  <a:lnTo>
                    <a:pt x="439" y="636"/>
                  </a:lnTo>
                  <a:lnTo>
                    <a:pt x="418" y="594"/>
                  </a:lnTo>
                  <a:lnTo>
                    <a:pt x="400" y="591"/>
                  </a:lnTo>
                  <a:lnTo>
                    <a:pt x="417" y="549"/>
                  </a:lnTo>
                  <a:lnTo>
                    <a:pt x="421" y="524"/>
                  </a:lnTo>
                  <a:lnTo>
                    <a:pt x="429" y="509"/>
                  </a:lnTo>
                  <a:lnTo>
                    <a:pt x="429" y="490"/>
                  </a:lnTo>
                  <a:lnTo>
                    <a:pt x="453" y="446"/>
                  </a:lnTo>
                  <a:lnTo>
                    <a:pt x="469" y="432"/>
                  </a:lnTo>
                  <a:lnTo>
                    <a:pt x="500" y="432"/>
                  </a:lnTo>
                  <a:lnTo>
                    <a:pt x="499" y="379"/>
                  </a:lnTo>
                  <a:lnTo>
                    <a:pt x="497" y="326"/>
                  </a:lnTo>
                  <a:lnTo>
                    <a:pt x="496" y="273"/>
                  </a:lnTo>
                  <a:lnTo>
                    <a:pt x="494" y="22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8" name="Freeform 502">
              <a:extLst>
                <a:ext uri="{FF2B5EF4-FFF2-40B4-BE49-F238E27FC236}">
                  <a16:creationId xmlns:a16="http://schemas.microsoft.com/office/drawing/2014/main" xmlns="" id="{317AAF3F-C4D1-43F7-B73E-1E13D1DE318A}"/>
                </a:ext>
              </a:extLst>
            </p:cNvPr>
            <p:cNvSpPr>
              <a:spLocks noChangeAspect="1"/>
            </p:cNvSpPr>
            <p:nvPr/>
          </p:nvSpPr>
          <p:spPr bwMode="auto">
            <a:xfrm>
              <a:off x="3383" y="2509"/>
              <a:ext cx="27" cy="33"/>
            </a:xfrm>
            <a:custGeom>
              <a:avLst/>
              <a:gdLst>
                <a:gd name="T0" fmla="*/ 0 w 71"/>
                <a:gd name="T1" fmla="*/ 5 h 86"/>
                <a:gd name="T2" fmla="*/ 3 w 71"/>
                <a:gd name="T3" fmla="*/ 5 h 86"/>
                <a:gd name="T4" fmla="*/ 4 w 71"/>
                <a:gd name="T5" fmla="*/ 3 h 86"/>
                <a:gd name="T6" fmla="*/ 3 w 71"/>
                <a:gd name="T7" fmla="*/ 0 h 86"/>
                <a:gd name="T8" fmla="*/ 2 w 71"/>
                <a:gd name="T9" fmla="*/ 0 h 86"/>
                <a:gd name="T10" fmla="*/ 0 w 71"/>
                <a:gd name="T11" fmla="*/ 5 h 86"/>
                <a:gd name="T12" fmla="*/ 0 60000 65536"/>
                <a:gd name="T13" fmla="*/ 0 60000 65536"/>
                <a:gd name="T14" fmla="*/ 0 60000 65536"/>
                <a:gd name="T15" fmla="*/ 0 60000 65536"/>
                <a:gd name="T16" fmla="*/ 0 60000 65536"/>
                <a:gd name="T17" fmla="*/ 0 60000 65536"/>
                <a:gd name="T18" fmla="*/ 0 w 71"/>
                <a:gd name="T19" fmla="*/ 0 h 86"/>
                <a:gd name="T20" fmla="*/ 71 w 71"/>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71" h="86">
                  <a:moveTo>
                    <a:pt x="0" y="83"/>
                  </a:moveTo>
                  <a:lnTo>
                    <a:pt x="57" y="86"/>
                  </a:lnTo>
                  <a:lnTo>
                    <a:pt x="71" y="59"/>
                  </a:lnTo>
                  <a:lnTo>
                    <a:pt x="50" y="0"/>
                  </a:lnTo>
                  <a:lnTo>
                    <a:pt x="33" y="3"/>
                  </a:lnTo>
                  <a:lnTo>
                    <a:pt x="0" y="8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99" name="Freeform 503">
              <a:extLst>
                <a:ext uri="{FF2B5EF4-FFF2-40B4-BE49-F238E27FC236}">
                  <a16:creationId xmlns:a16="http://schemas.microsoft.com/office/drawing/2014/main" xmlns="" id="{1B58E51C-449E-4FBB-88A8-638DA5D9D906}"/>
                </a:ext>
              </a:extLst>
            </p:cNvPr>
            <p:cNvSpPr>
              <a:spLocks noChangeAspect="1"/>
            </p:cNvSpPr>
            <p:nvPr/>
          </p:nvSpPr>
          <p:spPr bwMode="auto">
            <a:xfrm>
              <a:off x="3283" y="2396"/>
              <a:ext cx="120" cy="120"/>
            </a:xfrm>
            <a:custGeom>
              <a:avLst/>
              <a:gdLst>
                <a:gd name="T0" fmla="*/ 0 w 321"/>
                <a:gd name="T1" fmla="*/ 13 h 316"/>
                <a:gd name="T2" fmla="*/ 0 w 321"/>
                <a:gd name="T3" fmla="*/ 11 h 316"/>
                <a:gd name="T4" fmla="*/ 0 w 321"/>
                <a:gd name="T5" fmla="*/ 7 h 316"/>
                <a:gd name="T6" fmla="*/ 1 w 321"/>
                <a:gd name="T7" fmla="*/ 3 h 316"/>
                <a:gd name="T8" fmla="*/ 3 w 321"/>
                <a:gd name="T9" fmla="*/ 2 h 316"/>
                <a:gd name="T10" fmla="*/ 5 w 321"/>
                <a:gd name="T11" fmla="*/ 0 h 316"/>
                <a:gd name="T12" fmla="*/ 5 w 321"/>
                <a:gd name="T13" fmla="*/ 0 h 316"/>
                <a:gd name="T14" fmla="*/ 6 w 321"/>
                <a:gd name="T15" fmla="*/ 2 h 316"/>
                <a:gd name="T16" fmla="*/ 7 w 321"/>
                <a:gd name="T17" fmla="*/ 4 h 316"/>
                <a:gd name="T18" fmla="*/ 7 w 321"/>
                <a:gd name="T19" fmla="*/ 6 h 316"/>
                <a:gd name="T20" fmla="*/ 8 w 321"/>
                <a:gd name="T21" fmla="*/ 9 h 316"/>
                <a:gd name="T22" fmla="*/ 8 w 321"/>
                <a:gd name="T23" fmla="*/ 8 h 316"/>
                <a:gd name="T24" fmla="*/ 9 w 321"/>
                <a:gd name="T25" fmla="*/ 8 h 316"/>
                <a:gd name="T26" fmla="*/ 11 w 321"/>
                <a:gd name="T27" fmla="*/ 10 h 316"/>
                <a:gd name="T28" fmla="*/ 14 w 321"/>
                <a:gd name="T29" fmla="*/ 13 h 316"/>
                <a:gd name="T30" fmla="*/ 17 w 321"/>
                <a:gd name="T31" fmla="*/ 16 h 316"/>
                <a:gd name="T32" fmla="*/ 17 w 321"/>
                <a:gd name="T33" fmla="*/ 16 h 316"/>
                <a:gd name="T34" fmla="*/ 16 w 321"/>
                <a:gd name="T35" fmla="*/ 16 h 316"/>
                <a:gd name="T36" fmla="*/ 16 w 321"/>
                <a:gd name="T37" fmla="*/ 17 h 316"/>
                <a:gd name="T38" fmla="*/ 15 w 321"/>
                <a:gd name="T39" fmla="*/ 17 h 316"/>
                <a:gd name="T40" fmla="*/ 14 w 321"/>
                <a:gd name="T41" fmla="*/ 17 h 316"/>
                <a:gd name="T42" fmla="*/ 12 w 321"/>
                <a:gd name="T43" fmla="*/ 16 h 316"/>
                <a:gd name="T44" fmla="*/ 10 w 321"/>
                <a:gd name="T45" fmla="*/ 14 h 316"/>
                <a:gd name="T46" fmla="*/ 10 w 321"/>
                <a:gd name="T47" fmla="*/ 13 h 316"/>
                <a:gd name="T48" fmla="*/ 8 w 321"/>
                <a:gd name="T49" fmla="*/ 12 h 316"/>
                <a:gd name="T50" fmla="*/ 7 w 321"/>
                <a:gd name="T51" fmla="*/ 12 h 316"/>
                <a:gd name="T52" fmla="*/ 5 w 321"/>
                <a:gd name="T53" fmla="*/ 12 h 316"/>
                <a:gd name="T54" fmla="*/ 4 w 321"/>
                <a:gd name="T55" fmla="*/ 11 h 316"/>
                <a:gd name="T56" fmla="*/ 3 w 321"/>
                <a:gd name="T57" fmla="*/ 13 h 316"/>
                <a:gd name="T58" fmla="*/ 2 w 321"/>
                <a:gd name="T59" fmla="*/ 12 h 316"/>
                <a:gd name="T60" fmla="*/ 1 w 321"/>
                <a:gd name="T61" fmla="*/ 13 h 316"/>
                <a:gd name="T62" fmla="*/ 0 w 321"/>
                <a:gd name="T63" fmla="*/ 13 h 3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21"/>
                <a:gd name="T97" fmla="*/ 0 h 316"/>
                <a:gd name="T98" fmla="*/ 321 w 321"/>
                <a:gd name="T99" fmla="*/ 316 h 3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21" h="316">
                  <a:moveTo>
                    <a:pt x="0" y="241"/>
                  </a:moveTo>
                  <a:lnTo>
                    <a:pt x="6" y="200"/>
                  </a:lnTo>
                  <a:lnTo>
                    <a:pt x="12" y="124"/>
                  </a:lnTo>
                  <a:lnTo>
                    <a:pt x="30" y="53"/>
                  </a:lnTo>
                  <a:lnTo>
                    <a:pt x="61" y="30"/>
                  </a:lnTo>
                  <a:lnTo>
                    <a:pt x="91" y="6"/>
                  </a:lnTo>
                  <a:lnTo>
                    <a:pt x="97" y="0"/>
                  </a:lnTo>
                  <a:lnTo>
                    <a:pt x="112" y="39"/>
                  </a:lnTo>
                  <a:lnTo>
                    <a:pt x="128" y="79"/>
                  </a:lnTo>
                  <a:lnTo>
                    <a:pt x="143" y="118"/>
                  </a:lnTo>
                  <a:lnTo>
                    <a:pt x="158" y="158"/>
                  </a:lnTo>
                  <a:lnTo>
                    <a:pt x="161" y="143"/>
                  </a:lnTo>
                  <a:lnTo>
                    <a:pt x="173" y="152"/>
                  </a:lnTo>
                  <a:lnTo>
                    <a:pt x="213" y="180"/>
                  </a:lnTo>
                  <a:lnTo>
                    <a:pt x="267" y="234"/>
                  </a:lnTo>
                  <a:lnTo>
                    <a:pt x="321" y="286"/>
                  </a:lnTo>
                  <a:lnTo>
                    <a:pt x="321" y="295"/>
                  </a:lnTo>
                  <a:lnTo>
                    <a:pt x="318" y="300"/>
                  </a:lnTo>
                  <a:lnTo>
                    <a:pt x="301" y="303"/>
                  </a:lnTo>
                  <a:lnTo>
                    <a:pt x="276" y="316"/>
                  </a:lnTo>
                  <a:lnTo>
                    <a:pt x="273" y="303"/>
                  </a:lnTo>
                  <a:lnTo>
                    <a:pt x="231" y="288"/>
                  </a:lnTo>
                  <a:lnTo>
                    <a:pt x="201" y="255"/>
                  </a:lnTo>
                  <a:lnTo>
                    <a:pt x="186" y="235"/>
                  </a:lnTo>
                  <a:lnTo>
                    <a:pt x="155" y="221"/>
                  </a:lnTo>
                  <a:lnTo>
                    <a:pt x="130" y="215"/>
                  </a:lnTo>
                  <a:lnTo>
                    <a:pt x="98" y="219"/>
                  </a:lnTo>
                  <a:lnTo>
                    <a:pt x="74" y="192"/>
                  </a:lnTo>
                  <a:lnTo>
                    <a:pt x="67" y="238"/>
                  </a:lnTo>
                  <a:lnTo>
                    <a:pt x="45" y="219"/>
                  </a:lnTo>
                  <a:lnTo>
                    <a:pt x="24" y="244"/>
                  </a:lnTo>
                  <a:lnTo>
                    <a:pt x="0" y="24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0" name="Freeform 504">
              <a:extLst>
                <a:ext uri="{FF2B5EF4-FFF2-40B4-BE49-F238E27FC236}">
                  <a16:creationId xmlns:a16="http://schemas.microsoft.com/office/drawing/2014/main" xmlns="" id="{FC258795-DFF2-4FB8-B3F8-9D1B5B11FB77}"/>
                </a:ext>
              </a:extLst>
            </p:cNvPr>
            <p:cNvSpPr>
              <a:spLocks noChangeAspect="1"/>
            </p:cNvSpPr>
            <p:nvPr/>
          </p:nvSpPr>
          <p:spPr bwMode="auto">
            <a:xfrm>
              <a:off x="3225" y="2468"/>
              <a:ext cx="273" cy="229"/>
            </a:xfrm>
            <a:custGeom>
              <a:avLst/>
              <a:gdLst>
                <a:gd name="T0" fmla="*/ 13 w 726"/>
                <a:gd name="T1" fmla="*/ 32 h 608"/>
                <a:gd name="T2" fmla="*/ 10 w 726"/>
                <a:gd name="T3" fmla="*/ 30 h 608"/>
                <a:gd name="T4" fmla="*/ 8 w 726"/>
                <a:gd name="T5" fmla="*/ 29 h 608"/>
                <a:gd name="T6" fmla="*/ 7 w 726"/>
                <a:gd name="T7" fmla="*/ 27 h 608"/>
                <a:gd name="T8" fmla="*/ 6 w 726"/>
                <a:gd name="T9" fmla="*/ 26 h 608"/>
                <a:gd name="T10" fmla="*/ 5 w 726"/>
                <a:gd name="T11" fmla="*/ 24 h 608"/>
                <a:gd name="T12" fmla="*/ 3 w 726"/>
                <a:gd name="T13" fmla="*/ 22 h 608"/>
                <a:gd name="T14" fmla="*/ 1 w 726"/>
                <a:gd name="T15" fmla="*/ 20 h 608"/>
                <a:gd name="T16" fmla="*/ 0 w 726"/>
                <a:gd name="T17" fmla="*/ 19 h 608"/>
                <a:gd name="T18" fmla="*/ 1 w 726"/>
                <a:gd name="T19" fmla="*/ 18 h 608"/>
                <a:gd name="T20" fmla="*/ 3 w 726"/>
                <a:gd name="T21" fmla="*/ 17 h 608"/>
                <a:gd name="T22" fmla="*/ 3 w 726"/>
                <a:gd name="T23" fmla="*/ 14 h 608"/>
                <a:gd name="T24" fmla="*/ 3 w 726"/>
                <a:gd name="T25" fmla="*/ 11 h 608"/>
                <a:gd name="T26" fmla="*/ 5 w 726"/>
                <a:gd name="T27" fmla="*/ 11 h 608"/>
                <a:gd name="T28" fmla="*/ 6 w 726"/>
                <a:gd name="T29" fmla="*/ 8 h 608"/>
                <a:gd name="T30" fmla="*/ 8 w 726"/>
                <a:gd name="T31" fmla="*/ 3 h 608"/>
                <a:gd name="T32" fmla="*/ 9 w 726"/>
                <a:gd name="T33" fmla="*/ 3 h 608"/>
                <a:gd name="T34" fmla="*/ 11 w 726"/>
                <a:gd name="T35" fmla="*/ 2 h 608"/>
                <a:gd name="T36" fmla="*/ 12 w 726"/>
                <a:gd name="T37" fmla="*/ 2 h 608"/>
                <a:gd name="T38" fmla="*/ 12 w 726"/>
                <a:gd name="T39" fmla="*/ 0 h 608"/>
                <a:gd name="T40" fmla="*/ 13 w 726"/>
                <a:gd name="T41" fmla="*/ 2 h 608"/>
                <a:gd name="T42" fmla="*/ 15 w 726"/>
                <a:gd name="T43" fmla="*/ 1 h 608"/>
                <a:gd name="T44" fmla="*/ 16 w 726"/>
                <a:gd name="T45" fmla="*/ 2 h 608"/>
                <a:gd name="T46" fmla="*/ 18 w 726"/>
                <a:gd name="T47" fmla="*/ 2 h 608"/>
                <a:gd name="T48" fmla="*/ 19 w 726"/>
                <a:gd name="T49" fmla="*/ 3 h 608"/>
                <a:gd name="T50" fmla="*/ 20 w 726"/>
                <a:gd name="T51" fmla="*/ 5 h 608"/>
                <a:gd name="T52" fmla="*/ 23 w 726"/>
                <a:gd name="T53" fmla="*/ 6 h 608"/>
                <a:gd name="T54" fmla="*/ 23 w 726"/>
                <a:gd name="T55" fmla="*/ 7 h 608"/>
                <a:gd name="T56" fmla="*/ 24 w 726"/>
                <a:gd name="T57" fmla="*/ 6 h 608"/>
                <a:gd name="T58" fmla="*/ 22 w 726"/>
                <a:gd name="T59" fmla="*/ 10 h 608"/>
                <a:gd name="T60" fmla="*/ 25 w 726"/>
                <a:gd name="T61" fmla="*/ 10 h 608"/>
                <a:gd name="T62" fmla="*/ 25 w 726"/>
                <a:gd name="T63" fmla="*/ 12 h 608"/>
                <a:gd name="T64" fmla="*/ 27 w 726"/>
                <a:gd name="T65" fmla="*/ 14 h 608"/>
                <a:gd name="T66" fmla="*/ 28 w 726"/>
                <a:gd name="T67" fmla="*/ 16 h 608"/>
                <a:gd name="T68" fmla="*/ 30 w 726"/>
                <a:gd name="T69" fmla="*/ 17 h 608"/>
                <a:gd name="T70" fmla="*/ 32 w 726"/>
                <a:gd name="T71" fmla="*/ 18 h 608"/>
                <a:gd name="T72" fmla="*/ 34 w 726"/>
                <a:gd name="T73" fmla="*/ 18 h 608"/>
                <a:gd name="T74" fmla="*/ 36 w 726"/>
                <a:gd name="T75" fmla="*/ 19 h 608"/>
                <a:gd name="T76" fmla="*/ 39 w 726"/>
                <a:gd name="T77" fmla="*/ 19 h 608"/>
                <a:gd name="T78" fmla="*/ 37 w 726"/>
                <a:gd name="T79" fmla="*/ 21 h 608"/>
                <a:gd name="T80" fmla="*/ 35 w 726"/>
                <a:gd name="T81" fmla="*/ 24 h 608"/>
                <a:gd name="T82" fmla="*/ 33 w 726"/>
                <a:gd name="T83" fmla="*/ 26 h 608"/>
                <a:gd name="T84" fmla="*/ 31 w 726"/>
                <a:gd name="T85" fmla="*/ 28 h 608"/>
                <a:gd name="T86" fmla="*/ 29 w 726"/>
                <a:gd name="T87" fmla="*/ 29 h 608"/>
                <a:gd name="T88" fmla="*/ 27 w 726"/>
                <a:gd name="T89" fmla="*/ 29 h 608"/>
                <a:gd name="T90" fmla="*/ 24 w 726"/>
                <a:gd name="T91" fmla="*/ 31 h 608"/>
                <a:gd name="T92" fmla="*/ 23 w 726"/>
                <a:gd name="T93" fmla="*/ 31 h 608"/>
                <a:gd name="T94" fmla="*/ 21 w 726"/>
                <a:gd name="T95" fmla="*/ 31 h 608"/>
                <a:gd name="T96" fmla="*/ 18 w 726"/>
                <a:gd name="T97" fmla="*/ 31 h 608"/>
                <a:gd name="T98" fmla="*/ 17 w 726"/>
                <a:gd name="T99" fmla="*/ 32 h 608"/>
                <a:gd name="T100" fmla="*/ 13 w 726"/>
                <a:gd name="T101" fmla="*/ 32 h 6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26"/>
                <a:gd name="T154" fmla="*/ 0 h 608"/>
                <a:gd name="T155" fmla="*/ 726 w 726"/>
                <a:gd name="T156" fmla="*/ 608 h 60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26" h="608">
                  <a:moveTo>
                    <a:pt x="246" y="596"/>
                  </a:moveTo>
                  <a:lnTo>
                    <a:pt x="186" y="554"/>
                  </a:lnTo>
                  <a:lnTo>
                    <a:pt x="144" y="546"/>
                  </a:lnTo>
                  <a:lnTo>
                    <a:pt x="131" y="505"/>
                  </a:lnTo>
                  <a:lnTo>
                    <a:pt x="103" y="490"/>
                  </a:lnTo>
                  <a:lnTo>
                    <a:pt x="85" y="454"/>
                  </a:lnTo>
                  <a:lnTo>
                    <a:pt x="65" y="417"/>
                  </a:lnTo>
                  <a:lnTo>
                    <a:pt x="17" y="375"/>
                  </a:lnTo>
                  <a:lnTo>
                    <a:pt x="0" y="360"/>
                  </a:lnTo>
                  <a:lnTo>
                    <a:pt x="17" y="334"/>
                  </a:lnTo>
                  <a:lnTo>
                    <a:pt x="52" y="327"/>
                  </a:lnTo>
                  <a:lnTo>
                    <a:pt x="58" y="266"/>
                  </a:lnTo>
                  <a:lnTo>
                    <a:pt x="64" y="206"/>
                  </a:lnTo>
                  <a:lnTo>
                    <a:pt x="91" y="202"/>
                  </a:lnTo>
                  <a:lnTo>
                    <a:pt x="103" y="139"/>
                  </a:lnTo>
                  <a:lnTo>
                    <a:pt x="152" y="49"/>
                  </a:lnTo>
                  <a:lnTo>
                    <a:pt x="176" y="52"/>
                  </a:lnTo>
                  <a:lnTo>
                    <a:pt x="197" y="27"/>
                  </a:lnTo>
                  <a:lnTo>
                    <a:pt x="219" y="46"/>
                  </a:lnTo>
                  <a:lnTo>
                    <a:pt x="226" y="0"/>
                  </a:lnTo>
                  <a:lnTo>
                    <a:pt x="250" y="27"/>
                  </a:lnTo>
                  <a:lnTo>
                    <a:pt x="282" y="23"/>
                  </a:lnTo>
                  <a:lnTo>
                    <a:pt x="307" y="29"/>
                  </a:lnTo>
                  <a:lnTo>
                    <a:pt x="338" y="43"/>
                  </a:lnTo>
                  <a:lnTo>
                    <a:pt x="353" y="63"/>
                  </a:lnTo>
                  <a:lnTo>
                    <a:pt x="383" y="96"/>
                  </a:lnTo>
                  <a:lnTo>
                    <a:pt x="425" y="111"/>
                  </a:lnTo>
                  <a:lnTo>
                    <a:pt x="428" y="124"/>
                  </a:lnTo>
                  <a:lnTo>
                    <a:pt x="453" y="111"/>
                  </a:lnTo>
                  <a:lnTo>
                    <a:pt x="420" y="191"/>
                  </a:lnTo>
                  <a:lnTo>
                    <a:pt x="477" y="194"/>
                  </a:lnTo>
                  <a:lnTo>
                    <a:pt x="470" y="224"/>
                  </a:lnTo>
                  <a:lnTo>
                    <a:pt x="501" y="264"/>
                  </a:lnTo>
                  <a:lnTo>
                    <a:pt x="532" y="305"/>
                  </a:lnTo>
                  <a:lnTo>
                    <a:pt x="570" y="318"/>
                  </a:lnTo>
                  <a:lnTo>
                    <a:pt x="606" y="331"/>
                  </a:lnTo>
                  <a:lnTo>
                    <a:pt x="643" y="346"/>
                  </a:lnTo>
                  <a:lnTo>
                    <a:pt x="679" y="360"/>
                  </a:lnTo>
                  <a:lnTo>
                    <a:pt x="726" y="360"/>
                  </a:lnTo>
                  <a:lnTo>
                    <a:pt x="691" y="402"/>
                  </a:lnTo>
                  <a:lnTo>
                    <a:pt x="655" y="445"/>
                  </a:lnTo>
                  <a:lnTo>
                    <a:pt x="619" y="488"/>
                  </a:lnTo>
                  <a:lnTo>
                    <a:pt x="583" y="531"/>
                  </a:lnTo>
                  <a:lnTo>
                    <a:pt x="544" y="534"/>
                  </a:lnTo>
                  <a:lnTo>
                    <a:pt x="506" y="539"/>
                  </a:lnTo>
                  <a:lnTo>
                    <a:pt x="459" y="569"/>
                  </a:lnTo>
                  <a:lnTo>
                    <a:pt x="435" y="582"/>
                  </a:lnTo>
                  <a:lnTo>
                    <a:pt x="388" y="572"/>
                  </a:lnTo>
                  <a:lnTo>
                    <a:pt x="337" y="588"/>
                  </a:lnTo>
                  <a:lnTo>
                    <a:pt x="313" y="608"/>
                  </a:lnTo>
                  <a:lnTo>
                    <a:pt x="246" y="59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1" name="Freeform 505">
              <a:extLst>
                <a:ext uri="{FF2B5EF4-FFF2-40B4-BE49-F238E27FC236}">
                  <a16:creationId xmlns:a16="http://schemas.microsoft.com/office/drawing/2014/main" xmlns="" id="{40553224-205D-48F4-B525-50D49E5A0101}"/>
                </a:ext>
              </a:extLst>
            </p:cNvPr>
            <p:cNvSpPr>
              <a:spLocks noChangeAspect="1"/>
            </p:cNvSpPr>
            <p:nvPr/>
          </p:nvSpPr>
          <p:spPr bwMode="auto">
            <a:xfrm>
              <a:off x="3372" y="2522"/>
              <a:ext cx="185" cy="282"/>
            </a:xfrm>
            <a:custGeom>
              <a:avLst/>
              <a:gdLst>
                <a:gd name="T0" fmla="*/ 25 w 491"/>
                <a:gd name="T1" fmla="*/ 5 h 752"/>
                <a:gd name="T2" fmla="*/ 24 w 491"/>
                <a:gd name="T3" fmla="*/ 9 h 752"/>
                <a:gd name="T4" fmla="*/ 23 w 491"/>
                <a:gd name="T5" fmla="*/ 12 h 752"/>
                <a:gd name="T6" fmla="*/ 21 w 491"/>
                <a:gd name="T7" fmla="*/ 16 h 752"/>
                <a:gd name="T8" fmla="*/ 19 w 491"/>
                <a:gd name="T9" fmla="*/ 19 h 752"/>
                <a:gd name="T10" fmla="*/ 17 w 491"/>
                <a:gd name="T11" fmla="*/ 23 h 752"/>
                <a:gd name="T12" fmla="*/ 16 w 491"/>
                <a:gd name="T13" fmla="*/ 24 h 752"/>
                <a:gd name="T14" fmla="*/ 14 w 491"/>
                <a:gd name="T15" fmla="*/ 26 h 752"/>
                <a:gd name="T16" fmla="*/ 13 w 491"/>
                <a:gd name="T17" fmla="*/ 27 h 752"/>
                <a:gd name="T18" fmla="*/ 11 w 491"/>
                <a:gd name="T19" fmla="*/ 29 h 752"/>
                <a:gd name="T20" fmla="*/ 9 w 491"/>
                <a:gd name="T21" fmla="*/ 31 h 752"/>
                <a:gd name="T22" fmla="*/ 8 w 491"/>
                <a:gd name="T23" fmla="*/ 33 h 752"/>
                <a:gd name="T24" fmla="*/ 6 w 491"/>
                <a:gd name="T25" fmla="*/ 34 h 752"/>
                <a:gd name="T26" fmla="*/ 4 w 491"/>
                <a:gd name="T27" fmla="*/ 36 h 752"/>
                <a:gd name="T28" fmla="*/ 3 w 491"/>
                <a:gd name="T29" fmla="*/ 38 h 752"/>
                <a:gd name="T30" fmla="*/ 2 w 491"/>
                <a:gd name="T31" fmla="*/ 40 h 752"/>
                <a:gd name="T32" fmla="*/ 0 w 491"/>
                <a:gd name="T33" fmla="*/ 37 h 752"/>
                <a:gd name="T34" fmla="*/ 0 w 491"/>
                <a:gd name="T35" fmla="*/ 35 h 752"/>
                <a:gd name="T36" fmla="*/ 0 w 491"/>
                <a:gd name="T37" fmla="*/ 32 h 752"/>
                <a:gd name="T38" fmla="*/ 0 w 491"/>
                <a:gd name="T39" fmla="*/ 29 h 752"/>
                <a:gd name="T40" fmla="*/ 0 w 491"/>
                <a:gd name="T41" fmla="*/ 27 h 752"/>
                <a:gd name="T42" fmla="*/ 1 w 491"/>
                <a:gd name="T43" fmla="*/ 25 h 752"/>
                <a:gd name="T44" fmla="*/ 2 w 491"/>
                <a:gd name="T45" fmla="*/ 23 h 752"/>
                <a:gd name="T46" fmla="*/ 4 w 491"/>
                <a:gd name="T47" fmla="*/ 23 h 752"/>
                <a:gd name="T48" fmla="*/ 6 w 491"/>
                <a:gd name="T49" fmla="*/ 21 h 752"/>
                <a:gd name="T50" fmla="*/ 8 w 491"/>
                <a:gd name="T51" fmla="*/ 21 h 752"/>
                <a:gd name="T52" fmla="*/ 10 w 491"/>
                <a:gd name="T53" fmla="*/ 21 h 752"/>
                <a:gd name="T54" fmla="*/ 12 w 491"/>
                <a:gd name="T55" fmla="*/ 18 h 752"/>
                <a:gd name="T56" fmla="*/ 14 w 491"/>
                <a:gd name="T57" fmla="*/ 16 h 752"/>
                <a:gd name="T58" fmla="*/ 16 w 491"/>
                <a:gd name="T59" fmla="*/ 14 h 752"/>
                <a:gd name="T60" fmla="*/ 18 w 491"/>
                <a:gd name="T61" fmla="*/ 12 h 752"/>
                <a:gd name="T62" fmla="*/ 15 w 491"/>
                <a:gd name="T63" fmla="*/ 12 h 752"/>
                <a:gd name="T64" fmla="*/ 14 w 491"/>
                <a:gd name="T65" fmla="*/ 11 h 752"/>
                <a:gd name="T66" fmla="*/ 12 w 491"/>
                <a:gd name="T67" fmla="*/ 10 h 752"/>
                <a:gd name="T68" fmla="*/ 9 w 491"/>
                <a:gd name="T69" fmla="*/ 9 h 752"/>
                <a:gd name="T70" fmla="*/ 8 w 491"/>
                <a:gd name="T71" fmla="*/ 9 h 752"/>
                <a:gd name="T72" fmla="*/ 6 w 491"/>
                <a:gd name="T73" fmla="*/ 6 h 752"/>
                <a:gd name="T74" fmla="*/ 4 w 491"/>
                <a:gd name="T75" fmla="*/ 5 h 752"/>
                <a:gd name="T76" fmla="*/ 5 w 491"/>
                <a:gd name="T77" fmla="*/ 3 h 752"/>
                <a:gd name="T78" fmla="*/ 5 w 491"/>
                <a:gd name="T79" fmla="*/ 1 h 752"/>
                <a:gd name="T80" fmla="*/ 7 w 491"/>
                <a:gd name="T81" fmla="*/ 3 h 752"/>
                <a:gd name="T82" fmla="*/ 9 w 491"/>
                <a:gd name="T83" fmla="*/ 5 h 752"/>
                <a:gd name="T84" fmla="*/ 12 w 491"/>
                <a:gd name="T85" fmla="*/ 3 h 752"/>
                <a:gd name="T86" fmla="*/ 14 w 491"/>
                <a:gd name="T87" fmla="*/ 3 h 752"/>
                <a:gd name="T88" fmla="*/ 17 w 491"/>
                <a:gd name="T89" fmla="*/ 2 h 752"/>
                <a:gd name="T90" fmla="*/ 20 w 491"/>
                <a:gd name="T91" fmla="*/ 2 h 752"/>
                <a:gd name="T92" fmla="*/ 24 w 491"/>
                <a:gd name="T93" fmla="*/ 1 h 752"/>
                <a:gd name="T94" fmla="*/ 25 w 491"/>
                <a:gd name="T95" fmla="*/ 0 h 752"/>
                <a:gd name="T96" fmla="*/ 26 w 491"/>
                <a:gd name="T97" fmla="*/ 1 h 752"/>
                <a:gd name="T98" fmla="*/ 26 w 491"/>
                <a:gd name="T99" fmla="*/ 5 h 752"/>
                <a:gd name="T100" fmla="*/ 26 w 491"/>
                <a:gd name="T101" fmla="*/ 5 h 752"/>
                <a:gd name="T102" fmla="*/ 25 w 491"/>
                <a:gd name="T103" fmla="*/ 5 h 7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91"/>
                <a:gd name="T157" fmla="*/ 0 h 752"/>
                <a:gd name="T158" fmla="*/ 491 w 491"/>
                <a:gd name="T159" fmla="*/ 752 h 7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91" h="752">
                  <a:moveTo>
                    <a:pt x="473" y="101"/>
                  </a:moveTo>
                  <a:lnTo>
                    <a:pt x="459" y="163"/>
                  </a:lnTo>
                  <a:lnTo>
                    <a:pt x="426" y="230"/>
                  </a:lnTo>
                  <a:lnTo>
                    <a:pt x="394" y="295"/>
                  </a:lnTo>
                  <a:lnTo>
                    <a:pt x="361" y="363"/>
                  </a:lnTo>
                  <a:lnTo>
                    <a:pt x="326" y="428"/>
                  </a:lnTo>
                  <a:lnTo>
                    <a:pt x="298" y="458"/>
                  </a:lnTo>
                  <a:lnTo>
                    <a:pt x="268" y="489"/>
                  </a:lnTo>
                  <a:lnTo>
                    <a:pt x="240" y="519"/>
                  </a:lnTo>
                  <a:lnTo>
                    <a:pt x="210" y="551"/>
                  </a:lnTo>
                  <a:lnTo>
                    <a:pt x="177" y="583"/>
                  </a:lnTo>
                  <a:lnTo>
                    <a:pt x="143" y="616"/>
                  </a:lnTo>
                  <a:lnTo>
                    <a:pt x="109" y="651"/>
                  </a:lnTo>
                  <a:lnTo>
                    <a:pt x="74" y="683"/>
                  </a:lnTo>
                  <a:lnTo>
                    <a:pt x="52" y="718"/>
                  </a:lnTo>
                  <a:lnTo>
                    <a:pt x="28" y="752"/>
                  </a:lnTo>
                  <a:lnTo>
                    <a:pt x="3" y="707"/>
                  </a:lnTo>
                  <a:lnTo>
                    <a:pt x="3" y="657"/>
                  </a:lnTo>
                  <a:lnTo>
                    <a:pt x="1" y="606"/>
                  </a:lnTo>
                  <a:lnTo>
                    <a:pt x="1" y="554"/>
                  </a:lnTo>
                  <a:lnTo>
                    <a:pt x="0" y="503"/>
                  </a:lnTo>
                  <a:lnTo>
                    <a:pt x="22" y="471"/>
                  </a:lnTo>
                  <a:lnTo>
                    <a:pt x="44" y="440"/>
                  </a:lnTo>
                  <a:lnTo>
                    <a:pt x="68" y="427"/>
                  </a:lnTo>
                  <a:lnTo>
                    <a:pt x="115" y="397"/>
                  </a:lnTo>
                  <a:lnTo>
                    <a:pt x="153" y="392"/>
                  </a:lnTo>
                  <a:lnTo>
                    <a:pt x="192" y="389"/>
                  </a:lnTo>
                  <a:lnTo>
                    <a:pt x="228" y="346"/>
                  </a:lnTo>
                  <a:lnTo>
                    <a:pt x="264" y="303"/>
                  </a:lnTo>
                  <a:lnTo>
                    <a:pt x="300" y="260"/>
                  </a:lnTo>
                  <a:lnTo>
                    <a:pt x="335" y="218"/>
                  </a:lnTo>
                  <a:lnTo>
                    <a:pt x="288" y="218"/>
                  </a:lnTo>
                  <a:lnTo>
                    <a:pt x="252" y="204"/>
                  </a:lnTo>
                  <a:lnTo>
                    <a:pt x="215" y="189"/>
                  </a:lnTo>
                  <a:lnTo>
                    <a:pt x="179" y="176"/>
                  </a:lnTo>
                  <a:lnTo>
                    <a:pt x="141" y="163"/>
                  </a:lnTo>
                  <a:lnTo>
                    <a:pt x="110" y="122"/>
                  </a:lnTo>
                  <a:lnTo>
                    <a:pt x="79" y="82"/>
                  </a:lnTo>
                  <a:lnTo>
                    <a:pt x="86" y="52"/>
                  </a:lnTo>
                  <a:lnTo>
                    <a:pt x="100" y="25"/>
                  </a:lnTo>
                  <a:lnTo>
                    <a:pt x="129" y="54"/>
                  </a:lnTo>
                  <a:lnTo>
                    <a:pt x="159" y="84"/>
                  </a:lnTo>
                  <a:lnTo>
                    <a:pt x="222" y="60"/>
                  </a:lnTo>
                  <a:lnTo>
                    <a:pt x="267" y="66"/>
                  </a:lnTo>
                  <a:lnTo>
                    <a:pt x="312" y="45"/>
                  </a:lnTo>
                  <a:lnTo>
                    <a:pt x="380" y="30"/>
                  </a:lnTo>
                  <a:lnTo>
                    <a:pt x="447" y="13"/>
                  </a:lnTo>
                  <a:lnTo>
                    <a:pt x="473" y="0"/>
                  </a:lnTo>
                  <a:lnTo>
                    <a:pt x="488" y="15"/>
                  </a:lnTo>
                  <a:lnTo>
                    <a:pt x="483" y="84"/>
                  </a:lnTo>
                  <a:lnTo>
                    <a:pt x="491" y="84"/>
                  </a:lnTo>
                  <a:lnTo>
                    <a:pt x="473" y="10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2" name="Freeform 506">
              <a:extLst>
                <a:ext uri="{FF2B5EF4-FFF2-40B4-BE49-F238E27FC236}">
                  <a16:creationId xmlns:a16="http://schemas.microsoft.com/office/drawing/2014/main" xmlns="" id="{FA17F033-E1C5-4375-82BC-EFD2312416DE}"/>
                </a:ext>
              </a:extLst>
            </p:cNvPr>
            <p:cNvSpPr>
              <a:spLocks noChangeAspect="1"/>
            </p:cNvSpPr>
            <p:nvPr/>
          </p:nvSpPr>
          <p:spPr bwMode="auto">
            <a:xfrm>
              <a:off x="3019" y="2289"/>
              <a:ext cx="298" cy="408"/>
            </a:xfrm>
            <a:custGeom>
              <a:avLst/>
              <a:gdLst>
                <a:gd name="T0" fmla="*/ 5 w 793"/>
                <a:gd name="T1" fmla="*/ 9 h 1086"/>
                <a:gd name="T2" fmla="*/ 8 w 793"/>
                <a:gd name="T3" fmla="*/ 6 h 1086"/>
                <a:gd name="T4" fmla="*/ 9 w 793"/>
                <a:gd name="T5" fmla="*/ 3 h 1086"/>
                <a:gd name="T6" fmla="*/ 13 w 793"/>
                <a:gd name="T7" fmla="*/ 3 h 1086"/>
                <a:gd name="T8" fmla="*/ 17 w 793"/>
                <a:gd name="T9" fmla="*/ 3 h 1086"/>
                <a:gd name="T10" fmla="*/ 21 w 793"/>
                <a:gd name="T11" fmla="*/ 3 h 1086"/>
                <a:gd name="T12" fmla="*/ 23 w 793"/>
                <a:gd name="T13" fmla="*/ 3 h 1086"/>
                <a:gd name="T14" fmla="*/ 27 w 793"/>
                <a:gd name="T15" fmla="*/ 4 h 1086"/>
                <a:gd name="T16" fmla="*/ 30 w 793"/>
                <a:gd name="T17" fmla="*/ 3 h 1086"/>
                <a:gd name="T18" fmla="*/ 32 w 793"/>
                <a:gd name="T19" fmla="*/ 1 h 1086"/>
                <a:gd name="T20" fmla="*/ 34 w 793"/>
                <a:gd name="T21" fmla="*/ 0 h 1086"/>
                <a:gd name="T22" fmla="*/ 38 w 793"/>
                <a:gd name="T23" fmla="*/ 4 h 1086"/>
                <a:gd name="T24" fmla="*/ 39 w 793"/>
                <a:gd name="T25" fmla="*/ 9 h 1086"/>
                <a:gd name="T26" fmla="*/ 42 w 793"/>
                <a:gd name="T27" fmla="*/ 15 h 1086"/>
                <a:gd name="T28" fmla="*/ 39 w 793"/>
                <a:gd name="T29" fmla="*/ 18 h 1086"/>
                <a:gd name="T30" fmla="*/ 38 w 793"/>
                <a:gd name="T31" fmla="*/ 26 h 1086"/>
                <a:gd name="T32" fmla="*/ 35 w 793"/>
                <a:gd name="T33" fmla="*/ 33 h 1086"/>
                <a:gd name="T34" fmla="*/ 33 w 793"/>
                <a:gd name="T35" fmla="*/ 36 h 1086"/>
                <a:gd name="T36" fmla="*/ 32 w 793"/>
                <a:gd name="T37" fmla="*/ 42 h 1086"/>
                <a:gd name="T38" fmla="*/ 29 w 793"/>
                <a:gd name="T39" fmla="*/ 44 h 1086"/>
                <a:gd name="T40" fmla="*/ 33 w 793"/>
                <a:gd name="T41" fmla="*/ 47 h 1086"/>
                <a:gd name="T42" fmla="*/ 35 w 793"/>
                <a:gd name="T43" fmla="*/ 51 h 1086"/>
                <a:gd name="T44" fmla="*/ 37 w 793"/>
                <a:gd name="T45" fmla="*/ 54 h 1086"/>
                <a:gd name="T46" fmla="*/ 33 w 793"/>
                <a:gd name="T47" fmla="*/ 54 h 1086"/>
                <a:gd name="T48" fmla="*/ 30 w 793"/>
                <a:gd name="T49" fmla="*/ 57 h 1086"/>
                <a:gd name="T50" fmla="*/ 27 w 793"/>
                <a:gd name="T51" fmla="*/ 57 h 1086"/>
                <a:gd name="T52" fmla="*/ 24 w 793"/>
                <a:gd name="T53" fmla="*/ 57 h 1086"/>
                <a:gd name="T54" fmla="*/ 22 w 793"/>
                <a:gd name="T55" fmla="*/ 56 h 1086"/>
                <a:gd name="T56" fmla="*/ 19 w 793"/>
                <a:gd name="T57" fmla="*/ 55 h 1086"/>
                <a:gd name="T58" fmla="*/ 15 w 793"/>
                <a:gd name="T59" fmla="*/ 54 h 1086"/>
                <a:gd name="T60" fmla="*/ 15 w 793"/>
                <a:gd name="T61" fmla="*/ 52 h 1086"/>
                <a:gd name="T62" fmla="*/ 12 w 793"/>
                <a:gd name="T63" fmla="*/ 49 h 1086"/>
                <a:gd name="T64" fmla="*/ 9 w 793"/>
                <a:gd name="T65" fmla="*/ 45 h 1086"/>
                <a:gd name="T66" fmla="*/ 6 w 793"/>
                <a:gd name="T67" fmla="*/ 42 h 1086"/>
                <a:gd name="T68" fmla="*/ 5 w 793"/>
                <a:gd name="T69" fmla="*/ 39 h 1086"/>
                <a:gd name="T70" fmla="*/ 3 w 793"/>
                <a:gd name="T71" fmla="*/ 36 h 1086"/>
                <a:gd name="T72" fmla="*/ 2 w 793"/>
                <a:gd name="T73" fmla="*/ 33 h 1086"/>
                <a:gd name="T74" fmla="*/ 0 w 793"/>
                <a:gd name="T75" fmla="*/ 30 h 1086"/>
                <a:gd name="T76" fmla="*/ 1 w 793"/>
                <a:gd name="T77" fmla="*/ 27 h 1086"/>
                <a:gd name="T78" fmla="*/ 2 w 793"/>
                <a:gd name="T79" fmla="*/ 25 h 1086"/>
                <a:gd name="T80" fmla="*/ 4 w 793"/>
                <a:gd name="T81" fmla="*/ 22 h 1086"/>
                <a:gd name="T82" fmla="*/ 5 w 793"/>
                <a:gd name="T83" fmla="*/ 19 h 1086"/>
                <a:gd name="T84" fmla="*/ 5 w 793"/>
                <a:gd name="T85" fmla="*/ 14 h 108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3"/>
                <a:gd name="T130" fmla="*/ 0 h 1086"/>
                <a:gd name="T131" fmla="*/ 793 w 793"/>
                <a:gd name="T132" fmla="*/ 1086 h 108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3" h="1086">
                  <a:moveTo>
                    <a:pt x="94" y="201"/>
                  </a:moveTo>
                  <a:lnTo>
                    <a:pt x="93" y="173"/>
                  </a:lnTo>
                  <a:lnTo>
                    <a:pt x="141" y="173"/>
                  </a:lnTo>
                  <a:lnTo>
                    <a:pt x="139" y="118"/>
                  </a:lnTo>
                  <a:lnTo>
                    <a:pt x="136" y="62"/>
                  </a:lnTo>
                  <a:lnTo>
                    <a:pt x="173" y="62"/>
                  </a:lnTo>
                  <a:lnTo>
                    <a:pt x="211" y="62"/>
                  </a:lnTo>
                  <a:lnTo>
                    <a:pt x="248" y="62"/>
                  </a:lnTo>
                  <a:lnTo>
                    <a:pt x="285" y="62"/>
                  </a:lnTo>
                  <a:lnTo>
                    <a:pt x="323" y="62"/>
                  </a:lnTo>
                  <a:lnTo>
                    <a:pt x="361" y="62"/>
                  </a:lnTo>
                  <a:lnTo>
                    <a:pt x="399" y="62"/>
                  </a:lnTo>
                  <a:lnTo>
                    <a:pt x="436" y="62"/>
                  </a:lnTo>
                  <a:lnTo>
                    <a:pt x="442" y="50"/>
                  </a:lnTo>
                  <a:lnTo>
                    <a:pt x="445" y="62"/>
                  </a:lnTo>
                  <a:lnTo>
                    <a:pt x="505" y="70"/>
                  </a:lnTo>
                  <a:lnTo>
                    <a:pt x="564" y="77"/>
                  </a:lnTo>
                  <a:lnTo>
                    <a:pt x="573" y="52"/>
                  </a:lnTo>
                  <a:lnTo>
                    <a:pt x="599" y="47"/>
                  </a:lnTo>
                  <a:lnTo>
                    <a:pt x="609" y="16"/>
                  </a:lnTo>
                  <a:lnTo>
                    <a:pt x="623" y="21"/>
                  </a:lnTo>
                  <a:lnTo>
                    <a:pt x="641" y="0"/>
                  </a:lnTo>
                  <a:lnTo>
                    <a:pt x="672" y="36"/>
                  </a:lnTo>
                  <a:lnTo>
                    <a:pt x="705" y="71"/>
                  </a:lnTo>
                  <a:lnTo>
                    <a:pt x="721" y="112"/>
                  </a:lnTo>
                  <a:lnTo>
                    <a:pt x="733" y="177"/>
                  </a:lnTo>
                  <a:lnTo>
                    <a:pt x="747" y="243"/>
                  </a:lnTo>
                  <a:lnTo>
                    <a:pt x="793" y="291"/>
                  </a:lnTo>
                  <a:lnTo>
                    <a:pt x="763" y="315"/>
                  </a:lnTo>
                  <a:lnTo>
                    <a:pt x="732" y="338"/>
                  </a:lnTo>
                  <a:lnTo>
                    <a:pt x="714" y="409"/>
                  </a:lnTo>
                  <a:lnTo>
                    <a:pt x="708" y="485"/>
                  </a:lnTo>
                  <a:lnTo>
                    <a:pt x="702" y="526"/>
                  </a:lnTo>
                  <a:lnTo>
                    <a:pt x="653" y="616"/>
                  </a:lnTo>
                  <a:lnTo>
                    <a:pt x="641" y="679"/>
                  </a:lnTo>
                  <a:lnTo>
                    <a:pt x="614" y="683"/>
                  </a:lnTo>
                  <a:lnTo>
                    <a:pt x="608" y="743"/>
                  </a:lnTo>
                  <a:lnTo>
                    <a:pt x="602" y="804"/>
                  </a:lnTo>
                  <a:lnTo>
                    <a:pt x="567" y="811"/>
                  </a:lnTo>
                  <a:lnTo>
                    <a:pt x="550" y="837"/>
                  </a:lnTo>
                  <a:lnTo>
                    <a:pt x="567" y="852"/>
                  </a:lnTo>
                  <a:lnTo>
                    <a:pt x="615" y="894"/>
                  </a:lnTo>
                  <a:lnTo>
                    <a:pt x="635" y="931"/>
                  </a:lnTo>
                  <a:lnTo>
                    <a:pt x="653" y="967"/>
                  </a:lnTo>
                  <a:lnTo>
                    <a:pt x="681" y="982"/>
                  </a:lnTo>
                  <a:lnTo>
                    <a:pt x="694" y="1023"/>
                  </a:lnTo>
                  <a:lnTo>
                    <a:pt x="657" y="1023"/>
                  </a:lnTo>
                  <a:lnTo>
                    <a:pt x="618" y="1023"/>
                  </a:lnTo>
                  <a:lnTo>
                    <a:pt x="600" y="1046"/>
                  </a:lnTo>
                  <a:lnTo>
                    <a:pt x="576" y="1071"/>
                  </a:lnTo>
                  <a:lnTo>
                    <a:pt x="523" y="1071"/>
                  </a:lnTo>
                  <a:lnTo>
                    <a:pt x="500" y="1080"/>
                  </a:lnTo>
                  <a:lnTo>
                    <a:pt x="488" y="1073"/>
                  </a:lnTo>
                  <a:lnTo>
                    <a:pt x="453" y="1076"/>
                  </a:lnTo>
                  <a:lnTo>
                    <a:pt x="448" y="1086"/>
                  </a:lnTo>
                  <a:lnTo>
                    <a:pt x="414" y="1053"/>
                  </a:lnTo>
                  <a:lnTo>
                    <a:pt x="379" y="1020"/>
                  </a:lnTo>
                  <a:lnTo>
                    <a:pt x="358" y="1034"/>
                  </a:lnTo>
                  <a:lnTo>
                    <a:pt x="332" y="1037"/>
                  </a:lnTo>
                  <a:lnTo>
                    <a:pt x="293" y="1014"/>
                  </a:lnTo>
                  <a:lnTo>
                    <a:pt x="281" y="1001"/>
                  </a:lnTo>
                  <a:lnTo>
                    <a:pt x="273" y="985"/>
                  </a:lnTo>
                  <a:lnTo>
                    <a:pt x="245" y="947"/>
                  </a:lnTo>
                  <a:lnTo>
                    <a:pt x="226" y="919"/>
                  </a:lnTo>
                  <a:lnTo>
                    <a:pt x="182" y="877"/>
                  </a:lnTo>
                  <a:lnTo>
                    <a:pt x="173" y="855"/>
                  </a:lnTo>
                  <a:lnTo>
                    <a:pt x="129" y="822"/>
                  </a:lnTo>
                  <a:lnTo>
                    <a:pt x="121" y="805"/>
                  </a:lnTo>
                  <a:lnTo>
                    <a:pt x="85" y="797"/>
                  </a:lnTo>
                  <a:lnTo>
                    <a:pt x="94" y="744"/>
                  </a:lnTo>
                  <a:lnTo>
                    <a:pt x="73" y="710"/>
                  </a:lnTo>
                  <a:lnTo>
                    <a:pt x="53" y="676"/>
                  </a:lnTo>
                  <a:lnTo>
                    <a:pt x="48" y="644"/>
                  </a:lnTo>
                  <a:lnTo>
                    <a:pt x="39" y="616"/>
                  </a:lnTo>
                  <a:lnTo>
                    <a:pt x="18" y="574"/>
                  </a:lnTo>
                  <a:lnTo>
                    <a:pt x="0" y="571"/>
                  </a:lnTo>
                  <a:lnTo>
                    <a:pt x="17" y="529"/>
                  </a:lnTo>
                  <a:lnTo>
                    <a:pt x="21" y="504"/>
                  </a:lnTo>
                  <a:lnTo>
                    <a:pt x="29" y="489"/>
                  </a:lnTo>
                  <a:lnTo>
                    <a:pt x="29" y="470"/>
                  </a:lnTo>
                  <a:lnTo>
                    <a:pt x="53" y="426"/>
                  </a:lnTo>
                  <a:lnTo>
                    <a:pt x="69" y="412"/>
                  </a:lnTo>
                  <a:lnTo>
                    <a:pt x="100" y="412"/>
                  </a:lnTo>
                  <a:lnTo>
                    <a:pt x="99" y="359"/>
                  </a:lnTo>
                  <a:lnTo>
                    <a:pt x="97" y="306"/>
                  </a:lnTo>
                  <a:lnTo>
                    <a:pt x="96" y="253"/>
                  </a:lnTo>
                  <a:lnTo>
                    <a:pt x="94" y="20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3" name="Freeform 507">
              <a:extLst>
                <a:ext uri="{FF2B5EF4-FFF2-40B4-BE49-F238E27FC236}">
                  <a16:creationId xmlns:a16="http://schemas.microsoft.com/office/drawing/2014/main" xmlns="" id="{126DC801-8DF1-4EAF-9784-935E7D7BAEEA}"/>
                </a:ext>
              </a:extLst>
            </p:cNvPr>
            <p:cNvSpPr>
              <a:spLocks noChangeAspect="1"/>
            </p:cNvSpPr>
            <p:nvPr/>
          </p:nvSpPr>
          <p:spPr bwMode="auto">
            <a:xfrm>
              <a:off x="3153" y="2818"/>
              <a:ext cx="33" cy="45"/>
            </a:xfrm>
            <a:custGeom>
              <a:avLst/>
              <a:gdLst>
                <a:gd name="T0" fmla="*/ 4 w 88"/>
                <a:gd name="T1" fmla="*/ 2 h 118"/>
                <a:gd name="T2" fmla="*/ 4 w 88"/>
                <a:gd name="T3" fmla="*/ 0 h 118"/>
                <a:gd name="T4" fmla="*/ 3 w 88"/>
                <a:gd name="T5" fmla="*/ 0 h 118"/>
                <a:gd name="T6" fmla="*/ 2 w 88"/>
                <a:gd name="T7" fmla="*/ 1 h 118"/>
                <a:gd name="T8" fmla="*/ 0 w 88"/>
                <a:gd name="T9" fmla="*/ 1 h 118"/>
                <a:gd name="T10" fmla="*/ 0 w 88"/>
                <a:gd name="T11" fmla="*/ 1 h 118"/>
                <a:gd name="T12" fmla="*/ 0 w 88"/>
                <a:gd name="T13" fmla="*/ 2 h 118"/>
                <a:gd name="T14" fmla="*/ 1 w 88"/>
                <a:gd name="T15" fmla="*/ 4 h 118"/>
                <a:gd name="T16" fmla="*/ 1 w 88"/>
                <a:gd name="T17" fmla="*/ 6 h 118"/>
                <a:gd name="T18" fmla="*/ 2 w 88"/>
                <a:gd name="T19" fmla="*/ 6 h 118"/>
                <a:gd name="T20" fmla="*/ 3 w 88"/>
                <a:gd name="T21" fmla="*/ 5 h 118"/>
                <a:gd name="T22" fmla="*/ 5 w 88"/>
                <a:gd name="T23" fmla="*/ 3 h 118"/>
                <a:gd name="T24" fmla="*/ 4 w 88"/>
                <a:gd name="T25" fmla="*/ 2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118"/>
                <a:gd name="T41" fmla="*/ 88 w 88"/>
                <a:gd name="T42" fmla="*/ 118 h 1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118">
                  <a:moveTo>
                    <a:pt x="76" y="31"/>
                  </a:moveTo>
                  <a:lnTo>
                    <a:pt x="76" y="4"/>
                  </a:lnTo>
                  <a:lnTo>
                    <a:pt x="49" y="0"/>
                  </a:lnTo>
                  <a:lnTo>
                    <a:pt x="45" y="18"/>
                  </a:lnTo>
                  <a:lnTo>
                    <a:pt x="1" y="21"/>
                  </a:lnTo>
                  <a:lnTo>
                    <a:pt x="0" y="24"/>
                  </a:lnTo>
                  <a:lnTo>
                    <a:pt x="1" y="27"/>
                  </a:lnTo>
                  <a:lnTo>
                    <a:pt x="10" y="73"/>
                  </a:lnTo>
                  <a:lnTo>
                    <a:pt x="19" y="118"/>
                  </a:lnTo>
                  <a:lnTo>
                    <a:pt x="31" y="118"/>
                  </a:lnTo>
                  <a:lnTo>
                    <a:pt x="60" y="83"/>
                  </a:lnTo>
                  <a:lnTo>
                    <a:pt x="88" y="49"/>
                  </a:lnTo>
                  <a:lnTo>
                    <a:pt x="76" y="3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4" name="Freeform 508">
              <a:extLst>
                <a:ext uri="{FF2B5EF4-FFF2-40B4-BE49-F238E27FC236}">
                  <a16:creationId xmlns:a16="http://schemas.microsoft.com/office/drawing/2014/main" xmlns="" id="{4120A565-27E2-4A69-8558-0807CD2D3363}"/>
                </a:ext>
              </a:extLst>
            </p:cNvPr>
            <p:cNvSpPr>
              <a:spLocks noChangeAspect="1"/>
            </p:cNvSpPr>
            <p:nvPr/>
          </p:nvSpPr>
          <p:spPr bwMode="auto">
            <a:xfrm>
              <a:off x="2826" y="2695"/>
              <a:ext cx="137" cy="179"/>
            </a:xfrm>
            <a:custGeom>
              <a:avLst/>
              <a:gdLst>
                <a:gd name="T0" fmla="*/ 3 w 364"/>
                <a:gd name="T1" fmla="*/ 18 h 476"/>
                <a:gd name="T2" fmla="*/ 1 w 364"/>
                <a:gd name="T3" fmla="*/ 18 h 476"/>
                <a:gd name="T4" fmla="*/ 1 w 364"/>
                <a:gd name="T5" fmla="*/ 19 h 476"/>
                <a:gd name="T6" fmla="*/ 2 w 364"/>
                <a:gd name="T7" fmla="*/ 20 h 476"/>
                <a:gd name="T8" fmla="*/ 2 w 364"/>
                <a:gd name="T9" fmla="*/ 21 h 476"/>
                <a:gd name="T10" fmla="*/ 2 w 364"/>
                <a:gd name="T11" fmla="*/ 21 h 476"/>
                <a:gd name="T12" fmla="*/ 1 w 364"/>
                <a:gd name="T13" fmla="*/ 21 h 476"/>
                <a:gd name="T14" fmla="*/ 0 w 364"/>
                <a:gd name="T15" fmla="*/ 22 h 476"/>
                <a:gd name="T16" fmla="*/ 2 w 364"/>
                <a:gd name="T17" fmla="*/ 25 h 476"/>
                <a:gd name="T18" fmla="*/ 4 w 364"/>
                <a:gd name="T19" fmla="*/ 24 h 476"/>
                <a:gd name="T20" fmla="*/ 5 w 364"/>
                <a:gd name="T21" fmla="*/ 24 h 476"/>
                <a:gd name="T22" fmla="*/ 6 w 364"/>
                <a:gd name="T23" fmla="*/ 24 h 476"/>
                <a:gd name="T24" fmla="*/ 7 w 364"/>
                <a:gd name="T25" fmla="*/ 24 h 476"/>
                <a:gd name="T26" fmla="*/ 9 w 364"/>
                <a:gd name="T27" fmla="*/ 24 h 476"/>
                <a:gd name="T28" fmla="*/ 9 w 364"/>
                <a:gd name="T29" fmla="*/ 25 h 476"/>
                <a:gd name="T30" fmla="*/ 11 w 364"/>
                <a:gd name="T31" fmla="*/ 23 h 476"/>
                <a:gd name="T32" fmla="*/ 13 w 364"/>
                <a:gd name="T33" fmla="*/ 21 h 476"/>
                <a:gd name="T34" fmla="*/ 13 w 364"/>
                <a:gd name="T35" fmla="*/ 19 h 476"/>
                <a:gd name="T36" fmla="*/ 14 w 364"/>
                <a:gd name="T37" fmla="*/ 17 h 476"/>
                <a:gd name="T38" fmla="*/ 15 w 364"/>
                <a:gd name="T39" fmla="*/ 14 h 476"/>
                <a:gd name="T40" fmla="*/ 17 w 364"/>
                <a:gd name="T41" fmla="*/ 12 h 476"/>
                <a:gd name="T42" fmla="*/ 17 w 364"/>
                <a:gd name="T43" fmla="*/ 9 h 476"/>
                <a:gd name="T44" fmla="*/ 18 w 364"/>
                <a:gd name="T45" fmla="*/ 8 h 476"/>
                <a:gd name="T46" fmla="*/ 18 w 364"/>
                <a:gd name="T47" fmla="*/ 5 h 476"/>
                <a:gd name="T48" fmla="*/ 19 w 364"/>
                <a:gd name="T49" fmla="*/ 3 h 476"/>
                <a:gd name="T50" fmla="*/ 20 w 364"/>
                <a:gd name="T51" fmla="*/ 0 h 476"/>
                <a:gd name="T52" fmla="*/ 17 w 364"/>
                <a:gd name="T53" fmla="*/ 0 h 476"/>
                <a:gd name="T54" fmla="*/ 15 w 364"/>
                <a:gd name="T55" fmla="*/ 0 h 476"/>
                <a:gd name="T56" fmla="*/ 14 w 364"/>
                <a:gd name="T57" fmla="*/ 1 h 476"/>
                <a:gd name="T58" fmla="*/ 13 w 364"/>
                <a:gd name="T59" fmla="*/ 4 h 476"/>
                <a:gd name="T60" fmla="*/ 12 w 364"/>
                <a:gd name="T61" fmla="*/ 5 h 476"/>
                <a:gd name="T62" fmla="*/ 10 w 364"/>
                <a:gd name="T63" fmla="*/ 5 h 476"/>
                <a:gd name="T64" fmla="*/ 8 w 364"/>
                <a:gd name="T65" fmla="*/ 4 h 476"/>
                <a:gd name="T66" fmla="*/ 6 w 364"/>
                <a:gd name="T67" fmla="*/ 4 h 476"/>
                <a:gd name="T68" fmla="*/ 5 w 364"/>
                <a:gd name="T69" fmla="*/ 7 h 476"/>
                <a:gd name="T70" fmla="*/ 8 w 364"/>
                <a:gd name="T71" fmla="*/ 7 h 476"/>
                <a:gd name="T72" fmla="*/ 8 w 364"/>
                <a:gd name="T73" fmla="*/ 9 h 476"/>
                <a:gd name="T74" fmla="*/ 7 w 364"/>
                <a:gd name="T75" fmla="*/ 11 h 476"/>
                <a:gd name="T76" fmla="*/ 9 w 364"/>
                <a:gd name="T77" fmla="*/ 13 h 476"/>
                <a:gd name="T78" fmla="*/ 8 w 364"/>
                <a:gd name="T79" fmla="*/ 17 h 476"/>
                <a:gd name="T80" fmla="*/ 7 w 364"/>
                <a:gd name="T81" fmla="*/ 18 h 476"/>
                <a:gd name="T82" fmla="*/ 7 w 364"/>
                <a:gd name="T83" fmla="*/ 17 h 476"/>
                <a:gd name="T84" fmla="*/ 5 w 364"/>
                <a:gd name="T85" fmla="*/ 18 h 476"/>
                <a:gd name="T86" fmla="*/ 4 w 364"/>
                <a:gd name="T87" fmla="*/ 16 h 476"/>
                <a:gd name="T88" fmla="*/ 3 w 364"/>
                <a:gd name="T89" fmla="*/ 18 h 47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64"/>
                <a:gd name="T136" fmla="*/ 0 h 476"/>
                <a:gd name="T137" fmla="*/ 364 w 364"/>
                <a:gd name="T138" fmla="*/ 476 h 47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64" h="476">
                  <a:moveTo>
                    <a:pt x="65" y="333"/>
                  </a:moveTo>
                  <a:lnTo>
                    <a:pt x="21" y="337"/>
                  </a:lnTo>
                  <a:lnTo>
                    <a:pt x="22" y="352"/>
                  </a:lnTo>
                  <a:lnTo>
                    <a:pt x="28" y="367"/>
                  </a:lnTo>
                  <a:lnTo>
                    <a:pt x="37" y="391"/>
                  </a:lnTo>
                  <a:lnTo>
                    <a:pt x="28" y="401"/>
                  </a:lnTo>
                  <a:lnTo>
                    <a:pt x="15" y="392"/>
                  </a:lnTo>
                  <a:lnTo>
                    <a:pt x="0" y="416"/>
                  </a:lnTo>
                  <a:lnTo>
                    <a:pt x="42" y="476"/>
                  </a:lnTo>
                  <a:lnTo>
                    <a:pt x="74" y="446"/>
                  </a:lnTo>
                  <a:lnTo>
                    <a:pt x="92" y="455"/>
                  </a:lnTo>
                  <a:lnTo>
                    <a:pt x="118" y="463"/>
                  </a:lnTo>
                  <a:lnTo>
                    <a:pt x="131" y="446"/>
                  </a:lnTo>
                  <a:lnTo>
                    <a:pt x="161" y="443"/>
                  </a:lnTo>
                  <a:lnTo>
                    <a:pt x="165" y="469"/>
                  </a:lnTo>
                  <a:lnTo>
                    <a:pt x="203" y="431"/>
                  </a:lnTo>
                  <a:lnTo>
                    <a:pt x="240" y="395"/>
                  </a:lnTo>
                  <a:lnTo>
                    <a:pt x="248" y="352"/>
                  </a:lnTo>
                  <a:lnTo>
                    <a:pt x="254" y="310"/>
                  </a:lnTo>
                  <a:lnTo>
                    <a:pt x="288" y="264"/>
                  </a:lnTo>
                  <a:lnTo>
                    <a:pt x="322" y="219"/>
                  </a:lnTo>
                  <a:lnTo>
                    <a:pt x="328" y="178"/>
                  </a:lnTo>
                  <a:lnTo>
                    <a:pt x="336" y="137"/>
                  </a:lnTo>
                  <a:lnTo>
                    <a:pt x="343" y="96"/>
                  </a:lnTo>
                  <a:lnTo>
                    <a:pt x="351" y="54"/>
                  </a:lnTo>
                  <a:lnTo>
                    <a:pt x="364" y="6"/>
                  </a:lnTo>
                  <a:lnTo>
                    <a:pt x="327" y="3"/>
                  </a:lnTo>
                  <a:lnTo>
                    <a:pt x="288" y="0"/>
                  </a:lnTo>
                  <a:lnTo>
                    <a:pt x="261" y="16"/>
                  </a:lnTo>
                  <a:lnTo>
                    <a:pt x="245" y="76"/>
                  </a:lnTo>
                  <a:lnTo>
                    <a:pt x="236" y="102"/>
                  </a:lnTo>
                  <a:lnTo>
                    <a:pt x="194" y="90"/>
                  </a:lnTo>
                  <a:lnTo>
                    <a:pt x="152" y="79"/>
                  </a:lnTo>
                  <a:lnTo>
                    <a:pt x="104" y="79"/>
                  </a:lnTo>
                  <a:lnTo>
                    <a:pt x="100" y="131"/>
                  </a:lnTo>
                  <a:lnTo>
                    <a:pt x="154" y="127"/>
                  </a:lnTo>
                  <a:lnTo>
                    <a:pt x="157" y="164"/>
                  </a:lnTo>
                  <a:lnTo>
                    <a:pt x="134" y="196"/>
                  </a:lnTo>
                  <a:lnTo>
                    <a:pt x="162" y="245"/>
                  </a:lnTo>
                  <a:lnTo>
                    <a:pt x="149" y="319"/>
                  </a:lnTo>
                  <a:lnTo>
                    <a:pt x="133" y="334"/>
                  </a:lnTo>
                  <a:lnTo>
                    <a:pt x="125" y="319"/>
                  </a:lnTo>
                  <a:lnTo>
                    <a:pt x="97" y="330"/>
                  </a:lnTo>
                  <a:lnTo>
                    <a:pt x="68" y="298"/>
                  </a:lnTo>
                  <a:lnTo>
                    <a:pt x="65" y="33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5" name="Freeform 509">
              <a:extLst>
                <a:ext uri="{FF2B5EF4-FFF2-40B4-BE49-F238E27FC236}">
                  <a16:creationId xmlns:a16="http://schemas.microsoft.com/office/drawing/2014/main" xmlns="" id="{CC452647-D980-4856-8DF2-B237C9A52349}"/>
                </a:ext>
              </a:extLst>
            </p:cNvPr>
            <p:cNvSpPr>
              <a:spLocks noChangeAspect="1"/>
            </p:cNvSpPr>
            <p:nvPr/>
          </p:nvSpPr>
          <p:spPr bwMode="auto">
            <a:xfrm>
              <a:off x="3243" y="2673"/>
              <a:ext cx="146" cy="194"/>
            </a:xfrm>
            <a:custGeom>
              <a:avLst/>
              <a:gdLst>
                <a:gd name="T0" fmla="*/ 9 w 388"/>
                <a:gd name="T1" fmla="*/ 23 h 514"/>
                <a:gd name="T2" fmla="*/ 7 w 388"/>
                <a:gd name="T3" fmla="*/ 21 h 514"/>
                <a:gd name="T4" fmla="*/ 5 w 388"/>
                <a:gd name="T5" fmla="*/ 20 h 514"/>
                <a:gd name="T6" fmla="*/ 2 w 388"/>
                <a:gd name="T7" fmla="*/ 18 h 514"/>
                <a:gd name="T8" fmla="*/ 0 w 388"/>
                <a:gd name="T9" fmla="*/ 17 h 514"/>
                <a:gd name="T10" fmla="*/ 0 w 388"/>
                <a:gd name="T11" fmla="*/ 13 h 514"/>
                <a:gd name="T12" fmla="*/ 2 w 388"/>
                <a:gd name="T13" fmla="*/ 11 h 514"/>
                <a:gd name="T14" fmla="*/ 3 w 388"/>
                <a:gd name="T15" fmla="*/ 8 h 514"/>
                <a:gd name="T16" fmla="*/ 2 w 388"/>
                <a:gd name="T17" fmla="*/ 6 h 514"/>
                <a:gd name="T18" fmla="*/ 1 w 388"/>
                <a:gd name="T19" fmla="*/ 3 h 514"/>
                <a:gd name="T20" fmla="*/ 0 w 388"/>
                <a:gd name="T21" fmla="*/ 1 h 514"/>
                <a:gd name="T22" fmla="*/ 1 w 388"/>
                <a:gd name="T23" fmla="*/ 0 h 514"/>
                <a:gd name="T24" fmla="*/ 3 w 388"/>
                <a:gd name="T25" fmla="*/ 0 h 514"/>
                <a:gd name="T26" fmla="*/ 5 w 388"/>
                <a:gd name="T27" fmla="*/ 0 h 514"/>
                <a:gd name="T28" fmla="*/ 8 w 388"/>
                <a:gd name="T29" fmla="*/ 0 h 514"/>
                <a:gd name="T30" fmla="*/ 11 w 388"/>
                <a:gd name="T31" fmla="*/ 3 h 514"/>
                <a:gd name="T32" fmla="*/ 14 w 388"/>
                <a:gd name="T33" fmla="*/ 3 h 514"/>
                <a:gd name="T34" fmla="*/ 15 w 388"/>
                <a:gd name="T35" fmla="*/ 2 h 514"/>
                <a:gd name="T36" fmla="*/ 18 w 388"/>
                <a:gd name="T37" fmla="*/ 2 h 514"/>
                <a:gd name="T38" fmla="*/ 21 w 388"/>
                <a:gd name="T39" fmla="*/ 2 h 514"/>
                <a:gd name="T40" fmla="*/ 20 w 388"/>
                <a:gd name="T41" fmla="*/ 3 h 514"/>
                <a:gd name="T42" fmla="*/ 18 w 388"/>
                <a:gd name="T43" fmla="*/ 5 h 514"/>
                <a:gd name="T44" fmla="*/ 18 w 388"/>
                <a:gd name="T45" fmla="*/ 8 h 514"/>
                <a:gd name="T46" fmla="*/ 18 w 388"/>
                <a:gd name="T47" fmla="*/ 11 h 514"/>
                <a:gd name="T48" fmla="*/ 18 w 388"/>
                <a:gd name="T49" fmla="*/ 14 h 514"/>
                <a:gd name="T50" fmla="*/ 18 w 388"/>
                <a:gd name="T51" fmla="*/ 16 h 514"/>
                <a:gd name="T52" fmla="*/ 20 w 388"/>
                <a:gd name="T53" fmla="*/ 18 h 514"/>
                <a:gd name="T54" fmla="*/ 18 w 388"/>
                <a:gd name="T55" fmla="*/ 20 h 514"/>
                <a:gd name="T56" fmla="*/ 17 w 388"/>
                <a:gd name="T57" fmla="*/ 21 h 514"/>
                <a:gd name="T58" fmla="*/ 16 w 388"/>
                <a:gd name="T59" fmla="*/ 22 h 514"/>
                <a:gd name="T60" fmla="*/ 15 w 388"/>
                <a:gd name="T61" fmla="*/ 25 h 514"/>
                <a:gd name="T62" fmla="*/ 14 w 388"/>
                <a:gd name="T63" fmla="*/ 28 h 514"/>
                <a:gd name="T64" fmla="*/ 14 w 388"/>
                <a:gd name="T65" fmla="*/ 28 h 514"/>
                <a:gd name="T66" fmla="*/ 12 w 388"/>
                <a:gd name="T67" fmla="*/ 26 h 514"/>
                <a:gd name="T68" fmla="*/ 10 w 388"/>
                <a:gd name="T69" fmla="*/ 24 h 514"/>
                <a:gd name="T70" fmla="*/ 9 w 388"/>
                <a:gd name="T71" fmla="*/ 23 h 5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88"/>
                <a:gd name="T109" fmla="*/ 0 h 514"/>
                <a:gd name="T110" fmla="*/ 388 w 388"/>
                <a:gd name="T111" fmla="*/ 514 h 5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88" h="514">
                  <a:moveTo>
                    <a:pt x="179" y="421"/>
                  </a:moveTo>
                  <a:lnTo>
                    <a:pt x="135" y="394"/>
                  </a:lnTo>
                  <a:lnTo>
                    <a:pt x="90" y="366"/>
                  </a:lnTo>
                  <a:lnTo>
                    <a:pt x="45" y="339"/>
                  </a:lnTo>
                  <a:lnTo>
                    <a:pt x="0" y="311"/>
                  </a:lnTo>
                  <a:lnTo>
                    <a:pt x="0" y="250"/>
                  </a:lnTo>
                  <a:lnTo>
                    <a:pt x="33" y="194"/>
                  </a:lnTo>
                  <a:lnTo>
                    <a:pt x="53" y="151"/>
                  </a:lnTo>
                  <a:lnTo>
                    <a:pt x="38" y="109"/>
                  </a:lnTo>
                  <a:lnTo>
                    <a:pt x="24" y="66"/>
                  </a:lnTo>
                  <a:lnTo>
                    <a:pt x="3" y="23"/>
                  </a:lnTo>
                  <a:lnTo>
                    <a:pt x="21" y="0"/>
                  </a:lnTo>
                  <a:lnTo>
                    <a:pt x="60" y="0"/>
                  </a:lnTo>
                  <a:lnTo>
                    <a:pt x="97" y="0"/>
                  </a:lnTo>
                  <a:lnTo>
                    <a:pt x="139" y="8"/>
                  </a:lnTo>
                  <a:lnTo>
                    <a:pt x="199" y="50"/>
                  </a:lnTo>
                  <a:lnTo>
                    <a:pt x="266" y="62"/>
                  </a:lnTo>
                  <a:lnTo>
                    <a:pt x="290" y="42"/>
                  </a:lnTo>
                  <a:lnTo>
                    <a:pt x="341" y="26"/>
                  </a:lnTo>
                  <a:lnTo>
                    <a:pt x="388" y="36"/>
                  </a:lnTo>
                  <a:lnTo>
                    <a:pt x="366" y="67"/>
                  </a:lnTo>
                  <a:lnTo>
                    <a:pt x="344" y="99"/>
                  </a:lnTo>
                  <a:lnTo>
                    <a:pt x="345" y="150"/>
                  </a:lnTo>
                  <a:lnTo>
                    <a:pt x="345" y="202"/>
                  </a:lnTo>
                  <a:lnTo>
                    <a:pt x="347" y="253"/>
                  </a:lnTo>
                  <a:lnTo>
                    <a:pt x="347" y="303"/>
                  </a:lnTo>
                  <a:lnTo>
                    <a:pt x="372" y="348"/>
                  </a:lnTo>
                  <a:lnTo>
                    <a:pt x="345" y="363"/>
                  </a:lnTo>
                  <a:lnTo>
                    <a:pt x="326" y="396"/>
                  </a:lnTo>
                  <a:lnTo>
                    <a:pt x="303" y="417"/>
                  </a:lnTo>
                  <a:lnTo>
                    <a:pt x="282" y="463"/>
                  </a:lnTo>
                  <a:lnTo>
                    <a:pt x="262" y="511"/>
                  </a:lnTo>
                  <a:lnTo>
                    <a:pt x="256" y="514"/>
                  </a:lnTo>
                  <a:lnTo>
                    <a:pt x="220" y="476"/>
                  </a:lnTo>
                  <a:lnTo>
                    <a:pt x="182" y="441"/>
                  </a:lnTo>
                  <a:lnTo>
                    <a:pt x="179" y="42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6" name="Freeform 510">
              <a:extLst>
                <a:ext uri="{FF2B5EF4-FFF2-40B4-BE49-F238E27FC236}">
                  <a16:creationId xmlns:a16="http://schemas.microsoft.com/office/drawing/2014/main" xmlns="" id="{13EB0987-DEB2-46F8-AA59-B792386FC471}"/>
                </a:ext>
              </a:extLst>
            </p:cNvPr>
            <p:cNvSpPr>
              <a:spLocks noChangeAspect="1"/>
            </p:cNvSpPr>
            <p:nvPr/>
          </p:nvSpPr>
          <p:spPr bwMode="auto">
            <a:xfrm>
              <a:off x="2671" y="2484"/>
              <a:ext cx="217" cy="195"/>
            </a:xfrm>
            <a:custGeom>
              <a:avLst/>
              <a:gdLst>
                <a:gd name="T0" fmla="*/ 20 w 577"/>
                <a:gd name="T1" fmla="*/ 20 h 519"/>
                <a:gd name="T2" fmla="*/ 18 w 577"/>
                <a:gd name="T3" fmla="*/ 20 h 519"/>
                <a:gd name="T4" fmla="*/ 17 w 577"/>
                <a:gd name="T5" fmla="*/ 22 h 519"/>
                <a:gd name="T6" fmla="*/ 16 w 577"/>
                <a:gd name="T7" fmla="*/ 24 h 519"/>
                <a:gd name="T8" fmla="*/ 15 w 577"/>
                <a:gd name="T9" fmla="*/ 26 h 519"/>
                <a:gd name="T10" fmla="*/ 14 w 577"/>
                <a:gd name="T11" fmla="*/ 26 h 519"/>
                <a:gd name="T12" fmla="*/ 14 w 577"/>
                <a:gd name="T13" fmla="*/ 27 h 519"/>
                <a:gd name="T14" fmla="*/ 12 w 577"/>
                <a:gd name="T15" fmla="*/ 27 h 519"/>
                <a:gd name="T16" fmla="*/ 11 w 577"/>
                <a:gd name="T17" fmla="*/ 27 h 519"/>
                <a:gd name="T18" fmla="*/ 11 w 577"/>
                <a:gd name="T19" fmla="*/ 27 h 519"/>
                <a:gd name="T20" fmla="*/ 11 w 577"/>
                <a:gd name="T21" fmla="*/ 27 h 519"/>
                <a:gd name="T22" fmla="*/ 10 w 577"/>
                <a:gd name="T23" fmla="*/ 26 h 519"/>
                <a:gd name="T24" fmla="*/ 10 w 577"/>
                <a:gd name="T25" fmla="*/ 27 h 519"/>
                <a:gd name="T26" fmla="*/ 10 w 577"/>
                <a:gd name="T27" fmla="*/ 27 h 519"/>
                <a:gd name="T28" fmla="*/ 10 w 577"/>
                <a:gd name="T29" fmla="*/ 27 h 519"/>
                <a:gd name="T30" fmla="*/ 9 w 577"/>
                <a:gd name="T31" fmla="*/ 27 h 519"/>
                <a:gd name="T32" fmla="*/ 8 w 577"/>
                <a:gd name="T33" fmla="*/ 27 h 519"/>
                <a:gd name="T34" fmla="*/ 7 w 577"/>
                <a:gd name="T35" fmla="*/ 24 h 519"/>
                <a:gd name="T36" fmla="*/ 7 w 577"/>
                <a:gd name="T37" fmla="*/ 24 h 519"/>
                <a:gd name="T38" fmla="*/ 7 w 577"/>
                <a:gd name="T39" fmla="*/ 24 h 519"/>
                <a:gd name="T40" fmla="*/ 7 w 577"/>
                <a:gd name="T41" fmla="*/ 24 h 519"/>
                <a:gd name="T42" fmla="*/ 6 w 577"/>
                <a:gd name="T43" fmla="*/ 23 h 519"/>
                <a:gd name="T44" fmla="*/ 3 w 577"/>
                <a:gd name="T45" fmla="*/ 21 h 519"/>
                <a:gd name="T46" fmla="*/ 2 w 577"/>
                <a:gd name="T47" fmla="*/ 21 h 519"/>
                <a:gd name="T48" fmla="*/ 3 w 577"/>
                <a:gd name="T49" fmla="*/ 21 h 519"/>
                <a:gd name="T50" fmla="*/ 0 w 577"/>
                <a:gd name="T51" fmla="*/ 21 h 519"/>
                <a:gd name="T52" fmla="*/ 0 w 577"/>
                <a:gd name="T53" fmla="*/ 18 h 519"/>
                <a:gd name="T54" fmla="*/ 0 w 577"/>
                <a:gd name="T55" fmla="*/ 14 h 519"/>
                <a:gd name="T56" fmla="*/ 2 w 577"/>
                <a:gd name="T57" fmla="*/ 10 h 519"/>
                <a:gd name="T58" fmla="*/ 3 w 577"/>
                <a:gd name="T59" fmla="*/ 8 h 519"/>
                <a:gd name="T60" fmla="*/ 2 w 577"/>
                <a:gd name="T61" fmla="*/ 6 h 519"/>
                <a:gd name="T62" fmla="*/ 2 w 577"/>
                <a:gd name="T63" fmla="*/ 6 h 519"/>
                <a:gd name="T64" fmla="*/ 2 w 577"/>
                <a:gd name="T65" fmla="*/ 5 h 519"/>
                <a:gd name="T66" fmla="*/ 3 w 577"/>
                <a:gd name="T67" fmla="*/ 3 h 519"/>
                <a:gd name="T68" fmla="*/ 4 w 577"/>
                <a:gd name="T69" fmla="*/ 1 h 519"/>
                <a:gd name="T70" fmla="*/ 6 w 577"/>
                <a:gd name="T71" fmla="*/ 0 h 519"/>
                <a:gd name="T72" fmla="*/ 9 w 577"/>
                <a:gd name="T73" fmla="*/ 0 h 519"/>
                <a:gd name="T74" fmla="*/ 11 w 577"/>
                <a:gd name="T75" fmla="*/ 2 h 519"/>
                <a:gd name="T76" fmla="*/ 13 w 577"/>
                <a:gd name="T77" fmla="*/ 1 h 519"/>
                <a:gd name="T78" fmla="*/ 15 w 577"/>
                <a:gd name="T79" fmla="*/ 2 h 519"/>
                <a:gd name="T80" fmla="*/ 17 w 577"/>
                <a:gd name="T81" fmla="*/ 3 h 519"/>
                <a:gd name="T82" fmla="*/ 20 w 577"/>
                <a:gd name="T83" fmla="*/ 1 h 519"/>
                <a:gd name="T84" fmla="*/ 23 w 577"/>
                <a:gd name="T85" fmla="*/ 2 h 519"/>
                <a:gd name="T86" fmla="*/ 25 w 577"/>
                <a:gd name="T87" fmla="*/ 2 h 519"/>
                <a:gd name="T88" fmla="*/ 28 w 577"/>
                <a:gd name="T89" fmla="*/ 0 h 519"/>
                <a:gd name="T90" fmla="*/ 29 w 577"/>
                <a:gd name="T91" fmla="*/ 2 h 519"/>
                <a:gd name="T92" fmla="*/ 30 w 577"/>
                <a:gd name="T93" fmla="*/ 4 h 519"/>
                <a:gd name="T94" fmla="*/ 31 w 577"/>
                <a:gd name="T95" fmla="*/ 5 h 519"/>
                <a:gd name="T96" fmla="*/ 30 w 577"/>
                <a:gd name="T97" fmla="*/ 7 h 519"/>
                <a:gd name="T98" fmla="*/ 28 w 577"/>
                <a:gd name="T99" fmla="*/ 9 h 519"/>
                <a:gd name="T100" fmla="*/ 27 w 577"/>
                <a:gd name="T101" fmla="*/ 11 h 519"/>
                <a:gd name="T102" fmla="*/ 26 w 577"/>
                <a:gd name="T103" fmla="*/ 13 h 519"/>
                <a:gd name="T104" fmla="*/ 25 w 577"/>
                <a:gd name="T105" fmla="*/ 15 h 519"/>
                <a:gd name="T106" fmla="*/ 24 w 577"/>
                <a:gd name="T107" fmla="*/ 17 h 519"/>
                <a:gd name="T108" fmla="*/ 23 w 577"/>
                <a:gd name="T109" fmla="*/ 19 h 519"/>
                <a:gd name="T110" fmla="*/ 22 w 577"/>
                <a:gd name="T111" fmla="*/ 21 h 519"/>
                <a:gd name="T112" fmla="*/ 20 w 577"/>
                <a:gd name="T113" fmla="*/ 20 h 51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7"/>
                <a:gd name="T172" fmla="*/ 0 h 519"/>
                <a:gd name="T173" fmla="*/ 577 w 577"/>
                <a:gd name="T174" fmla="*/ 519 h 51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7" h="519">
                  <a:moveTo>
                    <a:pt x="382" y="372"/>
                  </a:moveTo>
                  <a:lnTo>
                    <a:pt x="345" y="383"/>
                  </a:lnTo>
                  <a:lnTo>
                    <a:pt x="322" y="416"/>
                  </a:lnTo>
                  <a:lnTo>
                    <a:pt x="301" y="448"/>
                  </a:lnTo>
                  <a:lnTo>
                    <a:pt x="286" y="494"/>
                  </a:lnTo>
                  <a:lnTo>
                    <a:pt x="270" y="491"/>
                  </a:lnTo>
                  <a:lnTo>
                    <a:pt x="271" y="509"/>
                  </a:lnTo>
                  <a:lnTo>
                    <a:pt x="225" y="509"/>
                  </a:lnTo>
                  <a:lnTo>
                    <a:pt x="216" y="503"/>
                  </a:lnTo>
                  <a:lnTo>
                    <a:pt x="209" y="506"/>
                  </a:lnTo>
                  <a:lnTo>
                    <a:pt x="201" y="513"/>
                  </a:lnTo>
                  <a:lnTo>
                    <a:pt x="195" y="497"/>
                  </a:lnTo>
                  <a:lnTo>
                    <a:pt x="194" y="519"/>
                  </a:lnTo>
                  <a:lnTo>
                    <a:pt x="194" y="510"/>
                  </a:lnTo>
                  <a:lnTo>
                    <a:pt x="189" y="513"/>
                  </a:lnTo>
                  <a:lnTo>
                    <a:pt x="173" y="513"/>
                  </a:lnTo>
                  <a:lnTo>
                    <a:pt x="152" y="516"/>
                  </a:lnTo>
                  <a:lnTo>
                    <a:pt x="131" y="463"/>
                  </a:lnTo>
                  <a:lnTo>
                    <a:pt x="136" y="460"/>
                  </a:lnTo>
                  <a:lnTo>
                    <a:pt x="125" y="451"/>
                  </a:lnTo>
                  <a:lnTo>
                    <a:pt x="130" y="451"/>
                  </a:lnTo>
                  <a:lnTo>
                    <a:pt x="118" y="439"/>
                  </a:lnTo>
                  <a:lnTo>
                    <a:pt x="66" y="404"/>
                  </a:lnTo>
                  <a:lnTo>
                    <a:pt x="39" y="403"/>
                  </a:lnTo>
                  <a:lnTo>
                    <a:pt x="48" y="395"/>
                  </a:lnTo>
                  <a:lnTo>
                    <a:pt x="0" y="407"/>
                  </a:lnTo>
                  <a:lnTo>
                    <a:pt x="4" y="333"/>
                  </a:lnTo>
                  <a:lnTo>
                    <a:pt x="7" y="258"/>
                  </a:lnTo>
                  <a:lnTo>
                    <a:pt x="45" y="195"/>
                  </a:lnTo>
                  <a:lnTo>
                    <a:pt x="48" y="145"/>
                  </a:lnTo>
                  <a:lnTo>
                    <a:pt x="40" y="116"/>
                  </a:lnTo>
                  <a:lnTo>
                    <a:pt x="42" y="113"/>
                  </a:lnTo>
                  <a:lnTo>
                    <a:pt x="43" y="91"/>
                  </a:lnTo>
                  <a:lnTo>
                    <a:pt x="58" y="55"/>
                  </a:lnTo>
                  <a:lnTo>
                    <a:pt x="69" y="15"/>
                  </a:lnTo>
                  <a:lnTo>
                    <a:pt x="115" y="0"/>
                  </a:lnTo>
                  <a:lnTo>
                    <a:pt x="163" y="4"/>
                  </a:lnTo>
                  <a:lnTo>
                    <a:pt x="197" y="36"/>
                  </a:lnTo>
                  <a:lnTo>
                    <a:pt x="246" y="22"/>
                  </a:lnTo>
                  <a:lnTo>
                    <a:pt x="282" y="37"/>
                  </a:lnTo>
                  <a:lnTo>
                    <a:pt x="318" y="51"/>
                  </a:lnTo>
                  <a:lnTo>
                    <a:pt x="374" y="24"/>
                  </a:lnTo>
                  <a:lnTo>
                    <a:pt x="424" y="28"/>
                  </a:lnTo>
                  <a:lnTo>
                    <a:pt x="473" y="34"/>
                  </a:lnTo>
                  <a:lnTo>
                    <a:pt x="527" y="1"/>
                  </a:lnTo>
                  <a:lnTo>
                    <a:pt x="548" y="37"/>
                  </a:lnTo>
                  <a:lnTo>
                    <a:pt x="557" y="78"/>
                  </a:lnTo>
                  <a:lnTo>
                    <a:pt x="577" y="98"/>
                  </a:lnTo>
                  <a:lnTo>
                    <a:pt x="566" y="130"/>
                  </a:lnTo>
                  <a:lnTo>
                    <a:pt x="533" y="160"/>
                  </a:lnTo>
                  <a:lnTo>
                    <a:pt x="515" y="200"/>
                  </a:lnTo>
                  <a:lnTo>
                    <a:pt x="497" y="239"/>
                  </a:lnTo>
                  <a:lnTo>
                    <a:pt x="477" y="285"/>
                  </a:lnTo>
                  <a:lnTo>
                    <a:pt x="461" y="312"/>
                  </a:lnTo>
                  <a:lnTo>
                    <a:pt x="442" y="361"/>
                  </a:lnTo>
                  <a:lnTo>
                    <a:pt x="412" y="404"/>
                  </a:lnTo>
                  <a:lnTo>
                    <a:pt x="382" y="37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7" name="Freeform 511">
              <a:extLst>
                <a:ext uri="{FF2B5EF4-FFF2-40B4-BE49-F238E27FC236}">
                  <a16:creationId xmlns:a16="http://schemas.microsoft.com/office/drawing/2014/main" xmlns="" id="{CFFF3EAA-C0B4-4CE3-AF57-5FC9E3624C08}"/>
                </a:ext>
              </a:extLst>
            </p:cNvPr>
            <p:cNvSpPr>
              <a:spLocks noChangeAspect="1"/>
            </p:cNvSpPr>
            <p:nvPr/>
          </p:nvSpPr>
          <p:spPr bwMode="auto">
            <a:xfrm>
              <a:off x="2636" y="2513"/>
              <a:ext cx="53" cy="128"/>
            </a:xfrm>
            <a:custGeom>
              <a:avLst/>
              <a:gdLst>
                <a:gd name="T0" fmla="*/ 0 w 142"/>
                <a:gd name="T1" fmla="*/ 4 h 338"/>
                <a:gd name="T2" fmla="*/ 0 w 142"/>
                <a:gd name="T3" fmla="*/ 4 h 338"/>
                <a:gd name="T4" fmla="*/ 0 w 142"/>
                <a:gd name="T5" fmla="*/ 5 h 338"/>
                <a:gd name="T6" fmla="*/ 1 w 142"/>
                <a:gd name="T7" fmla="*/ 7 h 338"/>
                <a:gd name="T8" fmla="*/ 2 w 142"/>
                <a:gd name="T9" fmla="*/ 9 h 338"/>
                <a:gd name="T10" fmla="*/ 2 w 142"/>
                <a:gd name="T11" fmla="*/ 12 h 338"/>
                <a:gd name="T12" fmla="*/ 2 w 142"/>
                <a:gd name="T13" fmla="*/ 14 h 338"/>
                <a:gd name="T14" fmla="*/ 2 w 142"/>
                <a:gd name="T15" fmla="*/ 16 h 338"/>
                <a:gd name="T16" fmla="*/ 2 w 142"/>
                <a:gd name="T17" fmla="*/ 18 h 338"/>
                <a:gd name="T18" fmla="*/ 5 w 142"/>
                <a:gd name="T19" fmla="*/ 18 h 338"/>
                <a:gd name="T20" fmla="*/ 5 w 142"/>
                <a:gd name="T21" fmla="*/ 14 h 338"/>
                <a:gd name="T22" fmla="*/ 5 w 142"/>
                <a:gd name="T23" fmla="*/ 10 h 338"/>
                <a:gd name="T24" fmla="*/ 7 w 142"/>
                <a:gd name="T25" fmla="*/ 6 h 338"/>
                <a:gd name="T26" fmla="*/ 7 w 142"/>
                <a:gd name="T27" fmla="*/ 3 h 338"/>
                <a:gd name="T28" fmla="*/ 7 w 142"/>
                <a:gd name="T29" fmla="*/ 2 h 338"/>
                <a:gd name="T30" fmla="*/ 7 w 142"/>
                <a:gd name="T31" fmla="*/ 2 h 338"/>
                <a:gd name="T32" fmla="*/ 5 w 142"/>
                <a:gd name="T33" fmla="*/ 0 h 338"/>
                <a:gd name="T34" fmla="*/ 4 w 142"/>
                <a:gd name="T35" fmla="*/ 1 h 338"/>
                <a:gd name="T36" fmla="*/ 4 w 142"/>
                <a:gd name="T37" fmla="*/ 1 h 338"/>
                <a:gd name="T38" fmla="*/ 4 w 142"/>
                <a:gd name="T39" fmla="*/ 2 h 338"/>
                <a:gd name="T40" fmla="*/ 4 w 142"/>
                <a:gd name="T41" fmla="*/ 2 h 338"/>
                <a:gd name="T42" fmla="*/ 2 w 142"/>
                <a:gd name="T43" fmla="*/ 3 h 338"/>
                <a:gd name="T44" fmla="*/ 0 w 142"/>
                <a:gd name="T45" fmla="*/ 4 h 33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2"/>
                <a:gd name="T70" fmla="*/ 0 h 338"/>
                <a:gd name="T71" fmla="*/ 142 w 142"/>
                <a:gd name="T72" fmla="*/ 338 h 33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2" h="338">
                  <a:moveTo>
                    <a:pt x="7" y="74"/>
                  </a:moveTo>
                  <a:lnTo>
                    <a:pt x="6" y="74"/>
                  </a:lnTo>
                  <a:lnTo>
                    <a:pt x="0" y="97"/>
                  </a:lnTo>
                  <a:lnTo>
                    <a:pt x="27" y="129"/>
                  </a:lnTo>
                  <a:lnTo>
                    <a:pt x="34" y="173"/>
                  </a:lnTo>
                  <a:lnTo>
                    <a:pt x="36" y="214"/>
                  </a:lnTo>
                  <a:lnTo>
                    <a:pt x="37" y="255"/>
                  </a:lnTo>
                  <a:lnTo>
                    <a:pt x="39" y="297"/>
                  </a:lnTo>
                  <a:lnTo>
                    <a:pt x="40" y="338"/>
                  </a:lnTo>
                  <a:lnTo>
                    <a:pt x="94" y="329"/>
                  </a:lnTo>
                  <a:lnTo>
                    <a:pt x="98" y="255"/>
                  </a:lnTo>
                  <a:lnTo>
                    <a:pt x="101" y="180"/>
                  </a:lnTo>
                  <a:lnTo>
                    <a:pt x="139" y="117"/>
                  </a:lnTo>
                  <a:lnTo>
                    <a:pt x="142" y="67"/>
                  </a:lnTo>
                  <a:lnTo>
                    <a:pt x="134" y="38"/>
                  </a:lnTo>
                  <a:lnTo>
                    <a:pt x="136" y="35"/>
                  </a:lnTo>
                  <a:lnTo>
                    <a:pt x="92" y="0"/>
                  </a:lnTo>
                  <a:lnTo>
                    <a:pt x="79" y="16"/>
                  </a:lnTo>
                  <a:lnTo>
                    <a:pt x="77" y="25"/>
                  </a:lnTo>
                  <a:lnTo>
                    <a:pt x="77" y="26"/>
                  </a:lnTo>
                  <a:lnTo>
                    <a:pt x="76" y="31"/>
                  </a:lnTo>
                  <a:lnTo>
                    <a:pt x="39" y="53"/>
                  </a:lnTo>
                  <a:lnTo>
                    <a:pt x="7" y="7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8" name="Freeform 512">
              <a:extLst>
                <a:ext uri="{FF2B5EF4-FFF2-40B4-BE49-F238E27FC236}">
                  <a16:creationId xmlns:a16="http://schemas.microsoft.com/office/drawing/2014/main" xmlns="" id="{87524425-2B2A-4CD3-9223-B85B16D81A56}"/>
                </a:ext>
              </a:extLst>
            </p:cNvPr>
            <p:cNvSpPr>
              <a:spLocks noChangeAspect="1"/>
            </p:cNvSpPr>
            <p:nvPr/>
          </p:nvSpPr>
          <p:spPr bwMode="auto">
            <a:xfrm>
              <a:off x="2520" y="2457"/>
              <a:ext cx="145" cy="116"/>
            </a:xfrm>
            <a:custGeom>
              <a:avLst/>
              <a:gdLst>
                <a:gd name="T0" fmla="*/ 17 w 385"/>
                <a:gd name="T1" fmla="*/ 12 h 309"/>
                <a:gd name="T2" fmla="*/ 16 w 385"/>
                <a:gd name="T3" fmla="*/ 12 h 309"/>
                <a:gd name="T4" fmla="*/ 14 w 385"/>
                <a:gd name="T5" fmla="*/ 12 h 309"/>
                <a:gd name="T6" fmla="*/ 13 w 385"/>
                <a:gd name="T7" fmla="*/ 12 h 309"/>
                <a:gd name="T8" fmla="*/ 10 w 385"/>
                <a:gd name="T9" fmla="*/ 12 h 309"/>
                <a:gd name="T10" fmla="*/ 7 w 385"/>
                <a:gd name="T11" fmla="*/ 12 h 309"/>
                <a:gd name="T12" fmla="*/ 7 w 385"/>
                <a:gd name="T13" fmla="*/ 14 h 309"/>
                <a:gd name="T14" fmla="*/ 8 w 385"/>
                <a:gd name="T15" fmla="*/ 17 h 309"/>
                <a:gd name="T16" fmla="*/ 5 w 385"/>
                <a:gd name="T17" fmla="*/ 15 h 309"/>
                <a:gd name="T18" fmla="*/ 3 w 385"/>
                <a:gd name="T19" fmla="*/ 16 h 309"/>
                <a:gd name="T20" fmla="*/ 1 w 385"/>
                <a:gd name="T21" fmla="*/ 14 h 309"/>
                <a:gd name="T22" fmla="*/ 0 w 385"/>
                <a:gd name="T23" fmla="*/ 14 h 309"/>
                <a:gd name="T24" fmla="*/ 1 w 385"/>
                <a:gd name="T25" fmla="*/ 10 h 309"/>
                <a:gd name="T26" fmla="*/ 2 w 385"/>
                <a:gd name="T27" fmla="*/ 9 h 309"/>
                <a:gd name="T28" fmla="*/ 3 w 385"/>
                <a:gd name="T29" fmla="*/ 8 h 309"/>
                <a:gd name="T30" fmla="*/ 3 w 385"/>
                <a:gd name="T31" fmla="*/ 6 h 309"/>
                <a:gd name="T32" fmla="*/ 4 w 385"/>
                <a:gd name="T33" fmla="*/ 5 h 309"/>
                <a:gd name="T34" fmla="*/ 6 w 385"/>
                <a:gd name="T35" fmla="*/ 6 h 309"/>
                <a:gd name="T36" fmla="*/ 6 w 385"/>
                <a:gd name="T37" fmla="*/ 5 h 309"/>
                <a:gd name="T38" fmla="*/ 6 w 385"/>
                <a:gd name="T39" fmla="*/ 4 h 309"/>
                <a:gd name="T40" fmla="*/ 8 w 385"/>
                <a:gd name="T41" fmla="*/ 3 h 309"/>
                <a:gd name="T42" fmla="*/ 9 w 385"/>
                <a:gd name="T43" fmla="*/ 3 h 309"/>
                <a:gd name="T44" fmla="*/ 9 w 385"/>
                <a:gd name="T45" fmla="*/ 2 h 309"/>
                <a:gd name="T46" fmla="*/ 13 w 385"/>
                <a:gd name="T47" fmla="*/ 0 h 309"/>
                <a:gd name="T48" fmla="*/ 15 w 385"/>
                <a:gd name="T49" fmla="*/ 0 h 309"/>
                <a:gd name="T50" fmla="*/ 15 w 385"/>
                <a:gd name="T51" fmla="*/ 3 h 309"/>
                <a:gd name="T52" fmla="*/ 17 w 385"/>
                <a:gd name="T53" fmla="*/ 5 h 309"/>
                <a:gd name="T54" fmla="*/ 17 w 385"/>
                <a:gd name="T55" fmla="*/ 5 h 309"/>
                <a:gd name="T56" fmla="*/ 17 w 385"/>
                <a:gd name="T57" fmla="*/ 6 h 309"/>
                <a:gd name="T58" fmla="*/ 18 w 385"/>
                <a:gd name="T59" fmla="*/ 7 h 309"/>
                <a:gd name="T60" fmla="*/ 20 w 385"/>
                <a:gd name="T61" fmla="*/ 7 h 309"/>
                <a:gd name="T62" fmla="*/ 20 w 385"/>
                <a:gd name="T63" fmla="*/ 8 h 309"/>
                <a:gd name="T64" fmla="*/ 21 w 385"/>
                <a:gd name="T65" fmla="*/ 9 h 309"/>
                <a:gd name="T66" fmla="*/ 21 w 385"/>
                <a:gd name="T67" fmla="*/ 9 h 309"/>
                <a:gd name="T68" fmla="*/ 21 w 385"/>
                <a:gd name="T69" fmla="*/ 10 h 309"/>
                <a:gd name="T70" fmla="*/ 18 w 385"/>
                <a:gd name="T71" fmla="*/ 11 h 309"/>
                <a:gd name="T72" fmla="*/ 17 w 385"/>
                <a:gd name="T73" fmla="*/ 12 h 30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5"/>
                <a:gd name="T112" fmla="*/ 0 h 309"/>
                <a:gd name="T113" fmla="*/ 385 w 385"/>
                <a:gd name="T114" fmla="*/ 309 h 30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5" h="309">
                  <a:moveTo>
                    <a:pt x="315" y="225"/>
                  </a:moveTo>
                  <a:lnTo>
                    <a:pt x="302" y="225"/>
                  </a:lnTo>
                  <a:lnTo>
                    <a:pt x="262" y="218"/>
                  </a:lnTo>
                  <a:lnTo>
                    <a:pt x="248" y="221"/>
                  </a:lnTo>
                  <a:lnTo>
                    <a:pt x="190" y="222"/>
                  </a:lnTo>
                  <a:lnTo>
                    <a:pt x="132" y="225"/>
                  </a:lnTo>
                  <a:lnTo>
                    <a:pt x="135" y="267"/>
                  </a:lnTo>
                  <a:lnTo>
                    <a:pt x="139" y="309"/>
                  </a:lnTo>
                  <a:lnTo>
                    <a:pt x="96" y="283"/>
                  </a:lnTo>
                  <a:lnTo>
                    <a:pt x="50" y="297"/>
                  </a:lnTo>
                  <a:lnTo>
                    <a:pt x="21" y="265"/>
                  </a:lnTo>
                  <a:lnTo>
                    <a:pt x="0" y="257"/>
                  </a:lnTo>
                  <a:lnTo>
                    <a:pt x="14" y="183"/>
                  </a:lnTo>
                  <a:lnTo>
                    <a:pt x="27" y="170"/>
                  </a:lnTo>
                  <a:lnTo>
                    <a:pt x="54" y="146"/>
                  </a:lnTo>
                  <a:lnTo>
                    <a:pt x="65" y="122"/>
                  </a:lnTo>
                  <a:lnTo>
                    <a:pt x="70" y="92"/>
                  </a:lnTo>
                  <a:lnTo>
                    <a:pt x="103" y="104"/>
                  </a:lnTo>
                  <a:lnTo>
                    <a:pt x="111" y="83"/>
                  </a:lnTo>
                  <a:lnTo>
                    <a:pt x="121" y="79"/>
                  </a:lnTo>
                  <a:lnTo>
                    <a:pt x="139" y="52"/>
                  </a:lnTo>
                  <a:lnTo>
                    <a:pt x="168" y="51"/>
                  </a:lnTo>
                  <a:lnTo>
                    <a:pt x="173" y="30"/>
                  </a:lnTo>
                  <a:lnTo>
                    <a:pt x="235" y="0"/>
                  </a:lnTo>
                  <a:lnTo>
                    <a:pt x="281" y="4"/>
                  </a:lnTo>
                  <a:lnTo>
                    <a:pt x="285" y="52"/>
                  </a:lnTo>
                  <a:lnTo>
                    <a:pt x="326" y="92"/>
                  </a:lnTo>
                  <a:lnTo>
                    <a:pt x="318" y="94"/>
                  </a:lnTo>
                  <a:lnTo>
                    <a:pt x="317" y="112"/>
                  </a:lnTo>
                  <a:lnTo>
                    <a:pt x="345" y="134"/>
                  </a:lnTo>
                  <a:lnTo>
                    <a:pt x="363" y="131"/>
                  </a:lnTo>
                  <a:lnTo>
                    <a:pt x="373" y="148"/>
                  </a:lnTo>
                  <a:lnTo>
                    <a:pt x="385" y="174"/>
                  </a:lnTo>
                  <a:lnTo>
                    <a:pt x="385" y="177"/>
                  </a:lnTo>
                  <a:lnTo>
                    <a:pt x="384" y="182"/>
                  </a:lnTo>
                  <a:lnTo>
                    <a:pt x="347" y="204"/>
                  </a:lnTo>
                  <a:lnTo>
                    <a:pt x="315" y="22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09" name="Freeform 513">
              <a:extLst>
                <a:ext uri="{FF2B5EF4-FFF2-40B4-BE49-F238E27FC236}">
                  <a16:creationId xmlns:a16="http://schemas.microsoft.com/office/drawing/2014/main" xmlns="" id="{F1898349-0E76-4FF6-9892-040485D502E7}"/>
                </a:ext>
              </a:extLst>
            </p:cNvPr>
            <p:cNvSpPr>
              <a:spLocks noChangeAspect="1"/>
            </p:cNvSpPr>
            <p:nvPr/>
          </p:nvSpPr>
          <p:spPr bwMode="auto">
            <a:xfrm>
              <a:off x="2777" y="2499"/>
              <a:ext cx="141" cy="234"/>
            </a:xfrm>
            <a:custGeom>
              <a:avLst/>
              <a:gdLst>
                <a:gd name="T0" fmla="*/ 18 w 375"/>
                <a:gd name="T1" fmla="*/ 9 h 626"/>
                <a:gd name="T2" fmla="*/ 15 w 375"/>
                <a:gd name="T3" fmla="*/ 9 h 626"/>
                <a:gd name="T4" fmla="*/ 14 w 375"/>
                <a:gd name="T5" fmla="*/ 10 h 626"/>
                <a:gd name="T6" fmla="*/ 16 w 375"/>
                <a:gd name="T7" fmla="*/ 12 h 626"/>
                <a:gd name="T8" fmla="*/ 18 w 375"/>
                <a:gd name="T9" fmla="*/ 16 h 626"/>
                <a:gd name="T10" fmla="*/ 17 w 375"/>
                <a:gd name="T11" fmla="*/ 18 h 626"/>
                <a:gd name="T12" fmla="*/ 15 w 375"/>
                <a:gd name="T13" fmla="*/ 21 h 626"/>
                <a:gd name="T14" fmla="*/ 16 w 375"/>
                <a:gd name="T15" fmla="*/ 25 h 626"/>
                <a:gd name="T16" fmla="*/ 18 w 375"/>
                <a:gd name="T17" fmla="*/ 27 h 626"/>
                <a:gd name="T18" fmla="*/ 19 w 375"/>
                <a:gd name="T19" fmla="*/ 29 h 626"/>
                <a:gd name="T20" fmla="*/ 20 w 375"/>
                <a:gd name="T21" fmla="*/ 31 h 626"/>
                <a:gd name="T22" fmla="*/ 20 w 375"/>
                <a:gd name="T23" fmla="*/ 33 h 626"/>
                <a:gd name="T24" fmla="*/ 17 w 375"/>
                <a:gd name="T25" fmla="*/ 32 h 626"/>
                <a:gd name="T26" fmla="*/ 15 w 375"/>
                <a:gd name="T27" fmla="*/ 31 h 626"/>
                <a:gd name="T28" fmla="*/ 12 w 375"/>
                <a:gd name="T29" fmla="*/ 31 h 626"/>
                <a:gd name="T30" fmla="*/ 10 w 375"/>
                <a:gd name="T31" fmla="*/ 31 h 626"/>
                <a:gd name="T32" fmla="*/ 8 w 375"/>
                <a:gd name="T33" fmla="*/ 31 h 626"/>
                <a:gd name="T34" fmla="*/ 5 w 375"/>
                <a:gd name="T35" fmla="*/ 31 h 626"/>
                <a:gd name="T36" fmla="*/ 3 w 375"/>
                <a:gd name="T37" fmla="*/ 31 h 626"/>
                <a:gd name="T38" fmla="*/ 3 w 375"/>
                <a:gd name="T39" fmla="*/ 28 h 626"/>
                <a:gd name="T40" fmla="*/ 3 w 375"/>
                <a:gd name="T41" fmla="*/ 27 h 626"/>
                <a:gd name="T42" fmla="*/ 3 w 375"/>
                <a:gd name="T43" fmla="*/ 26 h 626"/>
                <a:gd name="T44" fmla="*/ 1 w 375"/>
                <a:gd name="T45" fmla="*/ 26 h 626"/>
                <a:gd name="T46" fmla="*/ 0 w 375"/>
                <a:gd name="T47" fmla="*/ 24 h 626"/>
                <a:gd name="T48" fmla="*/ 0 w 375"/>
                <a:gd name="T49" fmla="*/ 24 h 626"/>
                <a:gd name="T50" fmla="*/ 0 w 375"/>
                <a:gd name="T51" fmla="*/ 24 h 626"/>
                <a:gd name="T52" fmla="*/ 1 w 375"/>
                <a:gd name="T53" fmla="*/ 22 h 626"/>
                <a:gd name="T54" fmla="*/ 2 w 375"/>
                <a:gd name="T55" fmla="*/ 20 h 626"/>
                <a:gd name="T56" fmla="*/ 3 w 375"/>
                <a:gd name="T57" fmla="*/ 18 h 626"/>
                <a:gd name="T58" fmla="*/ 5 w 375"/>
                <a:gd name="T59" fmla="*/ 18 h 626"/>
                <a:gd name="T60" fmla="*/ 7 w 375"/>
                <a:gd name="T61" fmla="*/ 19 h 626"/>
                <a:gd name="T62" fmla="*/ 9 w 375"/>
                <a:gd name="T63" fmla="*/ 17 h 626"/>
                <a:gd name="T64" fmla="*/ 9 w 375"/>
                <a:gd name="T65" fmla="*/ 15 h 626"/>
                <a:gd name="T66" fmla="*/ 10 w 375"/>
                <a:gd name="T67" fmla="*/ 13 h 626"/>
                <a:gd name="T68" fmla="*/ 11 w 375"/>
                <a:gd name="T69" fmla="*/ 10 h 626"/>
                <a:gd name="T70" fmla="*/ 12 w 375"/>
                <a:gd name="T71" fmla="*/ 9 h 626"/>
                <a:gd name="T72" fmla="*/ 13 w 375"/>
                <a:gd name="T73" fmla="*/ 6 h 626"/>
                <a:gd name="T74" fmla="*/ 15 w 375"/>
                <a:gd name="T75" fmla="*/ 5 h 626"/>
                <a:gd name="T76" fmla="*/ 16 w 375"/>
                <a:gd name="T77" fmla="*/ 3 h 626"/>
                <a:gd name="T78" fmla="*/ 15 w 375"/>
                <a:gd name="T79" fmla="*/ 2 h 626"/>
                <a:gd name="T80" fmla="*/ 14 w 375"/>
                <a:gd name="T81" fmla="*/ 0 h 626"/>
                <a:gd name="T82" fmla="*/ 15 w 375"/>
                <a:gd name="T83" fmla="*/ 0 h 626"/>
                <a:gd name="T84" fmla="*/ 17 w 375"/>
                <a:gd name="T85" fmla="*/ 3 h 626"/>
                <a:gd name="T86" fmla="*/ 17 w 375"/>
                <a:gd name="T87" fmla="*/ 6 h 626"/>
                <a:gd name="T88" fmla="*/ 18 w 375"/>
                <a:gd name="T89" fmla="*/ 9 h 62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75"/>
                <a:gd name="T136" fmla="*/ 0 h 626"/>
                <a:gd name="T137" fmla="*/ 375 w 375"/>
                <a:gd name="T138" fmla="*/ 626 h 62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75" h="626">
                  <a:moveTo>
                    <a:pt x="348" y="170"/>
                  </a:moveTo>
                  <a:lnTo>
                    <a:pt x="291" y="170"/>
                  </a:lnTo>
                  <a:lnTo>
                    <a:pt x="266" y="184"/>
                  </a:lnTo>
                  <a:lnTo>
                    <a:pt x="307" y="236"/>
                  </a:lnTo>
                  <a:lnTo>
                    <a:pt x="339" y="306"/>
                  </a:lnTo>
                  <a:lnTo>
                    <a:pt x="315" y="351"/>
                  </a:lnTo>
                  <a:lnTo>
                    <a:pt x="291" y="396"/>
                  </a:lnTo>
                  <a:lnTo>
                    <a:pt x="306" y="472"/>
                  </a:lnTo>
                  <a:lnTo>
                    <a:pt x="334" y="511"/>
                  </a:lnTo>
                  <a:lnTo>
                    <a:pt x="361" y="551"/>
                  </a:lnTo>
                  <a:lnTo>
                    <a:pt x="375" y="600"/>
                  </a:lnTo>
                  <a:lnTo>
                    <a:pt x="366" y="626"/>
                  </a:lnTo>
                  <a:lnTo>
                    <a:pt x="324" y="614"/>
                  </a:lnTo>
                  <a:lnTo>
                    <a:pt x="282" y="603"/>
                  </a:lnTo>
                  <a:lnTo>
                    <a:pt x="234" y="603"/>
                  </a:lnTo>
                  <a:lnTo>
                    <a:pt x="187" y="603"/>
                  </a:lnTo>
                  <a:lnTo>
                    <a:pt x="137" y="603"/>
                  </a:lnTo>
                  <a:lnTo>
                    <a:pt x="101" y="597"/>
                  </a:lnTo>
                  <a:lnTo>
                    <a:pt x="64" y="593"/>
                  </a:lnTo>
                  <a:lnTo>
                    <a:pt x="64" y="534"/>
                  </a:lnTo>
                  <a:lnTo>
                    <a:pt x="58" y="509"/>
                  </a:lnTo>
                  <a:lnTo>
                    <a:pt x="55" y="500"/>
                  </a:lnTo>
                  <a:lnTo>
                    <a:pt x="22" y="496"/>
                  </a:lnTo>
                  <a:lnTo>
                    <a:pt x="9" y="464"/>
                  </a:lnTo>
                  <a:lnTo>
                    <a:pt x="0" y="466"/>
                  </a:lnTo>
                  <a:lnTo>
                    <a:pt x="4" y="457"/>
                  </a:lnTo>
                  <a:lnTo>
                    <a:pt x="19" y="411"/>
                  </a:lnTo>
                  <a:lnTo>
                    <a:pt x="40" y="379"/>
                  </a:lnTo>
                  <a:lnTo>
                    <a:pt x="63" y="346"/>
                  </a:lnTo>
                  <a:lnTo>
                    <a:pt x="100" y="335"/>
                  </a:lnTo>
                  <a:lnTo>
                    <a:pt x="130" y="367"/>
                  </a:lnTo>
                  <a:lnTo>
                    <a:pt x="160" y="324"/>
                  </a:lnTo>
                  <a:lnTo>
                    <a:pt x="179" y="275"/>
                  </a:lnTo>
                  <a:lnTo>
                    <a:pt x="195" y="248"/>
                  </a:lnTo>
                  <a:lnTo>
                    <a:pt x="215" y="202"/>
                  </a:lnTo>
                  <a:lnTo>
                    <a:pt x="233" y="163"/>
                  </a:lnTo>
                  <a:lnTo>
                    <a:pt x="251" y="123"/>
                  </a:lnTo>
                  <a:lnTo>
                    <a:pt x="284" y="93"/>
                  </a:lnTo>
                  <a:lnTo>
                    <a:pt x="295" y="61"/>
                  </a:lnTo>
                  <a:lnTo>
                    <a:pt x="275" y="41"/>
                  </a:lnTo>
                  <a:lnTo>
                    <a:pt x="266" y="0"/>
                  </a:lnTo>
                  <a:lnTo>
                    <a:pt x="285" y="0"/>
                  </a:lnTo>
                  <a:lnTo>
                    <a:pt x="310" y="54"/>
                  </a:lnTo>
                  <a:lnTo>
                    <a:pt x="315" y="115"/>
                  </a:lnTo>
                  <a:lnTo>
                    <a:pt x="348" y="17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0" name="Freeform 514">
              <a:extLst>
                <a:ext uri="{FF2B5EF4-FFF2-40B4-BE49-F238E27FC236}">
                  <a16:creationId xmlns:a16="http://schemas.microsoft.com/office/drawing/2014/main" xmlns="" id="{F68ED6DD-A4A9-4A8D-9FEC-23FB67F992AB}"/>
                </a:ext>
              </a:extLst>
            </p:cNvPr>
            <p:cNvSpPr>
              <a:spLocks noChangeAspect="1"/>
            </p:cNvSpPr>
            <p:nvPr/>
          </p:nvSpPr>
          <p:spPr bwMode="auto">
            <a:xfrm>
              <a:off x="2886" y="2544"/>
              <a:ext cx="238" cy="180"/>
            </a:xfrm>
            <a:custGeom>
              <a:avLst/>
              <a:gdLst>
                <a:gd name="T0" fmla="*/ 12 w 633"/>
                <a:gd name="T1" fmla="*/ 7 h 480"/>
                <a:gd name="T2" fmla="*/ 11 w 633"/>
                <a:gd name="T3" fmla="*/ 6 h 480"/>
                <a:gd name="T4" fmla="*/ 15 w 633"/>
                <a:gd name="T5" fmla="*/ 5 h 480"/>
                <a:gd name="T6" fmla="*/ 17 w 633"/>
                <a:gd name="T7" fmla="*/ 3 h 480"/>
                <a:gd name="T8" fmla="*/ 19 w 633"/>
                <a:gd name="T9" fmla="*/ 1 h 480"/>
                <a:gd name="T10" fmla="*/ 21 w 633"/>
                <a:gd name="T11" fmla="*/ 0 h 480"/>
                <a:gd name="T12" fmla="*/ 23 w 633"/>
                <a:gd name="T13" fmla="*/ 2 h 480"/>
                <a:gd name="T14" fmla="*/ 24 w 633"/>
                <a:gd name="T15" fmla="*/ 4 h 480"/>
                <a:gd name="T16" fmla="*/ 23 w 633"/>
                <a:gd name="T17" fmla="*/ 6 h 480"/>
                <a:gd name="T18" fmla="*/ 25 w 633"/>
                <a:gd name="T19" fmla="*/ 7 h 480"/>
                <a:gd name="T20" fmla="*/ 26 w 633"/>
                <a:gd name="T21" fmla="*/ 8 h 480"/>
                <a:gd name="T22" fmla="*/ 28 w 633"/>
                <a:gd name="T23" fmla="*/ 9 h 480"/>
                <a:gd name="T24" fmla="*/ 29 w 633"/>
                <a:gd name="T25" fmla="*/ 11 h 480"/>
                <a:gd name="T26" fmla="*/ 31 w 633"/>
                <a:gd name="T27" fmla="*/ 13 h 480"/>
                <a:gd name="T28" fmla="*/ 32 w 633"/>
                <a:gd name="T29" fmla="*/ 14 h 480"/>
                <a:gd name="T30" fmla="*/ 33 w 633"/>
                <a:gd name="T31" fmla="*/ 17 h 480"/>
                <a:gd name="T32" fmla="*/ 33 w 633"/>
                <a:gd name="T33" fmla="*/ 17 h 480"/>
                <a:gd name="T34" fmla="*/ 32 w 633"/>
                <a:gd name="T35" fmla="*/ 17 h 480"/>
                <a:gd name="T36" fmla="*/ 30 w 633"/>
                <a:gd name="T37" fmla="*/ 17 h 480"/>
                <a:gd name="T38" fmla="*/ 28 w 633"/>
                <a:gd name="T39" fmla="*/ 17 h 480"/>
                <a:gd name="T40" fmla="*/ 27 w 633"/>
                <a:gd name="T41" fmla="*/ 17 h 480"/>
                <a:gd name="T42" fmla="*/ 26 w 633"/>
                <a:gd name="T43" fmla="*/ 17 h 480"/>
                <a:gd name="T44" fmla="*/ 23 w 633"/>
                <a:gd name="T45" fmla="*/ 18 h 480"/>
                <a:gd name="T46" fmla="*/ 21 w 633"/>
                <a:gd name="T47" fmla="*/ 18 h 480"/>
                <a:gd name="T48" fmla="*/ 20 w 633"/>
                <a:gd name="T49" fmla="*/ 20 h 480"/>
                <a:gd name="T50" fmla="*/ 18 w 633"/>
                <a:gd name="T51" fmla="*/ 19 h 480"/>
                <a:gd name="T52" fmla="*/ 15 w 633"/>
                <a:gd name="T53" fmla="*/ 18 h 480"/>
                <a:gd name="T54" fmla="*/ 13 w 633"/>
                <a:gd name="T55" fmla="*/ 17 h 480"/>
                <a:gd name="T56" fmla="*/ 11 w 633"/>
                <a:gd name="T57" fmla="*/ 20 h 480"/>
                <a:gd name="T58" fmla="*/ 11 w 633"/>
                <a:gd name="T59" fmla="*/ 22 h 480"/>
                <a:gd name="T60" fmla="*/ 9 w 633"/>
                <a:gd name="T61" fmla="*/ 21 h 480"/>
                <a:gd name="T62" fmla="*/ 7 w 633"/>
                <a:gd name="T63" fmla="*/ 21 h 480"/>
                <a:gd name="T64" fmla="*/ 5 w 633"/>
                <a:gd name="T65" fmla="*/ 22 h 480"/>
                <a:gd name="T66" fmla="*/ 5 w 633"/>
                <a:gd name="T67" fmla="*/ 26 h 480"/>
                <a:gd name="T68" fmla="*/ 4 w 633"/>
                <a:gd name="T69" fmla="*/ 23 h 480"/>
                <a:gd name="T70" fmla="*/ 2 w 633"/>
                <a:gd name="T71" fmla="*/ 21 h 480"/>
                <a:gd name="T72" fmla="*/ 1 w 633"/>
                <a:gd name="T73" fmla="*/ 19 h 480"/>
                <a:gd name="T74" fmla="*/ 0 w 633"/>
                <a:gd name="T75" fmla="*/ 15 h 480"/>
                <a:gd name="T76" fmla="*/ 1 w 633"/>
                <a:gd name="T77" fmla="*/ 12 h 480"/>
                <a:gd name="T78" fmla="*/ 3 w 633"/>
                <a:gd name="T79" fmla="*/ 10 h 480"/>
                <a:gd name="T80" fmla="*/ 5 w 633"/>
                <a:gd name="T81" fmla="*/ 9 h 480"/>
                <a:gd name="T82" fmla="*/ 6 w 633"/>
                <a:gd name="T83" fmla="*/ 9 h 480"/>
                <a:gd name="T84" fmla="*/ 7 w 633"/>
                <a:gd name="T85" fmla="*/ 9 h 480"/>
                <a:gd name="T86" fmla="*/ 11 w 633"/>
                <a:gd name="T87" fmla="*/ 9 h 480"/>
                <a:gd name="T88" fmla="*/ 12 w 633"/>
                <a:gd name="T89" fmla="*/ 7 h 4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33"/>
                <a:gd name="T136" fmla="*/ 0 h 480"/>
                <a:gd name="T137" fmla="*/ 633 w 633"/>
                <a:gd name="T138" fmla="*/ 480 h 4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33" h="480">
                  <a:moveTo>
                    <a:pt x="221" y="131"/>
                  </a:moveTo>
                  <a:lnTo>
                    <a:pt x="213" y="113"/>
                  </a:lnTo>
                  <a:lnTo>
                    <a:pt x="282" y="100"/>
                  </a:lnTo>
                  <a:lnTo>
                    <a:pt x="321" y="55"/>
                  </a:lnTo>
                  <a:lnTo>
                    <a:pt x="357" y="10"/>
                  </a:lnTo>
                  <a:lnTo>
                    <a:pt x="405" y="0"/>
                  </a:lnTo>
                  <a:lnTo>
                    <a:pt x="425" y="34"/>
                  </a:lnTo>
                  <a:lnTo>
                    <a:pt x="446" y="68"/>
                  </a:lnTo>
                  <a:lnTo>
                    <a:pt x="437" y="121"/>
                  </a:lnTo>
                  <a:lnTo>
                    <a:pt x="473" y="129"/>
                  </a:lnTo>
                  <a:lnTo>
                    <a:pt x="481" y="146"/>
                  </a:lnTo>
                  <a:lnTo>
                    <a:pt x="525" y="179"/>
                  </a:lnTo>
                  <a:lnTo>
                    <a:pt x="534" y="201"/>
                  </a:lnTo>
                  <a:lnTo>
                    <a:pt x="578" y="243"/>
                  </a:lnTo>
                  <a:lnTo>
                    <a:pt x="597" y="271"/>
                  </a:lnTo>
                  <a:lnTo>
                    <a:pt x="625" y="309"/>
                  </a:lnTo>
                  <a:lnTo>
                    <a:pt x="633" y="325"/>
                  </a:lnTo>
                  <a:lnTo>
                    <a:pt x="607" y="319"/>
                  </a:lnTo>
                  <a:lnTo>
                    <a:pt x="569" y="315"/>
                  </a:lnTo>
                  <a:lnTo>
                    <a:pt x="530" y="310"/>
                  </a:lnTo>
                  <a:lnTo>
                    <a:pt x="512" y="326"/>
                  </a:lnTo>
                  <a:lnTo>
                    <a:pt x="478" y="326"/>
                  </a:lnTo>
                  <a:lnTo>
                    <a:pt x="427" y="344"/>
                  </a:lnTo>
                  <a:lnTo>
                    <a:pt x="405" y="341"/>
                  </a:lnTo>
                  <a:lnTo>
                    <a:pt x="384" y="374"/>
                  </a:lnTo>
                  <a:lnTo>
                    <a:pt x="337" y="361"/>
                  </a:lnTo>
                  <a:lnTo>
                    <a:pt x="291" y="347"/>
                  </a:lnTo>
                  <a:lnTo>
                    <a:pt x="240" y="319"/>
                  </a:lnTo>
                  <a:lnTo>
                    <a:pt x="200" y="368"/>
                  </a:lnTo>
                  <a:lnTo>
                    <a:pt x="203" y="410"/>
                  </a:lnTo>
                  <a:lnTo>
                    <a:pt x="166" y="407"/>
                  </a:lnTo>
                  <a:lnTo>
                    <a:pt x="127" y="404"/>
                  </a:lnTo>
                  <a:lnTo>
                    <a:pt x="100" y="420"/>
                  </a:lnTo>
                  <a:lnTo>
                    <a:pt x="84" y="480"/>
                  </a:lnTo>
                  <a:lnTo>
                    <a:pt x="70" y="431"/>
                  </a:lnTo>
                  <a:lnTo>
                    <a:pt x="43" y="391"/>
                  </a:lnTo>
                  <a:lnTo>
                    <a:pt x="15" y="352"/>
                  </a:lnTo>
                  <a:lnTo>
                    <a:pt x="0" y="276"/>
                  </a:lnTo>
                  <a:lnTo>
                    <a:pt x="24" y="231"/>
                  </a:lnTo>
                  <a:lnTo>
                    <a:pt x="48" y="186"/>
                  </a:lnTo>
                  <a:lnTo>
                    <a:pt x="93" y="171"/>
                  </a:lnTo>
                  <a:lnTo>
                    <a:pt x="103" y="179"/>
                  </a:lnTo>
                  <a:lnTo>
                    <a:pt x="130" y="173"/>
                  </a:lnTo>
                  <a:lnTo>
                    <a:pt x="199" y="159"/>
                  </a:lnTo>
                  <a:lnTo>
                    <a:pt x="221" y="13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1" name="Freeform 515">
              <a:extLst>
                <a:ext uri="{FF2B5EF4-FFF2-40B4-BE49-F238E27FC236}">
                  <a16:creationId xmlns:a16="http://schemas.microsoft.com/office/drawing/2014/main" xmlns="" id="{27D79DFC-2A6F-45D1-AC8B-BBD0E29B92DB}"/>
                </a:ext>
              </a:extLst>
            </p:cNvPr>
            <p:cNvSpPr>
              <a:spLocks noChangeAspect="1"/>
            </p:cNvSpPr>
            <p:nvPr/>
          </p:nvSpPr>
          <p:spPr bwMode="auto">
            <a:xfrm>
              <a:off x="2316" y="2484"/>
              <a:ext cx="53" cy="15"/>
            </a:xfrm>
            <a:custGeom>
              <a:avLst/>
              <a:gdLst>
                <a:gd name="T0" fmla="*/ 0 w 140"/>
                <a:gd name="T1" fmla="*/ 1 h 39"/>
                <a:gd name="T2" fmla="*/ 0 w 140"/>
                <a:gd name="T3" fmla="*/ 2 h 39"/>
                <a:gd name="T4" fmla="*/ 2 w 140"/>
                <a:gd name="T5" fmla="*/ 2 h 39"/>
                <a:gd name="T6" fmla="*/ 4 w 140"/>
                <a:gd name="T7" fmla="*/ 1 h 39"/>
                <a:gd name="T8" fmla="*/ 8 w 140"/>
                <a:gd name="T9" fmla="*/ 2 h 39"/>
                <a:gd name="T10" fmla="*/ 7 w 140"/>
                <a:gd name="T11" fmla="*/ 1 h 39"/>
                <a:gd name="T12" fmla="*/ 4 w 140"/>
                <a:gd name="T13" fmla="*/ 0 h 39"/>
                <a:gd name="T14" fmla="*/ 3 w 140"/>
                <a:gd name="T15" fmla="*/ 1 h 39"/>
                <a:gd name="T16" fmla="*/ 1 w 140"/>
                <a:gd name="T17" fmla="*/ 1 h 39"/>
                <a:gd name="T18" fmla="*/ 1 w 140"/>
                <a:gd name="T19" fmla="*/ 1 h 39"/>
                <a:gd name="T20" fmla="*/ 3 w 140"/>
                <a:gd name="T21" fmla="*/ 1 h 39"/>
                <a:gd name="T22" fmla="*/ 2 w 140"/>
                <a:gd name="T23" fmla="*/ 2 h 39"/>
                <a:gd name="T24" fmla="*/ 0 w 140"/>
                <a:gd name="T25" fmla="*/ 1 h 3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0"/>
                <a:gd name="T40" fmla="*/ 0 h 39"/>
                <a:gd name="T41" fmla="*/ 140 w 140"/>
                <a:gd name="T42" fmla="*/ 39 h 3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0" h="39">
                  <a:moveTo>
                    <a:pt x="6" y="17"/>
                  </a:moveTo>
                  <a:lnTo>
                    <a:pt x="0" y="39"/>
                  </a:lnTo>
                  <a:lnTo>
                    <a:pt x="39" y="27"/>
                  </a:lnTo>
                  <a:lnTo>
                    <a:pt x="76" y="14"/>
                  </a:lnTo>
                  <a:lnTo>
                    <a:pt x="140" y="26"/>
                  </a:lnTo>
                  <a:lnTo>
                    <a:pt x="128" y="14"/>
                  </a:lnTo>
                  <a:lnTo>
                    <a:pt x="69" y="0"/>
                  </a:lnTo>
                  <a:lnTo>
                    <a:pt x="63" y="11"/>
                  </a:lnTo>
                  <a:lnTo>
                    <a:pt x="10" y="11"/>
                  </a:lnTo>
                  <a:lnTo>
                    <a:pt x="10" y="17"/>
                  </a:lnTo>
                  <a:lnTo>
                    <a:pt x="55" y="17"/>
                  </a:lnTo>
                  <a:lnTo>
                    <a:pt x="28" y="29"/>
                  </a:lnTo>
                  <a:lnTo>
                    <a:pt x="6"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2" name="Freeform 516">
              <a:extLst>
                <a:ext uri="{FF2B5EF4-FFF2-40B4-BE49-F238E27FC236}">
                  <a16:creationId xmlns:a16="http://schemas.microsoft.com/office/drawing/2014/main" xmlns="" id="{40377395-8601-416E-A54D-B17D34AFD96A}"/>
                </a:ext>
              </a:extLst>
            </p:cNvPr>
            <p:cNvSpPr>
              <a:spLocks noChangeAspect="1"/>
            </p:cNvSpPr>
            <p:nvPr/>
          </p:nvSpPr>
          <p:spPr bwMode="auto">
            <a:xfrm>
              <a:off x="2563" y="2539"/>
              <a:ext cx="80" cy="131"/>
            </a:xfrm>
            <a:custGeom>
              <a:avLst/>
              <a:gdLst>
                <a:gd name="T0" fmla="*/ 10 w 215"/>
                <a:gd name="T1" fmla="*/ 16 h 349"/>
                <a:gd name="T2" fmla="*/ 8 w 215"/>
                <a:gd name="T3" fmla="*/ 17 h 349"/>
                <a:gd name="T4" fmla="*/ 6 w 215"/>
                <a:gd name="T5" fmla="*/ 17 h 349"/>
                <a:gd name="T6" fmla="*/ 4 w 215"/>
                <a:gd name="T7" fmla="*/ 18 h 349"/>
                <a:gd name="T8" fmla="*/ 3 w 215"/>
                <a:gd name="T9" fmla="*/ 18 h 349"/>
                <a:gd name="T10" fmla="*/ 0 w 215"/>
                <a:gd name="T11" fmla="*/ 18 h 349"/>
                <a:gd name="T12" fmla="*/ 1 w 215"/>
                <a:gd name="T13" fmla="*/ 17 h 349"/>
                <a:gd name="T14" fmla="*/ 0 w 215"/>
                <a:gd name="T15" fmla="*/ 15 h 349"/>
                <a:gd name="T16" fmla="*/ 0 w 215"/>
                <a:gd name="T17" fmla="*/ 12 h 349"/>
                <a:gd name="T18" fmla="*/ 1 w 215"/>
                <a:gd name="T19" fmla="*/ 11 h 349"/>
                <a:gd name="T20" fmla="*/ 2 w 215"/>
                <a:gd name="T21" fmla="*/ 9 h 349"/>
                <a:gd name="T22" fmla="*/ 1 w 215"/>
                <a:gd name="T23" fmla="*/ 5 h 349"/>
                <a:gd name="T24" fmla="*/ 1 w 215"/>
                <a:gd name="T25" fmla="*/ 3 h 349"/>
                <a:gd name="T26" fmla="*/ 1 w 215"/>
                <a:gd name="T27" fmla="*/ 0 h 349"/>
                <a:gd name="T28" fmla="*/ 4 w 215"/>
                <a:gd name="T29" fmla="*/ 0 h 349"/>
                <a:gd name="T30" fmla="*/ 7 w 215"/>
                <a:gd name="T31" fmla="*/ 0 h 349"/>
                <a:gd name="T32" fmla="*/ 8 w 215"/>
                <a:gd name="T33" fmla="*/ 0 h 349"/>
                <a:gd name="T34" fmla="*/ 8 w 215"/>
                <a:gd name="T35" fmla="*/ 1 h 349"/>
                <a:gd name="T36" fmla="*/ 9 w 215"/>
                <a:gd name="T37" fmla="*/ 3 h 349"/>
                <a:gd name="T38" fmla="*/ 9 w 215"/>
                <a:gd name="T39" fmla="*/ 5 h 349"/>
                <a:gd name="T40" fmla="*/ 9 w 215"/>
                <a:gd name="T41" fmla="*/ 7 h 349"/>
                <a:gd name="T42" fmla="*/ 10 w 215"/>
                <a:gd name="T43" fmla="*/ 9 h 349"/>
                <a:gd name="T44" fmla="*/ 10 w 215"/>
                <a:gd name="T45" fmla="*/ 11 h 349"/>
                <a:gd name="T46" fmla="*/ 10 w 215"/>
                <a:gd name="T47" fmla="*/ 13 h 349"/>
                <a:gd name="T48" fmla="*/ 11 w 215"/>
                <a:gd name="T49" fmla="*/ 15 h 349"/>
                <a:gd name="T50" fmla="*/ 10 w 215"/>
                <a:gd name="T51" fmla="*/ 16 h 349"/>
                <a:gd name="T52" fmla="*/ 9 w 215"/>
                <a:gd name="T53" fmla="*/ 15 h 349"/>
                <a:gd name="T54" fmla="*/ 10 w 215"/>
                <a:gd name="T55" fmla="*/ 16 h 34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5"/>
                <a:gd name="T85" fmla="*/ 0 h 349"/>
                <a:gd name="T86" fmla="*/ 215 w 215"/>
                <a:gd name="T87" fmla="*/ 349 h 34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5" h="349">
                  <a:moveTo>
                    <a:pt x="190" y="297"/>
                  </a:moveTo>
                  <a:lnTo>
                    <a:pt x="156" y="310"/>
                  </a:lnTo>
                  <a:lnTo>
                    <a:pt x="120" y="324"/>
                  </a:lnTo>
                  <a:lnTo>
                    <a:pt x="85" y="335"/>
                  </a:lnTo>
                  <a:lnTo>
                    <a:pt x="51" y="349"/>
                  </a:lnTo>
                  <a:lnTo>
                    <a:pt x="6" y="334"/>
                  </a:lnTo>
                  <a:lnTo>
                    <a:pt x="21" y="322"/>
                  </a:lnTo>
                  <a:lnTo>
                    <a:pt x="11" y="280"/>
                  </a:lnTo>
                  <a:lnTo>
                    <a:pt x="0" y="238"/>
                  </a:lnTo>
                  <a:lnTo>
                    <a:pt x="18" y="200"/>
                  </a:lnTo>
                  <a:lnTo>
                    <a:pt x="36" y="161"/>
                  </a:lnTo>
                  <a:lnTo>
                    <a:pt x="27" y="91"/>
                  </a:lnTo>
                  <a:lnTo>
                    <a:pt x="23" y="49"/>
                  </a:lnTo>
                  <a:lnTo>
                    <a:pt x="20" y="7"/>
                  </a:lnTo>
                  <a:lnTo>
                    <a:pt x="78" y="4"/>
                  </a:lnTo>
                  <a:lnTo>
                    <a:pt x="136" y="3"/>
                  </a:lnTo>
                  <a:lnTo>
                    <a:pt x="150" y="0"/>
                  </a:lnTo>
                  <a:lnTo>
                    <a:pt x="156" y="16"/>
                  </a:lnTo>
                  <a:lnTo>
                    <a:pt x="175" y="65"/>
                  </a:lnTo>
                  <a:lnTo>
                    <a:pt x="175" y="91"/>
                  </a:lnTo>
                  <a:lnTo>
                    <a:pt x="179" y="128"/>
                  </a:lnTo>
                  <a:lnTo>
                    <a:pt x="185" y="164"/>
                  </a:lnTo>
                  <a:lnTo>
                    <a:pt x="188" y="207"/>
                  </a:lnTo>
                  <a:lnTo>
                    <a:pt x="190" y="250"/>
                  </a:lnTo>
                  <a:lnTo>
                    <a:pt x="215" y="277"/>
                  </a:lnTo>
                  <a:lnTo>
                    <a:pt x="191" y="295"/>
                  </a:lnTo>
                  <a:lnTo>
                    <a:pt x="172" y="282"/>
                  </a:lnTo>
                  <a:lnTo>
                    <a:pt x="190" y="29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3" name="Freeform 517">
              <a:extLst>
                <a:ext uri="{FF2B5EF4-FFF2-40B4-BE49-F238E27FC236}">
                  <a16:creationId xmlns:a16="http://schemas.microsoft.com/office/drawing/2014/main" xmlns="" id="{DB3BAFDF-EA7C-4FE9-BF9B-6CEB7F352AEB}"/>
                </a:ext>
              </a:extLst>
            </p:cNvPr>
            <p:cNvSpPr>
              <a:spLocks noChangeAspect="1"/>
            </p:cNvSpPr>
            <p:nvPr/>
          </p:nvSpPr>
          <p:spPr bwMode="auto">
            <a:xfrm>
              <a:off x="2347" y="2507"/>
              <a:ext cx="133" cy="111"/>
            </a:xfrm>
            <a:custGeom>
              <a:avLst/>
              <a:gdLst>
                <a:gd name="T0" fmla="*/ 17 w 354"/>
                <a:gd name="T1" fmla="*/ 4 h 299"/>
                <a:gd name="T2" fmla="*/ 17 w 354"/>
                <a:gd name="T3" fmla="*/ 4 h 299"/>
                <a:gd name="T4" fmla="*/ 17 w 354"/>
                <a:gd name="T5" fmla="*/ 4 h 299"/>
                <a:gd name="T6" fmla="*/ 18 w 354"/>
                <a:gd name="T7" fmla="*/ 7 h 299"/>
                <a:gd name="T8" fmla="*/ 18 w 354"/>
                <a:gd name="T9" fmla="*/ 9 h 299"/>
                <a:gd name="T10" fmla="*/ 18 w 354"/>
                <a:gd name="T11" fmla="*/ 10 h 299"/>
                <a:gd name="T12" fmla="*/ 18 w 354"/>
                <a:gd name="T13" fmla="*/ 10 h 299"/>
                <a:gd name="T14" fmla="*/ 19 w 354"/>
                <a:gd name="T15" fmla="*/ 12 h 299"/>
                <a:gd name="T16" fmla="*/ 19 w 354"/>
                <a:gd name="T17" fmla="*/ 12 h 299"/>
                <a:gd name="T18" fmla="*/ 18 w 354"/>
                <a:gd name="T19" fmla="*/ 12 h 299"/>
                <a:gd name="T20" fmla="*/ 18 w 354"/>
                <a:gd name="T21" fmla="*/ 13 h 299"/>
                <a:gd name="T22" fmla="*/ 17 w 354"/>
                <a:gd name="T23" fmla="*/ 14 h 299"/>
                <a:gd name="T24" fmla="*/ 17 w 354"/>
                <a:gd name="T25" fmla="*/ 14 h 299"/>
                <a:gd name="T26" fmla="*/ 16 w 354"/>
                <a:gd name="T27" fmla="*/ 15 h 299"/>
                <a:gd name="T28" fmla="*/ 15 w 354"/>
                <a:gd name="T29" fmla="*/ 15 h 299"/>
                <a:gd name="T30" fmla="*/ 14 w 354"/>
                <a:gd name="T31" fmla="*/ 15 h 299"/>
                <a:gd name="T32" fmla="*/ 14 w 354"/>
                <a:gd name="T33" fmla="*/ 12 h 299"/>
                <a:gd name="T34" fmla="*/ 12 w 354"/>
                <a:gd name="T35" fmla="*/ 12 h 299"/>
                <a:gd name="T36" fmla="*/ 11 w 354"/>
                <a:gd name="T37" fmla="*/ 12 h 299"/>
                <a:gd name="T38" fmla="*/ 12 w 354"/>
                <a:gd name="T39" fmla="*/ 10 h 299"/>
                <a:gd name="T40" fmla="*/ 10 w 354"/>
                <a:gd name="T41" fmla="*/ 7 h 299"/>
                <a:gd name="T42" fmla="*/ 6 w 354"/>
                <a:gd name="T43" fmla="*/ 9 h 299"/>
                <a:gd name="T44" fmla="*/ 5 w 354"/>
                <a:gd name="T45" fmla="*/ 10 h 299"/>
                <a:gd name="T46" fmla="*/ 4 w 354"/>
                <a:gd name="T47" fmla="*/ 10 h 299"/>
                <a:gd name="T48" fmla="*/ 3 w 354"/>
                <a:gd name="T49" fmla="*/ 9 h 299"/>
                <a:gd name="T50" fmla="*/ 3 w 354"/>
                <a:gd name="T51" fmla="*/ 8 h 299"/>
                <a:gd name="T52" fmla="*/ 2 w 354"/>
                <a:gd name="T53" fmla="*/ 7 h 299"/>
                <a:gd name="T54" fmla="*/ 1 w 354"/>
                <a:gd name="T55" fmla="*/ 6 h 299"/>
                <a:gd name="T56" fmla="*/ 1 w 354"/>
                <a:gd name="T57" fmla="*/ 5 h 299"/>
                <a:gd name="T58" fmla="*/ 1 w 354"/>
                <a:gd name="T59" fmla="*/ 6 h 299"/>
                <a:gd name="T60" fmla="*/ 1 w 354"/>
                <a:gd name="T61" fmla="*/ 5 h 299"/>
                <a:gd name="T62" fmla="*/ 0 w 354"/>
                <a:gd name="T63" fmla="*/ 5 h 299"/>
                <a:gd name="T64" fmla="*/ 0 w 354"/>
                <a:gd name="T65" fmla="*/ 5 h 299"/>
                <a:gd name="T66" fmla="*/ 1 w 354"/>
                <a:gd name="T67" fmla="*/ 4 h 299"/>
                <a:gd name="T68" fmla="*/ 3 w 354"/>
                <a:gd name="T69" fmla="*/ 3 h 299"/>
                <a:gd name="T70" fmla="*/ 3 w 354"/>
                <a:gd name="T71" fmla="*/ 1 h 299"/>
                <a:gd name="T72" fmla="*/ 3 w 354"/>
                <a:gd name="T73" fmla="*/ 0 h 299"/>
                <a:gd name="T74" fmla="*/ 6 w 354"/>
                <a:gd name="T75" fmla="*/ 0 h 299"/>
                <a:gd name="T76" fmla="*/ 9 w 354"/>
                <a:gd name="T77" fmla="*/ 1 h 299"/>
                <a:gd name="T78" fmla="*/ 9 w 354"/>
                <a:gd name="T79" fmla="*/ 1 h 299"/>
                <a:gd name="T80" fmla="*/ 11 w 354"/>
                <a:gd name="T81" fmla="*/ 1 h 299"/>
                <a:gd name="T82" fmla="*/ 12 w 354"/>
                <a:gd name="T83" fmla="*/ 2 h 299"/>
                <a:gd name="T84" fmla="*/ 13 w 354"/>
                <a:gd name="T85" fmla="*/ 1 h 299"/>
                <a:gd name="T86" fmla="*/ 15 w 354"/>
                <a:gd name="T87" fmla="*/ 1 h 299"/>
                <a:gd name="T88" fmla="*/ 15 w 354"/>
                <a:gd name="T89" fmla="*/ 0 h 299"/>
                <a:gd name="T90" fmla="*/ 16 w 354"/>
                <a:gd name="T91" fmla="*/ 3 h 299"/>
                <a:gd name="T92" fmla="*/ 17 w 354"/>
                <a:gd name="T93" fmla="*/ 4 h 2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54"/>
                <a:gd name="T142" fmla="*/ 0 h 299"/>
                <a:gd name="T143" fmla="*/ 354 w 354"/>
                <a:gd name="T144" fmla="*/ 299 h 2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54" h="299">
                  <a:moveTo>
                    <a:pt x="320" y="70"/>
                  </a:moveTo>
                  <a:lnTo>
                    <a:pt x="312" y="90"/>
                  </a:lnTo>
                  <a:lnTo>
                    <a:pt x="318" y="90"/>
                  </a:lnTo>
                  <a:lnTo>
                    <a:pt x="343" y="140"/>
                  </a:lnTo>
                  <a:lnTo>
                    <a:pt x="339" y="182"/>
                  </a:lnTo>
                  <a:lnTo>
                    <a:pt x="345" y="191"/>
                  </a:lnTo>
                  <a:lnTo>
                    <a:pt x="348" y="203"/>
                  </a:lnTo>
                  <a:lnTo>
                    <a:pt x="354" y="223"/>
                  </a:lnTo>
                  <a:lnTo>
                    <a:pt x="351" y="234"/>
                  </a:lnTo>
                  <a:lnTo>
                    <a:pt x="330" y="239"/>
                  </a:lnTo>
                  <a:lnTo>
                    <a:pt x="339" y="261"/>
                  </a:lnTo>
                  <a:lnTo>
                    <a:pt x="323" y="282"/>
                  </a:lnTo>
                  <a:lnTo>
                    <a:pt x="318" y="284"/>
                  </a:lnTo>
                  <a:lnTo>
                    <a:pt x="306" y="287"/>
                  </a:lnTo>
                  <a:lnTo>
                    <a:pt x="284" y="299"/>
                  </a:lnTo>
                  <a:lnTo>
                    <a:pt x="272" y="288"/>
                  </a:lnTo>
                  <a:lnTo>
                    <a:pt x="258" y="233"/>
                  </a:lnTo>
                  <a:lnTo>
                    <a:pt x="230" y="233"/>
                  </a:lnTo>
                  <a:lnTo>
                    <a:pt x="212" y="237"/>
                  </a:lnTo>
                  <a:lnTo>
                    <a:pt x="217" y="200"/>
                  </a:lnTo>
                  <a:lnTo>
                    <a:pt x="185" y="149"/>
                  </a:lnTo>
                  <a:lnTo>
                    <a:pt x="120" y="166"/>
                  </a:lnTo>
                  <a:lnTo>
                    <a:pt x="84" y="203"/>
                  </a:lnTo>
                  <a:lnTo>
                    <a:pt x="81" y="185"/>
                  </a:lnTo>
                  <a:lnTo>
                    <a:pt x="67" y="169"/>
                  </a:lnTo>
                  <a:lnTo>
                    <a:pt x="60" y="157"/>
                  </a:lnTo>
                  <a:lnTo>
                    <a:pt x="45" y="145"/>
                  </a:lnTo>
                  <a:lnTo>
                    <a:pt x="20" y="115"/>
                  </a:lnTo>
                  <a:lnTo>
                    <a:pt x="23" y="105"/>
                  </a:lnTo>
                  <a:lnTo>
                    <a:pt x="17" y="108"/>
                  </a:lnTo>
                  <a:lnTo>
                    <a:pt x="12" y="93"/>
                  </a:lnTo>
                  <a:lnTo>
                    <a:pt x="0" y="99"/>
                  </a:lnTo>
                  <a:lnTo>
                    <a:pt x="2" y="97"/>
                  </a:lnTo>
                  <a:lnTo>
                    <a:pt x="12" y="75"/>
                  </a:lnTo>
                  <a:lnTo>
                    <a:pt x="57" y="57"/>
                  </a:lnTo>
                  <a:lnTo>
                    <a:pt x="58" y="24"/>
                  </a:lnTo>
                  <a:lnTo>
                    <a:pt x="66" y="0"/>
                  </a:lnTo>
                  <a:lnTo>
                    <a:pt x="108" y="11"/>
                  </a:lnTo>
                  <a:lnTo>
                    <a:pt x="178" y="17"/>
                  </a:lnTo>
                  <a:lnTo>
                    <a:pt x="172" y="30"/>
                  </a:lnTo>
                  <a:lnTo>
                    <a:pt x="203" y="30"/>
                  </a:lnTo>
                  <a:lnTo>
                    <a:pt x="218" y="36"/>
                  </a:lnTo>
                  <a:lnTo>
                    <a:pt x="246" y="33"/>
                  </a:lnTo>
                  <a:lnTo>
                    <a:pt x="278" y="21"/>
                  </a:lnTo>
                  <a:lnTo>
                    <a:pt x="287" y="12"/>
                  </a:lnTo>
                  <a:lnTo>
                    <a:pt x="302" y="57"/>
                  </a:lnTo>
                  <a:lnTo>
                    <a:pt x="320" y="7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4" name="Freeform 518">
              <a:extLst>
                <a:ext uri="{FF2B5EF4-FFF2-40B4-BE49-F238E27FC236}">
                  <a16:creationId xmlns:a16="http://schemas.microsoft.com/office/drawing/2014/main" xmlns="" id="{51F8F0E5-38D8-4D08-9723-6A513EF69274}"/>
                </a:ext>
              </a:extLst>
            </p:cNvPr>
            <p:cNvSpPr>
              <a:spLocks noChangeAspect="1"/>
            </p:cNvSpPr>
            <p:nvPr/>
          </p:nvSpPr>
          <p:spPr bwMode="auto">
            <a:xfrm>
              <a:off x="2317" y="2507"/>
              <a:ext cx="55" cy="36"/>
            </a:xfrm>
            <a:custGeom>
              <a:avLst/>
              <a:gdLst>
                <a:gd name="T0" fmla="*/ 4 w 146"/>
                <a:gd name="T1" fmla="*/ 3 h 97"/>
                <a:gd name="T2" fmla="*/ 3 w 146"/>
                <a:gd name="T3" fmla="*/ 4 h 97"/>
                <a:gd name="T4" fmla="*/ 4 w 146"/>
                <a:gd name="T5" fmla="*/ 4 h 97"/>
                <a:gd name="T6" fmla="*/ 5 w 146"/>
                <a:gd name="T7" fmla="*/ 5 h 97"/>
                <a:gd name="T8" fmla="*/ 5 w 146"/>
                <a:gd name="T9" fmla="*/ 4 h 97"/>
                <a:gd name="T10" fmla="*/ 8 w 146"/>
                <a:gd name="T11" fmla="*/ 3 h 97"/>
                <a:gd name="T12" fmla="*/ 8 w 146"/>
                <a:gd name="T13" fmla="*/ 1 h 97"/>
                <a:gd name="T14" fmla="*/ 8 w 146"/>
                <a:gd name="T15" fmla="*/ 0 h 97"/>
                <a:gd name="T16" fmla="*/ 6 w 146"/>
                <a:gd name="T17" fmla="*/ 0 h 97"/>
                <a:gd name="T18" fmla="*/ 3 w 146"/>
                <a:gd name="T19" fmla="*/ 0 h 97"/>
                <a:gd name="T20" fmla="*/ 0 w 146"/>
                <a:gd name="T21" fmla="*/ 1 h 97"/>
                <a:gd name="T22" fmla="*/ 1 w 146"/>
                <a:gd name="T23" fmla="*/ 1 h 97"/>
                <a:gd name="T24" fmla="*/ 1 w 146"/>
                <a:gd name="T25" fmla="*/ 1 h 97"/>
                <a:gd name="T26" fmla="*/ 2 w 146"/>
                <a:gd name="T27" fmla="*/ 2 h 97"/>
                <a:gd name="T28" fmla="*/ 2 w 146"/>
                <a:gd name="T29" fmla="*/ 2 h 97"/>
                <a:gd name="T30" fmla="*/ 4 w 146"/>
                <a:gd name="T31" fmla="*/ 2 h 97"/>
                <a:gd name="T32" fmla="*/ 5 w 146"/>
                <a:gd name="T33" fmla="*/ 3 h 97"/>
                <a:gd name="T34" fmla="*/ 3 w 146"/>
                <a:gd name="T35" fmla="*/ 3 h 97"/>
                <a:gd name="T36" fmla="*/ 4 w 146"/>
                <a:gd name="T37" fmla="*/ 3 h 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6"/>
                <a:gd name="T58" fmla="*/ 0 h 97"/>
                <a:gd name="T59" fmla="*/ 146 w 146"/>
                <a:gd name="T60" fmla="*/ 97 h 9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6" h="97">
                  <a:moveTo>
                    <a:pt x="73" y="58"/>
                  </a:moveTo>
                  <a:lnTo>
                    <a:pt x="65" y="73"/>
                  </a:lnTo>
                  <a:lnTo>
                    <a:pt x="76" y="87"/>
                  </a:lnTo>
                  <a:lnTo>
                    <a:pt x="82" y="97"/>
                  </a:lnTo>
                  <a:lnTo>
                    <a:pt x="92" y="75"/>
                  </a:lnTo>
                  <a:lnTo>
                    <a:pt x="137" y="57"/>
                  </a:lnTo>
                  <a:lnTo>
                    <a:pt x="138" y="24"/>
                  </a:lnTo>
                  <a:lnTo>
                    <a:pt x="146" y="0"/>
                  </a:lnTo>
                  <a:lnTo>
                    <a:pt x="104" y="5"/>
                  </a:lnTo>
                  <a:lnTo>
                    <a:pt x="64" y="8"/>
                  </a:lnTo>
                  <a:lnTo>
                    <a:pt x="0" y="21"/>
                  </a:lnTo>
                  <a:lnTo>
                    <a:pt x="23" y="23"/>
                  </a:lnTo>
                  <a:lnTo>
                    <a:pt x="16" y="33"/>
                  </a:lnTo>
                  <a:lnTo>
                    <a:pt x="40" y="39"/>
                  </a:lnTo>
                  <a:lnTo>
                    <a:pt x="37" y="45"/>
                  </a:lnTo>
                  <a:lnTo>
                    <a:pt x="73" y="43"/>
                  </a:lnTo>
                  <a:lnTo>
                    <a:pt x="82" y="51"/>
                  </a:lnTo>
                  <a:lnTo>
                    <a:pt x="56" y="54"/>
                  </a:lnTo>
                  <a:lnTo>
                    <a:pt x="73" y="5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5" name="Freeform 519">
              <a:extLst>
                <a:ext uri="{FF2B5EF4-FFF2-40B4-BE49-F238E27FC236}">
                  <a16:creationId xmlns:a16="http://schemas.microsoft.com/office/drawing/2014/main" xmlns="" id="{E42C4ABC-D6BC-460D-A497-F7428B7A063F}"/>
                </a:ext>
              </a:extLst>
            </p:cNvPr>
            <p:cNvSpPr>
              <a:spLocks noChangeAspect="1"/>
            </p:cNvSpPr>
            <p:nvPr/>
          </p:nvSpPr>
          <p:spPr bwMode="auto">
            <a:xfrm>
              <a:off x="2467" y="2548"/>
              <a:ext cx="109" cy="131"/>
            </a:xfrm>
            <a:custGeom>
              <a:avLst/>
              <a:gdLst>
                <a:gd name="T0" fmla="*/ 9 w 291"/>
                <a:gd name="T1" fmla="*/ 1 h 350"/>
                <a:gd name="T2" fmla="*/ 7 w 291"/>
                <a:gd name="T3" fmla="*/ 1 h 350"/>
                <a:gd name="T4" fmla="*/ 6 w 291"/>
                <a:gd name="T5" fmla="*/ 1 h 350"/>
                <a:gd name="T6" fmla="*/ 6 w 291"/>
                <a:gd name="T7" fmla="*/ 0 h 350"/>
                <a:gd name="T8" fmla="*/ 4 w 291"/>
                <a:gd name="T9" fmla="*/ 0 h 350"/>
                <a:gd name="T10" fmla="*/ 3 w 291"/>
                <a:gd name="T11" fmla="*/ 1 h 350"/>
                <a:gd name="T12" fmla="*/ 2 w 291"/>
                <a:gd name="T13" fmla="*/ 1 h 350"/>
                <a:gd name="T14" fmla="*/ 1 w 291"/>
                <a:gd name="T15" fmla="*/ 1 h 350"/>
                <a:gd name="T16" fmla="*/ 1 w 291"/>
                <a:gd name="T17" fmla="*/ 4 h 350"/>
                <a:gd name="T18" fmla="*/ 1 w 291"/>
                <a:gd name="T19" fmla="*/ 4 h 350"/>
                <a:gd name="T20" fmla="*/ 1 w 291"/>
                <a:gd name="T21" fmla="*/ 5 h 350"/>
                <a:gd name="T22" fmla="*/ 2 w 291"/>
                <a:gd name="T23" fmla="*/ 6 h 350"/>
                <a:gd name="T24" fmla="*/ 1 w 291"/>
                <a:gd name="T25" fmla="*/ 6 h 350"/>
                <a:gd name="T26" fmla="*/ 0 w 291"/>
                <a:gd name="T27" fmla="*/ 7 h 350"/>
                <a:gd name="T28" fmla="*/ 1 w 291"/>
                <a:gd name="T29" fmla="*/ 8 h 350"/>
                <a:gd name="T30" fmla="*/ 0 w 291"/>
                <a:gd name="T31" fmla="*/ 9 h 350"/>
                <a:gd name="T32" fmla="*/ 0 w 291"/>
                <a:gd name="T33" fmla="*/ 9 h 350"/>
                <a:gd name="T34" fmla="*/ 0 w 291"/>
                <a:gd name="T35" fmla="*/ 12 h 350"/>
                <a:gd name="T36" fmla="*/ 0 w 291"/>
                <a:gd name="T37" fmla="*/ 12 h 350"/>
                <a:gd name="T38" fmla="*/ 1 w 291"/>
                <a:gd name="T39" fmla="*/ 13 h 350"/>
                <a:gd name="T40" fmla="*/ 3 w 291"/>
                <a:gd name="T41" fmla="*/ 15 h 350"/>
                <a:gd name="T42" fmla="*/ 2 w 291"/>
                <a:gd name="T43" fmla="*/ 18 h 350"/>
                <a:gd name="T44" fmla="*/ 6 w 291"/>
                <a:gd name="T45" fmla="*/ 17 h 350"/>
                <a:gd name="T46" fmla="*/ 9 w 291"/>
                <a:gd name="T47" fmla="*/ 16 h 350"/>
                <a:gd name="T48" fmla="*/ 8 w 291"/>
                <a:gd name="T49" fmla="*/ 16 h 350"/>
                <a:gd name="T50" fmla="*/ 11 w 291"/>
                <a:gd name="T51" fmla="*/ 16 h 350"/>
                <a:gd name="T52" fmla="*/ 10 w 291"/>
                <a:gd name="T53" fmla="*/ 16 h 350"/>
                <a:gd name="T54" fmla="*/ 12 w 291"/>
                <a:gd name="T55" fmla="*/ 16 h 350"/>
                <a:gd name="T56" fmla="*/ 13 w 291"/>
                <a:gd name="T57" fmla="*/ 16 h 350"/>
                <a:gd name="T58" fmla="*/ 14 w 291"/>
                <a:gd name="T59" fmla="*/ 16 h 350"/>
                <a:gd name="T60" fmla="*/ 15 w 291"/>
                <a:gd name="T61" fmla="*/ 16 h 350"/>
                <a:gd name="T62" fmla="*/ 14 w 291"/>
                <a:gd name="T63" fmla="*/ 13 h 350"/>
                <a:gd name="T64" fmla="*/ 13 w 291"/>
                <a:gd name="T65" fmla="*/ 11 h 350"/>
                <a:gd name="T66" fmla="*/ 14 w 291"/>
                <a:gd name="T67" fmla="*/ 9 h 350"/>
                <a:gd name="T68" fmla="*/ 15 w 291"/>
                <a:gd name="T69" fmla="*/ 7 h 350"/>
                <a:gd name="T70" fmla="*/ 15 w 291"/>
                <a:gd name="T71" fmla="*/ 3 h 350"/>
                <a:gd name="T72" fmla="*/ 13 w 291"/>
                <a:gd name="T73" fmla="*/ 2 h 350"/>
                <a:gd name="T74" fmla="*/ 10 w 291"/>
                <a:gd name="T75" fmla="*/ 3 h 350"/>
                <a:gd name="T76" fmla="*/ 9 w 291"/>
                <a:gd name="T77" fmla="*/ 1 h 3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1"/>
                <a:gd name="T118" fmla="*/ 0 h 350"/>
                <a:gd name="T119" fmla="*/ 291 w 291"/>
                <a:gd name="T120" fmla="*/ 350 h 3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1" h="350">
                  <a:moveTo>
                    <a:pt x="164" y="23"/>
                  </a:moveTo>
                  <a:lnTo>
                    <a:pt x="143" y="15"/>
                  </a:lnTo>
                  <a:lnTo>
                    <a:pt x="112" y="20"/>
                  </a:lnTo>
                  <a:lnTo>
                    <a:pt x="105" y="0"/>
                  </a:lnTo>
                  <a:lnTo>
                    <a:pt x="88" y="12"/>
                  </a:lnTo>
                  <a:lnTo>
                    <a:pt x="66" y="26"/>
                  </a:lnTo>
                  <a:lnTo>
                    <a:pt x="36" y="19"/>
                  </a:lnTo>
                  <a:lnTo>
                    <a:pt x="25" y="29"/>
                  </a:lnTo>
                  <a:lnTo>
                    <a:pt x="21" y="71"/>
                  </a:lnTo>
                  <a:lnTo>
                    <a:pt x="27" y="80"/>
                  </a:lnTo>
                  <a:lnTo>
                    <a:pt x="30" y="92"/>
                  </a:lnTo>
                  <a:lnTo>
                    <a:pt x="36" y="112"/>
                  </a:lnTo>
                  <a:lnTo>
                    <a:pt x="33" y="123"/>
                  </a:lnTo>
                  <a:lnTo>
                    <a:pt x="12" y="128"/>
                  </a:lnTo>
                  <a:lnTo>
                    <a:pt x="21" y="150"/>
                  </a:lnTo>
                  <a:lnTo>
                    <a:pt x="5" y="171"/>
                  </a:lnTo>
                  <a:lnTo>
                    <a:pt x="0" y="173"/>
                  </a:lnTo>
                  <a:lnTo>
                    <a:pt x="2" y="223"/>
                  </a:lnTo>
                  <a:lnTo>
                    <a:pt x="0" y="232"/>
                  </a:lnTo>
                  <a:lnTo>
                    <a:pt x="33" y="259"/>
                  </a:lnTo>
                  <a:lnTo>
                    <a:pt x="52" y="283"/>
                  </a:lnTo>
                  <a:lnTo>
                    <a:pt x="45" y="350"/>
                  </a:lnTo>
                  <a:lnTo>
                    <a:pt x="106" y="328"/>
                  </a:lnTo>
                  <a:lnTo>
                    <a:pt x="169" y="307"/>
                  </a:lnTo>
                  <a:lnTo>
                    <a:pt x="154" y="305"/>
                  </a:lnTo>
                  <a:lnTo>
                    <a:pt x="216" y="301"/>
                  </a:lnTo>
                  <a:lnTo>
                    <a:pt x="185" y="303"/>
                  </a:lnTo>
                  <a:lnTo>
                    <a:pt x="224" y="300"/>
                  </a:lnTo>
                  <a:lnTo>
                    <a:pt x="254" y="301"/>
                  </a:lnTo>
                  <a:lnTo>
                    <a:pt x="261" y="310"/>
                  </a:lnTo>
                  <a:lnTo>
                    <a:pt x="276" y="298"/>
                  </a:lnTo>
                  <a:lnTo>
                    <a:pt x="266" y="256"/>
                  </a:lnTo>
                  <a:lnTo>
                    <a:pt x="255" y="214"/>
                  </a:lnTo>
                  <a:lnTo>
                    <a:pt x="273" y="176"/>
                  </a:lnTo>
                  <a:lnTo>
                    <a:pt x="291" y="137"/>
                  </a:lnTo>
                  <a:lnTo>
                    <a:pt x="282" y="67"/>
                  </a:lnTo>
                  <a:lnTo>
                    <a:pt x="239" y="41"/>
                  </a:lnTo>
                  <a:lnTo>
                    <a:pt x="193" y="55"/>
                  </a:lnTo>
                  <a:lnTo>
                    <a:pt x="164" y="2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6" name="Freeform 520">
              <a:extLst>
                <a:ext uri="{FF2B5EF4-FFF2-40B4-BE49-F238E27FC236}">
                  <a16:creationId xmlns:a16="http://schemas.microsoft.com/office/drawing/2014/main" xmlns="" id="{5AD48DBD-D86D-418B-A317-92F59F1488E5}"/>
                </a:ext>
              </a:extLst>
            </p:cNvPr>
            <p:cNvSpPr>
              <a:spLocks noChangeAspect="1"/>
            </p:cNvSpPr>
            <p:nvPr/>
          </p:nvSpPr>
          <p:spPr bwMode="auto">
            <a:xfrm>
              <a:off x="2379" y="2562"/>
              <a:ext cx="54" cy="64"/>
            </a:xfrm>
            <a:custGeom>
              <a:avLst/>
              <a:gdLst>
                <a:gd name="T0" fmla="*/ 7 w 146"/>
                <a:gd name="T1" fmla="*/ 5 h 169"/>
                <a:gd name="T2" fmla="*/ 6 w 146"/>
                <a:gd name="T3" fmla="*/ 6 h 169"/>
                <a:gd name="T4" fmla="*/ 5 w 146"/>
                <a:gd name="T5" fmla="*/ 8 h 169"/>
                <a:gd name="T6" fmla="*/ 4 w 146"/>
                <a:gd name="T7" fmla="*/ 9 h 169"/>
                <a:gd name="T8" fmla="*/ 2 w 146"/>
                <a:gd name="T9" fmla="*/ 8 h 169"/>
                <a:gd name="T10" fmla="*/ 2 w 146"/>
                <a:gd name="T11" fmla="*/ 8 h 169"/>
                <a:gd name="T12" fmla="*/ 2 w 146"/>
                <a:gd name="T13" fmla="*/ 7 h 169"/>
                <a:gd name="T14" fmla="*/ 0 w 146"/>
                <a:gd name="T15" fmla="*/ 5 h 169"/>
                <a:gd name="T16" fmla="*/ 1 w 146"/>
                <a:gd name="T17" fmla="*/ 4 h 169"/>
                <a:gd name="T18" fmla="*/ 0 w 146"/>
                <a:gd name="T19" fmla="*/ 4 h 169"/>
                <a:gd name="T20" fmla="*/ 1 w 146"/>
                <a:gd name="T21" fmla="*/ 3 h 169"/>
                <a:gd name="T22" fmla="*/ 0 w 146"/>
                <a:gd name="T23" fmla="*/ 3 h 169"/>
                <a:gd name="T24" fmla="*/ 2 w 146"/>
                <a:gd name="T25" fmla="*/ 1 h 169"/>
                <a:gd name="T26" fmla="*/ 5 w 146"/>
                <a:gd name="T27" fmla="*/ 0 h 169"/>
                <a:gd name="T28" fmla="*/ 7 w 146"/>
                <a:gd name="T29" fmla="*/ 3 h 169"/>
                <a:gd name="T30" fmla="*/ 6 w 146"/>
                <a:gd name="T31" fmla="*/ 5 h 169"/>
                <a:gd name="T32" fmla="*/ 7 w 146"/>
                <a:gd name="T33" fmla="*/ 5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6"/>
                <a:gd name="T52" fmla="*/ 0 h 169"/>
                <a:gd name="T53" fmla="*/ 146 w 146"/>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6" h="169">
                  <a:moveTo>
                    <a:pt x="146" y="84"/>
                  </a:moveTo>
                  <a:lnTo>
                    <a:pt x="124" y="118"/>
                  </a:lnTo>
                  <a:lnTo>
                    <a:pt x="101" y="153"/>
                  </a:lnTo>
                  <a:lnTo>
                    <a:pt x="86" y="169"/>
                  </a:lnTo>
                  <a:lnTo>
                    <a:pt x="37" y="145"/>
                  </a:lnTo>
                  <a:lnTo>
                    <a:pt x="46" y="136"/>
                  </a:lnTo>
                  <a:lnTo>
                    <a:pt x="36" y="127"/>
                  </a:lnTo>
                  <a:lnTo>
                    <a:pt x="3" y="91"/>
                  </a:lnTo>
                  <a:lnTo>
                    <a:pt x="19" y="79"/>
                  </a:lnTo>
                  <a:lnTo>
                    <a:pt x="3" y="74"/>
                  </a:lnTo>
                  <a:lnTo>
                    <a:pt x="15" y="63"/>
                  </a:lnTo>
                  <a:lnTo>
                    <a:pt x="0" y="54"/>
                  </a:lnTo>
                  <a:lnTo>
                    <a:pt x="36" y="17"/>
                  </a:lnTo>
                  <a:lnTo>
                    <a:pt x="101" y="0"/>
                  </a:lnTo>
                  <a:lnTo>
                    <a:pt x="133" y="51"/>
                  </a:lnTo>
                  <a:lnTo>
                    <a:pt x="128" y="88"/>
                  </a:lnTo>
                  <a:lnTo>
                    <a:pt x="146" y="8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7" name="Freeform 521">
              <a:extLst>
                <a:ext uri="{FF2B5EF4-FFF2-40B4-BE49-F238E27FC236}">
                  <a16:creationId xmlns:a16="http://schemas.microsoft.com/office/drawing/2014/main" xmlns="" id="{6A329E09-3C68-4E28-9B2A-37B38C1AAA53}"/>
                </a:ext>
              </a:extLst>
            </p:cNvPr>
            <p:cNvSpPr>
              <a:spLocks noChangeAspect="1"/>
            </p:cNvSpPr>
            <p:nvPr/>
          </p:nvSpPr>
          <p:spPr bwMode="auto">
            <a:xfrm>
              <a:off x="2619" y="2539"/>
              <a:ext cx="31" cy="104"/>
            </a:xfrm>
            <a:custGeom>
              <a:avLst/>
              <a:gdLst>
                <a:gd name="T0" fmla="*/ 2 w 86"/>
                <a:gd name="T1" fmla="*/ 0 h 277"/>
                <a:gd name="T2" fmla="*/ 0 w 86"/>
                <a:gd name="T3" fmla="*/ 0 h 277"/>
                <a:gd name="T4" fmla="*/ 0 w 86"/>
                <a:gd name="T5" fmla="*/ 1 h 277"/>
                <a:gd name="T6" fmla="*/ 1 w 86"/>
                <a:gd name="T7" fmla="*/ 3 h 277"/>
                <a:gd name="T8" fmla="*/ 1 w 86"/>
                <a:gd name="T9" fmla="*/ 5 h 277"/>
                <a:gd name="T10" fmla="*/ 1 w 86"/>
                <a:gd name="T11" fmla="*/ 7 h 277"/>
                <a:gd name="T12" fmla="*/ 2 w 86"/>
                <a:gd name="T13" fmla="*/ 9 h 277"/>
                <a:gd name="T14" fmla="*/ 2 w 86"/>
                <a:gd name="T15" fmla="*/ 11 h 277"/>
                <a:gd name="T16" fmla="*/ 2 w 86"/>
                <a:gd name="T17" fmla="*/ 13 h 277"/>
                <a:gd name="T18" fmla="*/ 3 w 86"/>
                <a:gd name="T19" fmla="*/ 15 h 277"/>
                <a:gd name="T20" fmla="*/ 4 w 86"/>
                <a:gd name="T21" fmla="*/ 14 h 277"/>
                <a:gd name="T22" fmla="*/ 4 w 86"/>
                <a:gd name="T23" fmla="*/ 12 h 277"/>
                <a:gd name="T24" fmla="*/ 4 w 86"/>
                <a:gd name="T25" fmla="*/ 10 h 277"/>
                <a:gd name="T26" fmla="*/ 4 w 86"/>
                <a:gd name="T27" fmla="*/ 8 h 277"/>
                <a:gd name="T28" fmla="*/ 4 w 86"/>
                <a:gd name="T29" fmla="*/ 6 h 277"/>
                <a:gd name="T30" fmla="*/ 3 w 86"/>
                <a:gd name="T31" fmla="*/ 3 h 277"/>
                <a:gd name="T32" fmla="*/ 2 w 86"/>
                <a:gd name="T33" fmla="*/ 2 h 277"/>
                <a:gd name="T34" fmla="*/ 3 w 86"/>
                <a:gd name="T35" fmla="*/ 0 h 277"/>
                <a:gd name="T36" fmla="*/ 2 w 86"/>
                <a:gd name="T37" fmla="*/ 0 h 2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277"/>
                <a:gd name="T59" fmla="*/ 86 w 86"/>
                <a:gd name="T60" fmla="*/ 277 h 2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277">
                  <a:moveTo>
                    <a:pt x="40" y="7"/>
                  </a:moveTo>
                  <a:lnTo>
                    <a:pt x="0" y="0"/>
                  </a:lnTo>
                  <a:lnTo>
                    <a:pt x="6" y="16"/>
                  </a:lnTo>
                  <a:lnTo>
                    <a:pt x="25" y="65"/>
                  </a:lnTo>
                  <a:lnTo>
                    <a:pt x="25" y="91"/>
                  </a:lnTo>
                  <a:lnTo>
                    <a:pt x="29" y="128"/>
                  </a:lnTo>
                  <a:lnTo>
                    <a:pt x="35" y="164"/>
                  </a:lnTo>
                  <a:lnTo>
                    <a:pt x="38" y="207"/>
                  </a:lnTo>
                  <a:lnTo>
                    <a:pt x="40" y="250"/>
                  </a:lnTo>
                  <a:lnTo>
                    <a:pt x="65" y="277"/>
                  </a:lnTo>
                  <a:lnTo>
                    <a:pt x="86" y="271"/>
                  </a:lnTo>
                  <a:lnTo>
                    <a:pt x="85" y="230"/>
                  </a:lnTo>
                  <a:lnTo>
                    <a:pt x="83" y="188"/>
                  </a:lnTo>
                  <a:lnTo>
                    <a:pt x="82" y="147"/>
                  </a:lnTo>
                  <a:lnTo>
                    <a:pt x="80" y="106"/>
                  </a:lnTo>
                  <a:lnTo>
                    <a:pt x="73" y="62"/>
                  </a:lnTo>
                  <a:lnTo>
                    <a:pt x="46" y="30"/>
                  </a:lnTo>
                  <a:lnTo>
                    <a:pt x="52" y="7"/>
                  </a:lnTo>
                  <a:lnTo>
                    <a:pt x="40" y="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8" name="Freeform 522">
              <a:extLst>
                <a:ext uri="{FF2B5EF4-FFF2-40B4-BE49-F238E27FC236}">
                  <a16:creationId xmlns:a16="http://schemas.microsoft.com/office/drawing/2014/main" xmlns="" id="{56FB0948-9A9B-4BCE-A1AC-378034069574}"/>
                </a:ext>
              </a:extLst>
            </p:cNvPr>
            <p:cNvSpPr>
              <a:spLocks noChangeAspect="1"/>
            </p:cNvSpPr>
            <p:nvPr/>
          </p:nvSpPr>
          <p:spPr bwMode="auto">
            <a:xfrm>
              <a:off x="2468" y="2004"/>
              <a:ext cx="367" cy="369"/>
            </a:xfrm>
            <a:custGeom>
              <a:avLst/>
              <a:gdLst>
                <a:gd name="T0" fmla="*/ 0 w 979"/>
                <a:gd name="T1" fmla="*/ 27 h 982"/>
                <a:gd name="T2" fmla="*/ 2 w 979"/>
                <a:gd name="T3" fmla="*/ 30 h 982"/>
                <a:gd name="T4" fmla="*/ 7 w 979"/>
                <a:gd name="T5" fmla="*/ 33 h 982"/>
                <a:gd name="T6" fmla="*/ 11 w 979"/>
                <a:gd name="T7" fmla="*/ 36 h 982"/>
                <a:gd name="T8" fmla="*/ 15 w 979"/>
                <a:gd name="T9" fmla="*/ 39 h 982"/>
                <a:gd name="T10" fmla="*/ 19 w 979"/>
                <a:gd name="T11" fmla="*/ 42 h 982"/>
                <a:gd name="T12" fmla="*/ 22 w 979"/>
                <a:gd name="T13" fmla="*/ 45 h 982"/>
                <a:gd name="T14" fmla="*/ 24 w 979"/>
                <a:gd name="T15" fmla="*/ 47 h 982"/>
                <a:gd name="T16" fmla="*/ 29 w 979"/>
                <a:gd name="T17" fmla="*/ 50 h 982"/>
                <a:gd name="T18" fmla="*/ 32 w 979"/>
                <a:gd name="T19" fmla="*/ 52 h 982"/>
                <a:gd name="T20" fmla="*/ 36 w 979"/>
                <a:gd name="T21" fmla="*/ 51 h 982"/>
                <a:gd name="T22" fmla="*/ 40 w 979"/>
                <a:gd name="T23" fmla="*/ 47 h 982"/>
                <a:gd name="T24" fmla="*/ 46 w 979"/>
                <a:gd name="T25" fmla="*/ 43 h 982"/>
                <a:gd name="T26" fmla="*/ 52 w 979"/>
                <a:gd name="T27" fmla="*/ 39 h 982"/>
                <a:gd name="T28" fmla="*/ 48 w 979"/>
                <a:gd name="T29" fmla="*/ 36 h 982"/>
                <a:gd name="T30" fmla="*/ 45 w 979"/>
                <a:gd name="T31" fmla="*/ 32 h 982"/>
                <a:gd name="T32" fmla="*/ 46 w 979"/>
                <a:gd name="T33" fmla="*/ 27 h 982"/>
                <a:gd name="T34" fmla="*/ 45 w 979"/>
                <a:gd name="T35" fmla="*/ 20 h 982"/>
                <a:gd name="T36" fmla="*/ 44 w 979"/>
                <a:gd name="T37" fmla="*/ 17 h 982"/>
                <a:gd name="T38" fmla="*/ 42 w 979"/>
                <a:gd name="T39" fmla="*/ 12 h 982"/>
                <a:gd name="T40" fmla="*/ 41 w 979"/>
                <a:gd name="T41" fmla="*/ 7 h 982"/>
                <a:gd name="T42" fmla="*/ 42 w 979"/>
                <a:gd name="T43" fmla="*/ 1 h 982"/>
                <a:gd name="T44" fmla="*/ 39 w 979"/>
                <a:gd name="T45" fmla="*/ 0 h 982"/>
                <a:gd name="T46" fmla="*/ 34 w 979"/>
                <a:gd name="T47" fmla="*/ 0 h 982"/>
                <a:gd name="T48" fmla="*/ 28 w 979"/>
                <a:gd name="T49" fmla="*/ 0 h 982"/>
                <a:gd name="T50" fmla="*/ 22 w 979"/>
                <a:gd name="T51" fmla="*/ 2 h 982"/>
                <a:gd name="T52" fmla="*/ 18 w 979"/>
                <a:gd name="T53" fmla="*/ 4 h 982"/>
                <a:gd name="T54" fmla="*/ 17 w 979"/>
                <a:gd name="T55" fmla="*/ 6 h 982"/>
                <a:gd name="T56" fmla="*/ 17 w 979"/>
                <a:gd name="T57" fmla="*/ 10 h 982"/>
                <a:gd name="T58" fmla="*/ 18 w 979"/>
                <a:gd name="T59" fmla="*/ 14 h 982"/>
                <a:gd name="T60" fmla="*/ 12 w 979"/>
                <a:gd name="T61" fmla="*/ 15 h 982"/>
                <a:gd name="T62" fmla="*/ 11 w 979"/>
                <a:gd name="T63" fmla="*/ 18 h 982"/>
                <a:gd name="T64" fmla="*/ 7 w 979"/>
                <a:gd name="T65" fmla="*/ 20 h 982"/>
                <a:gd name="T66" fmla="*/ 3 w 979"/>
                <a:gd name="T67" fmla="*/ 23 h 9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79"/>
                <a:gd name="T103" fmla="*/ 0 h 982"/>
                <a:gd name="T104" fmla="*/ 979 w 979"/>
                <a:gd name="T105" fmla="*/ 982 h 98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79" h="982">
                  <a:moveTo>
                    <a:pt x="10" y="446"/>
                  </a:moveTo>
                  <a:lnTo>
                    <a:pt x="0" y="512"/>
                  </a:lnTo>
                  <a:lnTo>
                    <a:pt x="0" y="532"/>
                  </a:lnTo>
                  <a:lnTo>
                    <a:pt x="45" y="564"/>
                  </a:lnTo>
                  <a:lnTo>
                    <a:pt x="90" y="595"/>
                  </a:lnTo>
                  <a:lnTo>
                    <a:pt x="136" y="626"/>
                  </a:lnTo>
                  <a:lnTo>
                    <a:pt x="181" y="658"/>
                  </a:lnTo>
                  <a:lnTo>
                    <a:pt x="216" y="685"/>
                  </a:lnTo>
                  <a:lnTo>
                    <a:pt x="251" y="711"/>
                  </a:lnTo>
                  <a:lnTo>
                    <a:pt x="287" y="738"/>
                  </a:lnTo>
                  <a:lnTo>
                    <a:pt x="322" y="767"/>
                  </a:lnTo>
                  <a:lnTo>
                    <a:pt x="358" y="794"/>
                  </a:lnTo>
                  <a:lnTo>
                    <a:pt x="394" y="820"/>
                  </a:lnTo>
                  <a:lnTo>
                    <a:pt x="428" y="847"/>
                  </a:lnTo>
                  <a:lnTo>
                    <a:pt x="464" y="874"/>
                  </a:lnTo>
                  <a:lnTo>
                    <a:pt x="464" y="891"/>
                  </a:lnTo>
                  <a:lnTo>
                    <a:pt x="488" y="911"/>
                  </a:lnTo>
                  <a:lnTo>
                    <a:pt x="557" y="940"/>
                  </a:lnTo>
                  <a:lnTo>
                    <a:pt x="558" y="982"/>
                  </a:lnTo>
                  <a:lnTo>
                    <a:pt x="613" y="982"/>
                  </a:lnTo>
                  <a:lnTo>
                    <a:pt x="651" y="973"/>
                  </a:lnTo>
                  <a:lnTo>
                    <a:pt x="688" y="965"/>
                  </a:lnTo>
                  <a:lnTo>
                    <a:pt x="727" y="926"/>
                  </a:lnTo>
                  <a:lnTo>
                    <a:pt x="766" y="888"/>
                  </a:lnTo>
                  <a:lnTo>
                    <a:pt x="819" y="850"/>
                  </a:lnTo>
                  <a:lnTo>
                    <a:pt x="873" y="814"/>
                  </a:lnTo>
                  <a:lnTo>
                    <a:pt x="927" y="777"/>
                  </a:lnTo>
                  <a:lnTo>
                    <a:pt x="979" y="740"/>
                  </a:lnTo>
                  <a:lnTo>
                    <a:pt x="960" y="697"/>
                  </a:lnTo>
                  <a:lnTo>
                    <a:pt x="905" y="686"/>
                  </a:lnTo>
                  <a:lnTo>
                    <a:pt x="885" y="641"/>
                  </a:lnTo>
                  <a:lnTo>
                    <a:pt x="854" y="595"/>
                  </a:lnTo>
                  <a:lnTo>
                    <a:pt x="876" y="574"/>
                  </a:lnTo>
                  <a:lnTo>
                    <a:pt x="875" y="512"/>
                  </a:lnTo>
                  <a:lnTo>
                    <a:pt x="873" y="449"/>
                  </a:lnTo>
                  <a:lnTo>
                    <a:pt x="852" y="383"/>
                  </a:lnTo>
                  <a:lnTo>
                    <a:pt x="855" y="370"/>
                  </a:lnTo>
                  <a:lnTo>
                    <a:pt x="842" y="318"/>
                  </a:lnTo>
                  <a:lnTo>
                    <a:pt x="830" y="265"/>
                  </a:lnTo>
                  <a:lnTo>
                    <a:pt x="794" y="225"/>
                  </a:lnTo>
                  <a:lnTo>
                    <a:pt x="757" y="173"/>
                  </a:lnTo>
                  <a:lnTo>
                    <a:pt x="776" y="132"/>
                  </a:lnTo>
                  <a:lnTo>
                    <a:pt x="797" y="91"/>
                  </a:lnTo>
                  <a:lnTo>
                    <a:pt x="793" y="16"/>
                  </a:lnTo>
                  <a:lnTo>
                    <a:pt x="802" y="1"/>
                  </a:lnTo>
                  <a:lnTo>
                    <a:pt x="731" y="0"/>
                  </a:lnTo>
                  <a:lnTo>
                    <a:pt x="694" y="0"/>
                  </a:lnTo>
                  <a:lnTo>
                    <a:pt x="642" y="9"/>
                  </a:lnTo>
                  <a:lnTo>
                    <a:pt x="591" y="9"/>
                  </a:lnTo>
                  <a:lnTo>
                    <a:pt x="539" y="9"/>
                  </a:lnTo>
                  <a:lnTo>
                    <a:pt x="479" y="27"/>
                  </a:lnTo>
                  <a:lnTo>
                    <a:pt x="419" y="44"/>
                  </a:lnTo>
                  <a:lnTo>
                    <a:pt x="396" y="58"/>
                  </a:lnTo>
                  <a:lnTo>
                    <a:pt x="351" y="80"/>
                  </a:lnTo>
                  <a:lnTo>
                    <a:pt x="308" y="101"/>
                  </a:lnTo>
                  <a:lnTo>
                    <a:pt x="318" y="113"/>
                  </a:lnTo>
                  <a:lnTo>
                    <a:pt x="325" y="153"/>
                  </a:lnTo>
                  <a:lnTo>
                    <a:pt x="331" y="195"/>
                  </a:lnTo>
                  <a:lnTo>
                    <a:pt x="361" y="244"/>
                  </a:lnTo>
                  <a:lnTo>
                    <a:pt x="351" y="259"/>
                  </a:lnTo>
                  <a:lnTo>
                    <a:pt x="300" y="264"/>
                  </a:lnTo>
                  <a:lnTo>
                    <a:pt x="237" y="288"/>
                  </a:lnTo>
                  <a:lnTo>
                    <a:pt x="239" y="321"/>
                  </a:lnTo>
                  <a:lnTo>
                    <a:pt x="205" y="344"/>
                  </a:lnTo>
                  <a:lnTo>
                    <a:pt x="170" y="368"/>
                  </a:lnTo>
                  <a:lnTo>
                    <a:pt x="130" y="386"/>
                  </a:lnTo>
                  <a:lnTo>
                    <a:pt x="88" y="403"/>
                  </a:lnTo>
                  <a:lnTo>
                    <a:pt x="49" y="425"/>
                  </a:lnTo>
                  <a:lnTo>
                    <a:pt x="10" y="44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19" name="Freeform 523">
              <a:extLst>
                <a:ext uri="{FF2B5EF4-FFF2-40B4-BE49-F238E27FC236}">
                  <a16:creationId xmlns:a16="http://schemas.microsoft.com/office/drawing/2014/main" xmlns="" id="{55065CD3-9EAE-4202-B8D1-F375AEC9553B}"/>
                </a:ext>
              </a:extLst>
            </p:cNvPr>
            <p:cNvSpPr>
              <a:spLocks noChangeAspect="1"/>
            </p:cNvSpPr>
            <p:nvPr/>
          </p:nvSpPr>
          <p:spPr bwMode="auto">
            <a:xfrm>
              <a:off x="2369" y="2170"/>
              <a:ext cx="11" cy="12"/>
            </a:xfrm>
            <a:custGeom>
              <a:avLst/>
              <a:gdLst>
                <a:gd name="T0" fmla="*/ 2 w 29"/>
                <a:gd name="T1" fmla="*/ 0 h 33"/>
                <a:gd name="T2" fmla="*/ 2 w 29"/>
                <a:gd name="T3" fmla="*/ 1 h 33"/>
                <a:gd name="T4" fmla="*/ 0 w 29"/>
                <a:gd name="T5" fmla="*/ 1 h 33"/>
                <a:gd name="T6" fmla="*/ 2 w 29"/>
                <a:gd name="T7" fmla="*/ 0 h 33"/>
                <a:gd name="T8" fmla="*/ 0 60000 65536"/>
                <a:gd name="T9" fmla="*/ 0 60000 65536"/>
                <a:gd name="T10" fmla="*/ 0 60000 65536"/>
                <a:gd name="T11" fmla="*/ 0 60000 65536"/>
                <a:gd name="T12" fmla="*/ 0 w 29"/>
                <a:gd name="T13" fmla="*/ 0 h 33"/>
                <a:gd name="T14" fmla="*/ 29 w 29"/>
                <a:gd name="T15" fmla="*/ 33 h 33"/>
              </a:gdLst>
              <a:ahLst/>
              <a:cxnLst>
                <a:cxn ang="T8">
                  <a:pos x="T0" y="T1"/>
                </a:cxn>
                <a:cxn ang="T9">
                  <a:pos x="T2" y="T3"/>
                </a:cxn>
                <a:cxn ang="T10">
                  <a:pos x="T4" y="T5"/>
                </a:cxn>
                <a:cxn ang="T11">
                  <a:pos x="T6" y="T7"/>
                </a:cxn>
              </a:cxnLst>
              <a:rect l="T12" t="T13" r="T14" b="T15"/>
              <a:pathLst>
                <a:path w="29" h="33">
                  <a:moveTo>
                    <a:pt x="29" y="0"/>
                  </a:moveTo>
                  <a:lnTo>
                    <a:pt x="26" y="24"/>
                  </a:lnTo>
                  <a:lnTo>
                    <a:pt x="0" y="33"/>
                  </a:lnTo>
                  <a:lnTo>
                    <a:pt x="2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0" name="Freeform 524">
              <a:extLst>
                <a:ext uri="{FF2B5EF4-FFF2-40B4-BE49-F238E27FC236}">
                  <a16:creationId xmlns:a16="http://schemas.microsoft.com/office/drawing/2014/main" xmlns="" id="{74A1A452-3B92-40D5-8F2B-CB596FD4EE13}"/>
                </a:ext>
              </a:extLst>
            </p:cNvPr>
            <p:cNvSpPr>
              <a:spLocks noChangeAspect="1"/>
            </p:cNvSpPr>
            <p:nvPr/>
          </p:nvSpPr>
          <p:spPr bwMode="auto">
            <a:xfrm>
              <a:off x="2325" y="2179"/>
              <a:ext cx="9" cy="9"/>
            </a:xfrm>
            <a:custGeom>
              <a:avLst/>
              <a:gdLst>
                <a:gd name="T0" fmla="*/ 1 w 24"/>
                <a:gd name="T1" fmla="*/ 0 h 22"/>
                <a:gd name="T2" fmla="*/ 0 w 24"/>
                <a:gd name="T3" fmla="*/ 2 h 22"/>
                <a:gd name="T4" fmla="*/ 0 w 24"/>
                <a:gd name="T5" fmla="*/ 0 h 22"/>
                <a:gd name="T6" fmla="*/ 1 w 24"/>
                <a:gd name="T7" fmla="*/ 0 h 22"/>
                <a:gd name="T8" fmla="*/ 0 60000 65536"/>
                <a:gd name="T9" fmla="*/ 0 60000 65536"/>
                <a:gd name="T10" fmla="*/ 0 60000 65536"/>
                <a:gd name="T11" fmla="*/ 0 60000 65536"/>
                <a:gd name="T12" fmla="*/ 0 w 24"/>
                <a:gd name="T13" fmla="*/ 0 h 22"/>
                <a:gd name="T14" fmla="*/ 24 w 24"/>
                <a:gd name="T15" fmla="*/ 22 h 22"/>
              </a:gdLst>
              <a:ahLst/>
              <a:cxnLst>
                <a:cxn ang="T8">
                  <a:pos x="T0" y="T1"/>
                </a:cxn>
                <a:cxn ang="T9">
                  <a:pos x="T2" y="T3"/>
                </a:cxn>
                <a:cxn ang="T10">
                  <a:pos x="T4" y="T5"/>
                </a:cxn>
                <a:cxn ang="T11">
                  <a:pos x="T6" y="T7"/>
                </a:cxn>
              </a:cxnLst>
              <a:rect l="T12" t="T13" r="T14" b="T15"/>
              <a:pathLst>
                <a:path w="24" h="22">
                  <a:moveTo>
                    <a:pt x="24" y="0"/>
                  </a:moveTo>
                  <a:lnTo>
                    <a:pt x="0" y="22"/>
                  </a:lnTo>
                  <a:lnTo>
                    <a:pt x="0" y="6"/>
                  </a:lnTo>
                  <a:lnTo>
                    <a:pt x="24"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1" name="Freeform 525">
              <a:extLst>
                <a:ext uri="{FF2B5EF4-FFF2-40B4-BE49-F238E27FC236}">
                  <a16:creationId xmlns:a16="http://schemas.microsoft.com/office/drawing/2014/main" xmlns="" id="{8AB25339-505C-432E-B425-423A2267002A}"/>
                </a:ext>
              </a:extLst>
            </p:cNvPr>
            <p:cNvSpPr>
              <a:spLocks noChangeAspect="1"/>
            </p:cNvSpPr>
            <p:nvPr/>
          </p:nvSpPr>
          <p:spPr bwMode="auto">
            <a:xfrm>
              <a:off x="2342" y="2189"/>
              <a:ext cx="8" cy="4"/>
            </a:xfrm>
            <a:custGeom>
              <a:avLst/>
              <a:gdLst>
                <a:gd name="T0" fmla="*/ 1 w 19"/>
                <a:gd name="T1" fmla="*/ 0 h 12"/>
                <a:gd name="T2" fmla="*/ 1 w 19"/>
                <a:gd name="T3" fmla="*/ 0 h 12"/>
                <a:gd name="T4" fmla="*/ 0 w 19"/>
                <a:gd name="T5" fmla="*/ 0 h 12"/>
                <a:gd name="T6" fmla="*/ 1 w 19"/>
                <a:gd name="T7" fmla="*/ 0 h 12"/>
                <a:gd name="T8" fmla="*/ 0 60000 65536"/>
                <a:gd name="T9" fmla="*/ 0 60000 65536"/>
                <a:gd name="T10" fmla="*/ 0 60000 65536"/>
                <a:gd name="T11" fmla="*/ 0 60000 65536"/>
                <a:gd name="T12" fmla="*/ 0 w 19"/>
                <a:gd name="T13" fmla="*/ 0 h 12"/>
                <a:gd name="T14" fmla="*/ 19 w 19"/>
                <a:gd name="T15" fmla="*/ 12 h 12"/>
              </a:gdLst>
              <a:ahLst/>
              <a:cxnLst>
                <a:cxn ang="T8">
                  <a:pos x="T0" y="T1"/>
                </a:cxn>
                <a:cxn ang="T9">
                  <a:pos x="T2" y="T3"/>
                </a:cxn>
                <a:cxn ang="T10">
                  <a:pos x="T4" y="T5"/>
                </a:cxn>
                <a:cxn ang="T11">
                  <a:pos x="T6" y="T7"/>
                </a:cxn>
              </a:cxnLst>
              <a:rect l="T12" t="T13" r="T14" b="T15"/>
              <a:pathLst>
                <a:path w="19" h="12">
                  <a:moveTo>
                    <a:pt x="19" y="0"/>
                  </a:moveTo>
                  <a:lnTo>
                    <a:pt x="15" y="12"/>
                  </a:lnTo>
                  <a:lnTo>
                    <a:pt x="0" y="0"/>
                  </a:lnTo>
                  <a:lnTo>
                    <a:pt x="1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2" name="Freeform 526">
              <a:extLst>
                <a:ext uri="{FF2B5EF4-FFF2-40B4-BE49-F238E27FC236}">
                  <a16:creationId xmlns:a16="http://schemas.microsoft.com/office/drawing/2014/main" xmlns="" id="{6258CDF4-24AE-472F-B435-96F0F91C0302}"/>
                </a:ext>
              </a:extLst>
            </p:cNvPr>
            <p:cNvSpPr>
              <a:spLocks noChangeAspect="1"/>
            </p:cNvSpPr>
            <p:nvPr/>
          </p:nvSpPr>
          <p:spPr bwMode="auto">
            <a:xfrm>
              <a:off x="2380" y="2163"/>
              <a:ext cx="7" cy="2"/>
            </a:xfrm>
            <a:custGeom>
              <a:avLst/>
              <a:gdLst>
                <a:gd name="T0" fmla="*/ 1 w 18"/>
                <a:gd name="T1" fmla="*/ 0 h 8"/>
                <a:gd name="T2" fmla="*/ 1 w 18"/>
                <a:gd name="T3" fmla="*/ 0 h 8"/>
                <a:gd name="T4" fmla="*/ 0 w 18"/>
                <a:gd name="T5" fmla="*/ 0 h 8"/>
                <a:gd name="T6" fmla="*/ 1 w 18"/>
                <a:gd name="T7" fmla="*/ 0 h 8"/>
                <a:gd name="T8" fmla="*/ 0 60000 65536"/>
                <a:gd name="T9" fmla="*/ 0 60000 65536"/>
                <a:gd name="T10" fmla="*/ 0 60000 65536"/>
                <a:gd name="T11" fmla="*/ 0 60000 65536"/>
                <a:gd name="T12" fmla="*/ 0 w 18"/>
                <a:gd name="T13" fmla="*/ 0 h 8"/>
                <a:gd name="T14" fmla="*/ 18 w 18"/>
                <a:gd name="T15" fmla="*/ 8 h 8"/>
              </a:gdLst>
              <a:ahLst/>
              <a:cxnLst>
                <a:cxn ang="T8">
                  <a:pos x="T0" y="T1"/>
                </a:cxn>
                <a:cxn ang="T9">
                  <a:pos x="T2" y="T3"/>
                </a:cxn>
                <a:cxn ang="T10">
                  <a:pos x="T4" y="T5"/>
                </a:cxn>
                <a:cxn ang="T11">
                  <a:pos x="T6" y="T7"/>
                </a:cxn>
              </a:cxnLst>
              <a:rect l="T12" t="T13" r="T14" b="T15"/>
              <a:pathLst>
                <a:path w="18" h="8">
                  <a:moveTo>
                    <a:pt x="13" y="8"/>
                  </a:moveTo>
                  <a:lnTo>
                    <a:pt x="18" y="0"/>
                  </a:lnTo>
                  <a:lnTo>
                    <a:pt x="0" y="5"/>
                  </a:lnTo>
                  <a:lnTo>
                    <a:pt x="13" y="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3" name="Freeform 527">
              <a:extLst>
                <a:ext uri="{FF2B5EF4-FFF2-40B4-BE49-F238E27FC236}">
                  <a16:creationId xmlns:a16="http://schemas.microsoft.com/office/drawing/2014/main" xmlns="" id="{312EBDE4-AD92-4979-8E2D-CC3A076BD908}"/>
                </a:ext>
              </a:extLst>
            </p:cNvPr>
            <p:cNvSpPr>
              <a:spLocks noChangeAspect="1"/>
            </p:cNvSpPr>
            <p:nvPr/>
          </p:nvSpPr>
          <p:spPr bwMode="auto">
            <a:xfrm>
              <a:off x="2529" y="2019"/>
              <a:ext cx="1" cy="1"/>
            </a:xfrm>
            <a:custGeom>
              <a:avLst/>
              <a:gdLst>
                <a:gd name="T0" fmla="*/ 1 w 1"/>
                <a:gd name="T1" fmla="*/ 0 h 3"/>
                <a:gd name="T2" fmla="*/ 1 w 1"/>
                <a:gd name="T3" fmla="*/ 0 h 3"/>
                <a:gd name="T4" fmla="*/ 0 w 1"/>
                <a:gd name="T5" fmla="*/ 0 h 3"/>
                <a:gd name="T6" fmla="*/ 0 w 1"/>
                <a:gd name="T7" fmla="*/ 0 h 3"/>
                <a:gd name="T8" fmla="*/ 0 w 1"/>
                <a:gd name="T9" fmla="*/ 0 h 3"/>
                <a:gd name="T10" fmla="*/ 1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1" y="2"/>
                  </a:moveTo>
                  <a:lnTo>
                    <a:pt x="1" y="3"/>
                  </a:lnTo>
                  <a:lnTo>
                    <a:pt x="0" y="3"/>
                  </a:lnTo>
                  <a:lnTo>
                    <a:pt x="0" y="2"/>
                  </a:lnTo>
                  <a:lnTo>
                    <a:pt x="0" y="0"/>
                  </a:lnTo>
                  <a:lnTo>
                    <a:pt x="1"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4" name="Freeform 528">
              <a:extLst>
                <a:ext uri="{FF2B5EF4-FFF2-40B4-BE49-F238E27FC236}">
                  <a16:creationId xmlns:a16="http://schemas.microsoft.com/office/drawing/2014/main" xmlns="" id="{E5E9A9C2-15E7-4490-8AB5-32418CDD1BE3}"/>
                </a:ext>
              </a:extLst>
            </p:cNvPr>
            <p:cNvSpPr>
              <a:spLocks noChangeAspect="1"/>
            </p:cNvSpPr>
            <p:nvPr/>
          </p:nvSpPr>
          <p:spPr bwMode="auto">
            <a:xfrm>
              <a:off x="2788" y="2082"/>
              <a:ext cx="284" cy="283"/>
            </a:xfrm>
            <a:custGeom>
              <a:avLst/>
              <a:gdLst>
                <a:gd name="T0" fmla="*/ 38 w 756"/>
                <a:gd name="T1" fmla="*/ 40 h 755"/>
                <a:gd name="T2" fmla="*/ 38 w 756"/>
                <a:gd name="T3" fmla="*/ 38 h 755"/>
                <a:gd name="T4" fmla="*/ 40 w 756"/>
                <a:gd name="T5" fmla="*/ 38 h 755"/>
                <a:gd name="T6" fmla="*/ 40 w 756"/>
                <a:gd name="T7" fmla="*/ 35 h 755"/>
                <a:gd name="T8" fmla="*/ 40 w 756"/>
                <a:gd name="T9" fmla="*/ 33 h 755"/>
                <a:gd name="T10" fmla="*/ 40 w 756"/>
                <a:gd name="T11" fmla="*/ 30 h 755"/>
                <a:gd name="T12" fmla="*/ 39 w 756"/>
                <a:gd name="T13" fmla="*/ 27 h 755"/>
                <a:gd name="T14" fmla="*/ 39 w 756"/>
                <a:gd name="T15" fmla="*/ 24 h 755"/>
                <a:gd name="T16" fmla="*/ 39 w 756"/>
                <a:gd name="T17" fmla="*/ 22 h 755"/>
                <a:gd name="T18" fmla="*/ 39 w 756"/>
                <a:gd name="T19" fmla="*/ 19 h 755"/>
                <a:gd name="T20" fmla="*/ 39 w 756"/>
                <a:gd name="T21" fmla="*/ 16 h 755"/>
                <a:gd name="T22" fmla="*/ 39 w 756"/>
                <a:gd name="T23" fmla="*/ 13 h 755"/>
                <a:gd name="T24" fmla="*/ 38 w 756"/>
                <a:gd name="T25" fmla="*/ 10 h 755"/>
                <a:gd name="T26" fmla="*/ 38 w 756"/>
                <a:gd name="T27" fmla="*/ 8 h 755"/>
                <a:gd name="T28" fmla="*/ 38 w 756"/>
                <a:gd name="T29" fmla="*/ 6 h 755"/>
                <a:gd name="T30" fmla="*/ 39 w 756"/>
                <a:gd name="T31" fmla="*/ 4 h 755"/>
                <a:gd name="T32" fmla="*/ 37 w 756"/>
                <a:gd name="T33" fmla="*/ 3 h 755"/>
                <a:gd name="T34" fmla="*/ 33 w 756"/>
                <a:gd name="T35" fmla="*/ 2 h 755"/>
                <a:gd name="T36" fmla="*/ 33 w 756"/>
                <a:gd name="T37" fmla="*/ 1 h 755"/>
                <a:gd name="T38" fmla="*/ 30 w 756"/>
                <a:gd name="T39" fmla="*/ 1 h 755"/>
                <a:gd name="T40" fmla="*/ 28 w 756"/>
                <a:gd name="T41" fmla="*/ 2 h 755"/>
                <a:gd name="T42" fmla="*/ 26 w 756"/>
                <a:gd name="T43" fmla="*/ 3 h 755"/>
                <a:gd name="T44" fmla="*/ 26 w 756"/>
                <a:gd name="T45" fmla="*/ 7 h 755"/>
                <a:gd name="T46" fmla="*/ 24 w 756"/>
                <a:gd name="T47" fmla="*/ 8 h 755"/>
                <a:gd name="T48" fmla="*/ 21 w 756"/>
                <a:gd name="T49" fmla="*/ 7 h 755"/>
                <a:gd name="T50" fmla="*/ 18 w 756"/>
                <a:gd name="T51" fmla="*/ 6 h 755"/>
                <a:gd name="T52" fmla="*/ 15 w 756"/>
                <a:gd name="T53" fmla="*/ 5 h 755"/>
                <a:gd name="T54" fmla="*/ 14 w 756"/>
                <a:gd name="T55" fmla="*/ 2 h 755"/>
                <a:gd name="T56" fmla="*/ 11 w 756"/>
                <a:gd name="T57" fmla="*/ 1 h 755"/>
                <a:gd name="T58" fmla="*/ 9 w 756"/>
                <a:gd name="T59" fmla="*/ 1 h 755"/>
                <a:gd name="T60" fmla="*/ 5 w 756"/>
                <a:gd name="T61" fmla="*/ 0 h 755"/>
                <a:gd name="T62" fmla="*/ 5 w 756"/>
                <a:gd name="T63" fmla="*/ 2 h 755"/>
                <a:gd name="T64" fmla="*/ 3 w 756"/>
                <a:gd name="T65" fmla="*/ 4 h 755"/>
                <a:gd name="T66" fmla="*/ 2 w 756"/>
                <a:gd name="T67" fmla="*/ 5 h 755"/>
                <a:gd name="T68" fmla="*/ 2 w 756"/>
                <a:gd name="T69" fmla="*/ 7 h 755"/>
                <a:gd name="T70" fmla="*/ 0 w 756"/>
                <a:gd name="T71" fmla="*/ 9 h 755"/>
                <a:gd name="T72" fmla="*/ 0 w 756"/>
                <a:gd name="T73" fmla="*/ 9 h 755"/>
                <a:gd name="T74" fmla="*/ 1 w 756"/>
                <a:gd name="T75" fmla="*/ 13 h 755"/>
                <a:gd name="T76" fmla="*/ 1 w 756"/>
                <a:gd name="T77" fmla="*/ 16 h 755"/>
                <a:gd name="T78" fmla="*/ 1 w 756"/>
                <a:gd name="T79" fmla="*/ 19 h 755"/>
                <a:gd name="T80" fmla="*/ 0 w 756"/>
                <a:gd name="T81" fmla="*/ 20 h 755"/>
                <a:gd name="T82" fmla="*/ 2 w 756"/>
                <a:gd name="T83" fmla="*/ 23 h 755"/>
                <a:gd name="T84" fmla="*/ 3 w 756"/>
                <a:gd name="T85" fmla="*/ 25 h 755"/>
                <a:gd name="T86" fmla="*/ 6 w 756"/>
                <a:gd name="T87" fmla="*/ 26 h 755"/>
                <a:gd name="T88" fmla="*/ 7 w 756"/>
                <a:gd name="T89" fmla="*/ 28 h 755"/>
                <a:gd name="T90" fmla="*/ 11 w 756"/>
                <a:gd name="T91" fmla="*/ 29 h 755"/>
                <a:gd name="T92" fmla="*/ 12 w 756"/>
                <a:gd name="T93" fmla="*/ 31 h 755"/>
                <a:gd name="T94" fmla="*/ 14 w 756"/>
                <a:gd name="T95" fmla="*/ 30 h 755"/>
                <a:gd name="T96" fmla="*/ 17 w 756"/>
                <a:gd name="T97" fmla="*/ 28 h 755"/>
                <a:gd name="T98" fmla="*/ 20 w 756"/>
                <a:gd name="T99" fmla="*/ 30 h 755"/>
                <a:gd name="T100" fmla="*/ 22 w 756"/>
                <a:gd name="T101" fmla="*/ 31 h 755"/>
                <a:gd name="T102" fmla="*/ 25 w 756"/>
                <a:gd name="T103" fmla="*/ 33 h 755"/>
                <a:gd name="T104" fmla="*/ 27 w 756"/>
                <a:gd name="T105" fmla="*/ 34 h 755"/>
                <a:gd name="T106" fmla="*/ 30 w 756"/>
                <a:gd name="T107" fmla="*/ 35 h 755"/>
                <a:gd name="T108" fmla="*/ 32 w 756"/>
                <a:gd name="T109" fmla="*/ 37 h 755"/>
                <a:gd name="T110" fmla="*/ 35 w 756"/>
                <a:gd name="T111" fmla="*/ 38 h 755"/>
                <a:gd name="T112" fmla="*/ 38 w 756"/>
                <a:gd name="T113" fmla="*/ 40 h 7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56"/>
                <a:gd name="T172" fmla="*/ 0 h 755"/>
                <a:gd name="T173" fmla="*/ 756 w 756"/>
                <a:gd name="T174" fmla="*/ 755 h 7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56" h="755">
                  <a:moveTo>
                    <a:pt x="709" y="755"/>
                  </a:moveTo>
                  <a:lnTo>
                    <a:pt x="708" y="727"/>
                  </a:lnTo>
                  <a:lnTo>
                    <a:pt x="756" y="727"/>
                  </a:lnTo>
                  <a:lnTo>
                    <a:pt x="754" y="672"/>
                  </a:lnTo>
                  <a:lnTo>
                    <a:pt x="751" y="616"/>
                  </a:lnTo>
                  <a:lnTo>
                    <a:pt x="748" y="566"/>
                  </a:lnTo>
                  <a:lnTo>
                    <a:pt x="745" y="513"/>
                  </a:lnTo>
                  <a:lnTo>
                    <a:pt x="742" y="461"/>
                  </a:lnTo>
                  <a:lnTo>
                    <a:pt x="739" y="410"/>
                  </a:lnTo>
                  <a:lnTo>
                    <a:pt x="736" y="358"/>
                  </a:lnTo>
                  <a:lnTo>
                    <a:pt x="732" y="306"/>
                  </a:lnTo>
                  <a:lnTo>
                    <a:pt x="729" y="254"/>
                  </a:lnTo>
                  <a:lnTo>
                    <a:pt x="724" y="203"/>
                  </a:lnTo>
                  <a:lnTo>
                    <a:pt x="723" y="161"/>
                  </a:lnTo>
                  <a:lnTo>
                    <a:pt x="721" y="119"/>
                  </a:lnTo>
                  <a:lnTo>
                    <a:pt x="729" y="84"/>
                  </a:lnTo>
                  <a:lnTo>
                    <a:pt x="702" y="64"/>
                  </a:lnTo>
                  <a:lnTo>
                    <a:pt x="630" y="46"/>
                  </a:lnTo>
                  <a:lnTo>
                    <a:pt x="621" y="27"/>
                  </a:lnTo>
                  <a:lnTo>
                    <a:pt x="560" y="14"/>
                  </a:lnTo>
                  <a:lnTo>
                    <a:pt x="524" y="34"/>
                  </a:lnTo>
                  <a:lnTo>
                    <a:pt x="490" y="55"/>
                  </a:lnTo>
                  <a:lnTo>
                    <a:pt x="493" y="130"/>
                  </a:lnTo>
                  <a:lnTo>
                    <a:pt x="447" y="160"/>
                  </a:lnTo>
                  <a:lnTo>
                    <a:pt x="393" y="134"/>
                  </a:lnTo>
                  <a:lnTo>
                    <a:pt x="339" y="108"/>
                  </a:lnTo>
                  <a:lnTo>
                    <a:pt x="285" y="93"/>
                  </a:lnTo>
                  <a:lnTo>
                    <a:pt x="263" y="42"/>
                  </a:lnTo>
                  <a:lnTo>
                    <a:pt x="211" y="30"/>
                  </a:lnTo>
                  <a:lnTo>
                    <a:pt x="160" y="18"/>
                  </a:lnTo>
                  <a:lnTo>
                    <a:pt x="91" y="0"/>
                  </a:lnTo>
                  <a:lnTo>
                    <a:pt x="88" y="45"/>
                  </a:lnTo>
                  <a:lnTo>
                    <a:pt x="59" y="70"/>
                  </a:lnTo>
                  <a:lnTo>
                    <a:pt x="29" y="97"/>
                  </a:lnTo>
                  <a:lnTo>
                    <a:pt x="29" y="143"/>
                  </a:lnTo>
                  <a:lnTo>
                    <a:pt x="3" y="163"/>
                  </a:lnTo>
                  <a:lnTo>
                    <a:pt x="0" y="176"/>
                  </a:lnTo>
                  <a:lnTo>
                    <a:pt x="21" y="242"/>
                  </a:lnTo>
                  <a:lnTo>
                    <a:pt x="23" y="305"/>
                  </a:lnTo>
                  <a:lnTo>
                    <a:pt x="24" y="367"/>
                  </a:lnTo>
                  <a:lnTo>
                    <a:pt x="2" y="388"/>
                  </a:lnTo>
                  <a:lnTo>
                    <a:pt x="33" y="434"/>
                  </a:lnTo>
                  <a:lnTo>
                    <a:pt x="53" y="479"/>
                  </a:lnTo>
                  <a:lnTo>
                    <a:pt x="108" y="490"/>
                  </a:lnTo>
                  <a:lnTo>
                    <a:pt x="127" y="533"/>
                  </a:lnTo>
                  <a:lnTo>
                    <a:pt x="196" y="549"/>
                  </a:lnTo>
                  <a:lnTo>
                    <a:pt x="236" y="584"/>
                  </a:lnTo>
                  <a:lnTo>
                    <a:pt x="270" y="563"/>
                  </a:lnTo>
                  <a:lnTo>
                    <a:pt x="320" y="534"/>
                  </a:lnTo>
                  <a:lnTo>
                    <a:pt x="367" y="561"/>
                  </a:lnTo>
                  <a:lnTo>
                    <a:pt x="417" y="590"/>
                  </a:lnTo>
                  <a:lnTo>
                    <a:pt x="465" y="616"/>
                  </a:lnTo>
                  <a:lnTo>
                    <a:pt x="514" y="645"/>
                  </a:lnTo>
                  <a:lnTo>
                    <a:pt x="562" y="672"/>
                  </a:lnTo>
                  <a:lnTo>
                    <a:pt x="611" y="700"/>
                  </a:lnTo>
                  <a:lnTo>
                    <a:pt x="660" y="727"/>
                  </a:lnTo>
                  <a:lnTo>
                    <a:pt x="709" y="75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5" name="Freeform 529">
              <a:extLst>
                <a:ext uri="{FF2B5EF4-FFF2-40B4-BE49-F238E27FC236}">
                  <a16:creationId xmlns:a16="http://schemas.microsoft.com/office/drawing/2014/main" xmlns="" id="{E879C5D1-7440-4DE8-B230-6127A67E5B18}"/>
                </a:ext>
              </a:extLst>
            </p:cNvPr>
            <p:cNvSpPr>
              <a:spLocks noChangeAspect="1"/>
            </p:cNvSpPr>
            <p:nvPr/>
          </p:nvSpPr>
          <p:spPr bwMode="auto">
            <a:xfrm>
              <a:off x="2398" y="2251"/>
              <a:ext cx="300" cy="307"/>
            </a:xfrm>
            <a:custGeom>
              <a:avLst/>
              <a:gdLst>
                <a:gd name="T0" fmla="*/ 9 w 797"/>
                <a:gd name="T1" fmla="*/ 40 h 820"/>
                <a:gd name="T2" fmla="*/ 11 w 797"/>
                <a:gd name="T3" fmla="*/ 43 h 820"/>
                <a:gd name="T4" fmla="*/ 13 w 797"/>
                <a:gd name="T5" fmla="*/ 43 h 820"/>
                <a:gd name="T6" fmla="*/ 15 w 797"/>
                <a:gd name="T7" fmla="*/ 42 h 820"/>
                <a:gd name="T8" fmla="*/ 17 w 797"/>
                <a:gd name="T9" fmla="*/ 42 h 820"/>
                <a:gd name="T10" fmla="*/ 19 w 797"/>
                <a:gd name="T11" fmla="*/ 38 h 820"/>
                <a:gd name="T12" fmla="*/ 21 w 797"/>
                <a:gd name="T13" fmla="*/ 35 h 820"/>
                <a:gd name="T14" fmla="*/ 23 w 797"/>
                <a:gd name="T15" fmla="*/ 34 h 820"/>
                <a:gd name="T16" fmla="*/ 24 w 797"/>
                <a:gd name="T17" fmla="*/ 33 h 820"/>
                <a:gd name="T18" fmla="*/ 26 w 797"/>
                <a:gd name="T19" fmla="*/ 31 h 820"/>
                <a:gd name="T20" fmla="*/ 30 w 797"/>
                <a:gd name="T21" fmla="*/ 29 h 820"/>
                <a:gd name="T22" fmla="*/ 33 w 797"/>
                <a:gd name="T23" fmla="*/ 29 h 820"/>
                <a:gd name="T24" fmla="*/ 38 w 797"/>
                <a:gd name="T25" fmla="*/ 28 h 820"/>
                <a:gd name="T26" fmla="*/ 42 w 797"/>
                <a:gd name="T27" fmla="*/ 25 h 820"/>
                <a:gd name="T28" fmla="*/ 42 w 797"/>
                <a:gd name="T29" fmla="*/ 21 h 820"/>
                <a:gd name="T30" fmla="*/ 43 w 797"/>
                <a:gd name="T31" fmla="*/ 17 h 820"/>
                <a:gd name="T32" fmla="*/ 40 w 797"/>
                <a:gd name="T33" fmla="*/ 15 h 820"/>
                <a:gd name="T34" fmla="*/ 35 w 797"/>
                <a:gd name="T35" fmla="*/ 12 h 820"/>
                <a:gd name="T36" fmla="*/ 33 w 797"/>
                <a:gd name="T37" fmla="*/ 10 h 820"/>
                <a:gd name="T38" fmla="*/ 29 w 797"/>
                <a:gd name="T39" fmla="*/ 7 h 820"/>
                <a:gd name="T40" fmla="*/ 25 w 797"/>
                <a:gd name="T41" fmla="*/ 4 h 820"/>
                <a:gd name="T42" fmla="*/ 21 w 797"/>
                <a:gd name="T43" fmla="*/ 1 h 820"/>
                <a:gd name="T44" fmla="*/ 17 w 797"/>
                <a:gd name="T45" fmla="*/ 0 h 820"/>
                <a:gd name="T46" fmla="*/ 15 w 797"/>
                <a:gd name="T47" fmla="*/ 3 h 820"/>
                <a:gd name="T48" fmla="*/ 16 w 797"/>
                <a:gd name="T49" fmla="*/ 9 h 820"/>
                <a:gd name="T50" fmla="*/ 16 w 797"/>
                <a:gd name="T51" fmla="*/ 15 h 820"/>
                <a:gd name="T52" fmla="*/ 17 w 797"/>
                <a:gd name="T53" fmla="*/ 22 h 820"/>
                <a:gd name="T54" fmla="*/ 18 w 797"/>
                <a:gd name="T55" fmla="*/ 25 h 820"/>
                <a:gd name="T56" fmla="*/ 15 w 797"/>
                <a:gd name="T57" fmla="*/ 28 h 820"/>
                <a:gd name="T58" fmla="*/ 10 w 797"/>
                <a:gd name="T59" fmla="*/ 28 h 820"/>
                <a:gd name="T60" fmla="*/ 7 w 797"/>
                <a:gd name="T61" fmla="*/ 27 h 820"/>
                <a:gd name="T62" fmla="*/ 3 w 797"/>
                <a:gd name="T63" fmla="*/ 28 h 820"/>
                <a:gd name="T64" fmla="*/ 1 w 797"/>
                <a:gd name="T65" fmla="*/ 30 h 820"/>
                <a:gd name="T66" fmla="*/ 1 w 797"/>
                <a:gd name="T67" fmla="*/ 33 h 820"/>
                <a:gd name="T68" fmla="*/ 2 w 797"/>
                <a:gd name="T69" fmla="*/ 37 h 820"/>
                <a:gd name="T70" fmla="*/ 3 w 797"/>
                <a:gd name="T71" fmla="*/ 37 h 820"/>
                <a:gd name="T72" fmla="*/ 6 w 797"/>
                <a:gd name="T73" fmla="*/ 37 h 820"/>
                <a:gd name="T74" fmla="*/ 8 w 797"/>
                <a:gd name="T75" fmla="*/ 36 h 820"/>
                <a:gd name="T76" fmla="*/ 10 w 797"/>
                <a:gd name="T77" fmla="*/ 39 h 82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97"/>
                <a:gd name="T118" fmla="*/ 0 h 820"/>
                <a:gd name="T119" fmla="*/ 797 w 797"/>
                <a:gd name="T120" fmla="*/ 820 h 82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97" h="820">
                  <a:moveTo>
                    <a:pt x="183" y="750"/>
                  </a:moveTo>
                  <a:lnTo>
                    <a:pt x="175" y="770"/>
                  </a:lnTo>
                  <a:lnTo>
                    <a:pt x="181" y="770"/>
                  </a:lnTo>
                  <a:lnTo>
                    <a:pt x="206" y="820"/>
                  </a:lnTo>
                  <a:lnTo>
                    <a:pt x="217" y="810"/>
                  </a:lnTo>
                  <a:lnTo>
                    <a:pt x="247" y="817"/>
                  </a:lnTo>
                  <a:lnTo>
                    <a:pt x="269" y="803"/>
                  </a:lnTo>
                  <a:lnTo>
                    <a:pt x="286" y="791"/>
                  </a:lnTo>
                  <a:lnTo>
                    <a:pt x="293" y="811"/>
                  </a:lnTo>
                  <a:lnTo>
                    <a:pt x="324" y="806"/>
                  </a:lnTo>
                  <a:lnTo>
                    <a:pt x="338" y="732"/>
                  </a:lnTo>
                  <a:lnTo>
                    <a:pt x="351" y="719"/>
                  </a:lnTo>
                  <a:lnTo>
                    <a:pt x="378" y="695"/>
                  </a:lnTo>
                  <a:lnTo>
                    <a:pt x="389" y="671"/>
                  </a:lnTo>
                  <a:lnTo>
                    <a:pt x="394" y="641"/>
                  </a:lnTo>
                  <a:lnTo>
                    <a:pt x="427" y="653"/>
                  </a:lnTo>
                  <a:lnTo>
                    <a:pt x="435" y="632"/>
                  </a:lnTo>
                  <a:lnTo>
                    <a:pt x="445" y="628"/>
                  </a:lnTo>
                  <a:lnTo>
                    <a:pt x="463" y="601"/>
                  </a:lnTo>
                  <a:lnTo>
                    <a:pt x="492" y="600"/>
                  </a:lnTo>
                  <a:lnTo>
                    <a:pt x="497" y="579"/>
                  </a:lnTo>
                  <a:lnTo>
                    <a:pt x="559" y="549"/>
                  </a:lnTo>
                  <a:lnTo>
                    <a:pt x="605" y="553"/>
                  </a:lnTo>
                  <a:lnTo>
                    <a:pt x="612" y="555"/>
                  </a:lnTo>
                  <a:lnTo>
                    <a:pt x="657" y="537"/>
                  </a:lnTo>
                  <a:lnTo>
                    <a:pt x="709" y="535"/>
                  </a:lnTo>
                  <a:lnTo>
                    <a:pt x="763" y="534"/>
                  </a:lnTo>
                  <a:lnTo>
                    <a:pt x="789" y="485"/>
                  </a:lnTo>
                  <a:lnTo>
                    <a:pt x="790" y="444"/>
                  </a:lnTo>
                  <a:lnTo>
                    <a:pt x="793" y="404"/>
                  </a:lnTo>
                  <a:lnTo>
                    <a:pt x="795" y="364"/>
                  </a:lnTo>
                  <a:lnTo>
                    <a:pt x="797" y="324"/>
                  </a:lnTo>
                  <a:lnTo>
                    <a:pt x="742" y="324"/>
                  </a:lnTo>
                  <a:lnTo>
                    <a:pt x="741" y="282"/>
                  </a:lnTo>
                  <a:lnTo>
                    <a:pt x="672" y="253"/>
                  </a:lnTo>
                  <a:lnTo>
                    <a:pt x="648" y="233"/>
                  </a:lnTo>
                  <a:lnTo>
                    <a:pt x="648" y="216"/>
                  </a:lnTo>
                  <a:lnTo>
                    <a:pt x="612" y="189"/>
                  </a:lnTo>
                  <a:lnTo>
                    <a:pt x="578" y="162"/>
                  </a:lnTo>
                  <a:lnTo>
                    <a:pt x="542" y="136"/>
                  </a:lnTo>
                  <a:lnTo>
                    <a:pt x="506" y="109"/>
                  </a:lnTo>
                  <a:lnTo>
                    <a:pt x="471" y="80"/>
                  </a:lnTo>
                  <a:lnTo>
                    <a:pt x="435" y="53"/>
                  </a:lnTo>
                  <a:lnTo>
                    <a:pt x="400" y="27"/>
                  </a:lnTo>
                  <a:lnTo>
                    <a:pt x="365" y="0"/>
                  </a:lnTo>
                  <a:lnTo>
                    <a:pt x="323" y="0"/>
                  </a:lnTo>
                  <a:lnTo>
                    <a:pt x="280" y="0"/>
                  </a:lnTo>
                  <a:lnTo>
                    <a:pt x="286" y="59"/>
                  </a:lnTo>
                  <a:lnTo>
                    <a:pt x="290" y="118"/>
                  </a:lnTo>
                  <a:lnTo>
                    <a:pt x="296" y="176"/>
                  </a:lnTo>
                  <a:lnTo>
                    <a:pt x="302" y="236"/>
                  </a:lnTo>
                  <a:lnTo>
                    <a:pt x="306" y="294"/>
                  </a:lnTo>
                  <a:lnTo>
                    <a:pt x="312" y="352"/>
                  </a:lnTo>
                  <a:lnTo>
                    <a:pt x="317" y="412"/>
                  </a:lnTo>
                  <a:lnTo>
                    <a:pt x="323" y="470"/>
                  </a:lnTo>
                  <a:lnTo>
                    <a:pt x="336" y="479"/>
                  </a:lnTo>
                  <a:lnTo>
                    <a:pt x="327" y="525"/>
                  </a:lnTo>
                  <a:lnTo>
                    <a:pt x="281" y="525"/>
                  </a:lnTo>
                  <a:lnTo>
                    <a:pt x="235" y="525"/>
                  </a:lnTo>
                  <a:lnTo>
                    <a:pt x="189" y="525"/>
                  </a:lnTo>
                  <a:lnTo>
                    <a:pt x="142" y="525"/>
                  </a:lnTo>
                  <a:lnTo>
                    <a:pt x="136" y="519"/>
                  </a:lnTo>
                  <a:lnTo>
                    <a:pt x="69" y="537"/>
                  </a:lnTo>
                  <a:lnTo>
                    <a:pt x="62" y="538"/>
                  </a:lnTo>
                  <a:lnTo>
                    <a:pt x="33" y="522"/>
                  </a:lnTo>
                  <a:lnTo>
                    <a:pt x="11" y="568"/>
                  </a:lnTo>
                  <a:lnTo>
                    <a:pt x="0" y="565"/>
                  </a:lnTo>
                  <a:lnTo>
                    <a:pt x="14" y="620"/>
                  </a:lnTo>
                  <a:lnTo>
                    <a:pt x="27" y="641"/>
                  </a:lnTo>
                  <a:lnTo>
                    <a:pt x="41" y="697"/>
                  </a:lnTo>
                  <a:lnTo>
                    <a:pt x="35" y="710"/>
                  </a:lnTo>
                  <a:lnTo>
                    <a:pt x="66" y="710"/>
                  </a:lnTo>
                  <a:lnTo>
                    <a:pt x="81" y="716"/>
                  </a:lnTo>
                  <a:lnTo>
                    <a:pt x="109" y="713"/>
                  </a:lnTo>
                  <a:lnTo>
                    <a:pt x="141" y="701"/>
                  </a:lnTo>
                  <a:lnTo>
                    <a:pt x="150" y="692"/>
                  </a:lnTo>
                  <a:lnTo>
                    <a:pt x="165" y="737"/>
                  </a:lnTo>
                  <a:lnTo>
                    <a:pt x="183" y="75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6" name="Freeform 530">
              <a:extLst>
                <a:ext uri="{FF2B5EF4-FFF2-40B4-BE49-F238E27FC236}">
                  <a16:creationId xmlns:a16="http://schemas.microsoft.com/office/drawing/2014/main" xmlns="" id="{F8852B4A-AB4B-4205-AFAD-9B29B47FA9E4}"/>
                </a:ext>
              </a:extLst>
            </p:cNvPr>
            <p:cNvSpPr>
              <a:spLocks noChangeAspect="1"/>
            </p:cNvSpPr>
            <p:nvPr/>
          </p:nvSpPr>
          <p:spPr bwMode="auto">
            <a:xfrm>
              <a:off x="2315" y="2203"/>
              <a:ext cx="220" cy="261"/>
            </a:xfrm>
            <a:custGeom>
              <a:avLst/>
              <a:gdLst>
                <a:gd name="T0" fmla="*/ 1 w 588"/>
                <a:gd name="T1" fmla="*/ 32 h 694"/>
                <a:gd name="T2" fmla="*/ 1 w 588"/>
                <a:gd name="T3" fmla="*/ 33 h 694"/>
                <a:gd name="T4" fmla="*/ 1 w 588"/>
                <a:gd name="T5" fmla="*/ 30 h 694"/>
                <a:gd name="T6" fmla="*/ 2 w 588"/>
                <a:gd name="T7" fmla="*/ 26 h 694"/>
                <a:gd name="T8" fmla="*/ 1 w 588"/>
                <a:gd name="T9" fmla="*/ 23 h 694"/>
                <a:gd name="T10" fmla="*/ 2 w 588"/>
                <a:gd name="T11" fmla="*/ 20 h 694"/>
                <a:gd name="T12" fmla="*/ 0 w 588"/>
                <a:gd name="T13" fmla="*/ 18 h 694"/>
                <a:gd name="T14" fmla="*/ 0 w 588"/>
                <a:gd name="T15" fmla="*/ 19 h 694"/>
                <a:gd name="T16" fmla="*/ 0 w 588"/>
                <a:gd name="T17" fmla="*/ 18 h 694"/>
                <a:gd name="T18" fmla="*/ 3 w 588"/>
                <a:gd name="T19" fmla="*/ 18 h 694"/>
                <a:gd name="T20" fmla="*/ 5 w 588"/>
                <a:gd name="T21" fmla="*/ 18 h 694"/>
                <a:gd name="T22" fmla="*/ 8 w 588"/>
                <a:gd name="T23" fmla="*/ 18 h 694"/>
                <a:gd name="T24" fmla="*/ 10 w 588"/>
                <a:gd name="T25" fmla="*/ 18 h 694"/>
                <a:gd name="T26" fmla="*/ 10 w 588"/>
                <a:gd name="T27" fmla="*/ 15 h 694"/>
                <a:gd name="T28" fmla="*/ 10 w 588"/>
                <a:gd name="T29" fmla="*/ 12 h 694"/>
                <a:gd name="T30" fmla="*/ 13 w 588"/>
                <a:gd name="T31" fmla="*/ 11 h 694"/>
                <a:gd name="T32" fmla="*/ 13 w 588"/>
                <a:gd name="T33" fmla="*/ 8 h 694"/>
                <a:gd name="T34" fmla="*/ 13 w 588"/>
                <a:gd name="T35" fmla="*/ 4 h 694"/>
                <a:gd name="T36" fmla="*/ 15 w 588"/>
                <a:gd name="T37" fmla="*/ 4 h 694"/>
                <a:gd name="T38" fmla="*/ 17 w 588"/>
                <a:gd name="T39" fmla="*/ 4 h 694"/>
                <a:gd name="T40" fmla="*/ 19 w 588"/>
                <a:gd name="T41" fmla="*/ 4 h 694"/>
                <a:gd name="T42" fmla="*/ 21 w 588"/>
                <a:gd name="T43" fmla="*/ 4 h 694"/>
                <a:gd name="T44" fmla="*/ 21 w 588"/>
                <a:gd name="T45" fmla="*/ 0 h 694"/>
                <a:gd name="T46" fmla="*/ 24 w 588"/>
                <a:gd name="T47" fmla="*/ 2 h 694"/>
                <a:gd name="T48" fmla="*/ 26 w 588"/>
                <a:gd name="T49" fmla="*/ 3 h 694"/>
                <a:gd name="T50" fmla="*/ 28 w 588"/>
                <a:gd name="T51" fmla="*/ 5 h 694"/>
                <a:gd name="T52" fmla="*/ 31 w 588"/>
                <a:gd name="T53" fmla="*/ 7 h 694"/>
                <a:gd name="T54" fmla="*/ 28 w 588"/>
                <a:gd name="T55" fmla="*/ 7 h 694"/>
                <a:gd name="T56" fmla="*/ 26 w 588"/>
                <a:gd name="T57" fmla="*/ 7 h 694"/>
                <a:gd name="T58" fmla="*/ 27 w 588"/>
                <a:gd name="T59" fmla="*/ 10 h 694"/>
                <a:gd name="T60" fmla="*/ 27 w 588"/>
                <a:gd name="T61" fmla="*/ 13 h 694"/>
                <a:gd name="T62" fmla="*/ 27 w 588"/>
                <a:gd name="T63" fmla="*/ 16 h 694"/>
                <a:gd name="T64" fmla="*/ 27 w 588"/>
                <a:gd name="T65" fmla="*/ 19 h 694"/>
                <a:gd name="T66" fmla="*/ 28 w 588"/>
                <a:gd name="T67" fmla="*/ 22 h 694"/>
                <a:gd name="T68" fmla="*/ 28 w 588"/>
                <a:gd name="T69" fmla="*/ 26 h 694"/>
                <a:gd name="T70" fmla="*/ 28 w 588"/>
                <a:gd name="T71" fmla="*/ 29 h 694"/>
                <a:gd name="T72" fmla="*/ 28 w 588"/>
                <a:gd name="T73" fmla="*/ 32 h 694"/>
                <a:gd name="T74" fmla="*/ 29 w 588"/>
                <a:gd name="T75" fmla="*/ 32 h 694"/>
                <a:gd name="T76" fmla="*/ 29 w 588"/>
                <a:gd name="T77" fmla="*/ 35 h 694"/>
                <a:gd name="T78" fmla="*/ 27 w 588"/>
                <a:gd name="T79" fmla="*/ 35 h 694"/>
                <a:gd name="T80" fmla="*/ 24 w 588"/>
                <a:gd name="T81" fmla="*/ 35 h 694"/>
                <a:gd name="T82" fmla="*/ 22 w 588"/>
                <a:gd name="T83" fmla="*/ 35 h 694"/>
                <a:gd name="T84" fmla="*/ 19 w 588"/>
                <a:gd name="T85" fmla="*/ 35 h 694"/>
                <a:gd name="T86" fmla="*/ 19 w 588"/>
                <a:gd name="T87" fmla="*/ 34 h 694"/>
                <a:gd name="T88" fmla="*/ 15 w 588"/>
                <a:gd name="T89" fmla="*/ 35 h 694"/>
                <a:gd name="T90" fmla="*/ 15 w 588"/>
                <a:gd name="T91" fmla="*/ 35 h 694"/>
                <a:gd name="T92" fmla="*/ 13 w 588"/>
                <a:gd name="T93" fmla="*/ 35 h 694"/>
                <a:gd name="T94" fmla="*/ 12 w 588"/>
                <a:gd name="T95" fmla="*/ 37 h 694"/>
                <a:gd name="T96" fmla="*/ 12 w 588"/>
                <a:gd name="T97" fmla="*/ 37 h 694"/>
                <a:gd name="T98" fmla="*/ 10 w 588"/>
                <a:gd name="T99" fmla="*/ 35 h 694"/>
                <a:gd name="T100" fmla="*/ 8 w 588"/>
                <a:gd name="T101" fmla="*/ 33 h 694"/>
                <a:gd name="T102" fmla="*/ 6 w 588"/>
                <a:gd name="T103" fmla="*/ 31 h 694"/>
                <a:gd name="T104" fmla="*/ 3 w 588"/>
                <a:gd name="T105" fmla="*/ 32 h 694"/>
                <a:gd name="T106" fmla="*/ 1 w 588"/>
                <a:gd name="T107" fmla="*/ 32 h 6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88"/>
                <a:gd name="T163" fmla="*/ 0 h 694"/>
                <a:gd name="T164" fmla="*/ 588 w 588"/>
                <a:gd name="T165" fmla="*/ 694 h 6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88" h="694">
                  <a:moveTo>
                    <a:pt x="29" y="599"/>
                  </a:moveTo>
                  <a:lnTo>
                    <a:pt x="17" y="621"/>
                  </a:lnTo>
                  <a:lnTo>
                    <a:pt x="31" y="555"/>
                  </a:lnTo>
                  <a:lnTo>
                    <a:pt x="44" y="490"/>
                  </a:lnTo>
                  <a:lnTo>
                    <a:pt x="29" y="436"/>
                  </a:lnTo>
                  <a:lnTo>
                    <a:pt x="34" y="378"/>
                  </a:lnTo>
                  <a:lnTo>
                    <a:pt x="3" y="347"/>
                  </a:lnTo>
                  <a:lnTo>
                    <a:pt x="0" y="360"/>
                  </a:lnTo>
                  <a:lnTo>
                    <a:pt x="6" y="329"/>
                  </a:lnTo>
                  <a:lnTo>
                    <a:pt x="52" y="329"/>
                  </a:lnTo>
                  <a:lnTo>
                    <a:pt x="100" y="329"/>
                  </a:lnTo>
                  <a:lnTo>
                    <a:pt x="147" y="329"/>
                  </a:lnTo>
                  <a:lnTo>
                    <a:pt x="194" y="329"/>
                  </a:lnTo>
                  <a:lnTo>
                    <a:pt x="195" y="282"/>
                  </a:lnTo>
                  <a:lnTo>
                    <a:pt x="197" y="236"/>
                  </a:lnTo>
                  <a:lnTo>
                    <a:pt x="244" y="212"/>
                  </a:lnTo>
                  <a:lnTo>
                    <a:pt x="246" y="142"/>
                  </a:lnTo>
                  <a:lnTo>
                    <a:pt x="247" y="71"/>
                  </a:lnTo>
                  <a:lnTo>
                    <a:pt x="286" y="71"/>
                  </a:lnTo>
                  <a:lnTo>
                    <a:pt x="326" y="71"/>
                  </a:lnTo>
                  <a:lnTo>
                    <a:pt x="365" y="71"/>
                  </a:lnTo>
                  <a:lnTo>
                    <a:pt x="406" y="71"/>
                  </a:lnTo>
                  <a:lnTo>
                    <a:pt x="407" y="0"/>
                  </a:lnTo>
                  <a:lnTo>
                    <a:pt x="452" y="32"/>
                  </a:lnTo>
                  <a:lnTo>
                    <a:pt x="497" y="63"/>
                  </a:lnTo>
                  <a:lnTo>
                    <a:pt x="543" y="94"/>
                  </a:lnTo>
                  <a:lnTo>
                    <a:pt x="588" y="126"/>
                  </a:lnTo>
                  <a:lnTo>
                    <a:pt x="546" y="126"/>
                  </a:lnTo>
                  <a:lnTo>
                    <a:pt x="503" y="126"/>
                  </a:lnTo>
                  <a:lnTo>
                    <a:pt x="509" y="185"/>
                  </a:lnTo>
                  <a:lnTo>
                    <a:pt x="513" y="244"/>
                  </a:lnTo>
                  <a:lnTo>
                    <a:pt x="519" y="302"/>
                  </a:lnTo>
                  <a:lnTo>
                    <a:pt x="525" y="362"/>
                  </a:lnTo>
                  <a:lnTo>
                    <a:pt x="529" y="420"/>
                  </a:lnTo>
                  <a:lnTo>
                    <a:pt x="535" y="478"/>
                  </a:lnTo>
                  <a:lnTo>
                    <a:pt x="540" y="538"/>
                  </a:lnTo>
                  <a:lnTo>
                    <a:pt x="546" y="596"/>
                  </a:lnTo>
                  <a:lnTo>
                    <a:pt x="559" y="605"/>
                  </a:lnTo>
                  <a:lnTo>
                    <a:pt x="550" y="651"/>
                  </a:lnTo>
                  <a:lnTo>
                    <a:pt x="504" y="651"/>
                  </a:lnTo>
                  <a:lnTo>
                    <a:pt x="458" y="651"/>
                  </a:lnTo>
                  <a:lnTo>
                    <a:pt x="412" y="651"/>
                  </a:lnTo>
                  <a:lnTo>
                    <a:pt x="365" y="651"/>
                  </a:lnTo>
                  <a:lnTo>
                    <a:pt x="359" y="645"/>
                  </a:lnTo>
                  <a:lnTo>
                    <a:pt x="292" y="663"/>
                  </a:lnTo>
                  <a:lnTo>
                    <a:pt x="285" y="664"/>
                  </a:lnTo>
                  <a:lnTo>
                    <a:pt x="256" y="648"/>
                  </a:lnTo>
                  <a:lnTo>
                    <a:pt x="234" y="694"/>
                  </a:lnTo>
                  <a:lnTo>
                    <a:pt x="223" y="691"/>
                  </a:lnTo>
                  <a:lnTo>
                    <a:pt x="188" y="654"/>
                  </a:lnTo>
                  <a:lnTo>
                    <a:pt x="152" y="615"/>
                  </a:lnTo>
                  <a:lnTo>
                    <a:pt x="107" y="588"/>
                  </a:lnTo>
                  <a:lnTo>
                    <a:pt x="68" y="594"/>
                  </a:lnTo>
                  <a:lnTo>
                    <a:pt x="29" y="59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7" name="Freeform 531">
              <a:extLst>
                <a:ext uri="{FF2B5EF4-FFF2-40B4-BE49-F238E27FC236}">
                  <a16:creationId xmlns:a16="http://schemas.microsoft.com/office/drawing/2014/main" xmlns="" id="{EC986EC5-C7DD-4760-8CED-E5F75FAF1754}"/>
                </a:ext>
              </a:extLst>
            </p:cNvPr>
            <p:cNvSpPr>
              <a:spLocks noChangeAspect="1"/>
            </p:cNvSpPr>
            <p:nvPr/>
          </p:nvSpPr>
          <p:spPr bwMode="auto">
            <a:xfrm>
              <a:off x="2388" y="2024"/>
              <a:ext cx="215" cy="172"/>
            </a:xfrm>
            <a:custGeom>
              <a:avLst/>
              <a:gdLst>
                <a:gd name="T0" fmla="*/ 16 w 574"/>
                <a:gd name="T1" fmla="*/ 6 h 456"/>
                <a:gd name="T2" fmla="*/ 13 w 574"/>
                <a:gd name="T3" fmla="*/ 8 h 456"/>
                <a:gd name="T4" fmla="*/ 11 w 574"/>
                <a:gd name="T5" fmla="*/ 9 h 456"/>
                <a:gd name="T6" fmla="*/ 10 w 574"/>
                <a:gd name="T7" fmla="*/ 11 h 456"/>
                <a:gd name="T8" fmla="*/ 9 w 574"/>
                <a:gd name="T9" fmla="*/ 14 h 456"/>
                <a:gd name="T10" fmla="*/ 9 w 574"/>
                <a:gd name="T11" fmla="*/ 16 h 456"/>
                <a:gd name="T12" fmla="*/ 8 w 574"/>
                <a:gd name="T13" fmla="*/ 18 h 456"/>
                <a:gd name="T14" fmla="*/ 7 w 574"/>
                <a:gd name="T15" fmla="*/ 20 h 456"/>
                <a:gd name="T16" fmla="*/ 4 w 574"/>
                <a:gd name="T17" fmla="*/ 22 h 456"/>
                <a:gd name="T18" fmla="*/ 3 w 574"/>
                <a:gd name="T19" fmla="*/ 23 h 456"/>
                <a:gd name="T20" fmla="*/ 0 w 574"/>
                <a:gd name="T21" fmla="*/ 25 h 456"/>
                <a:gd name="T22" fmla="*/ 3 w 574"/>
                <a:gd name="T23" fmla="*/ 25 h 456"/>
                <a:gd name="T24" fmla="*/ 6 w 574"/>
                <a:gd name="T25" fmla="*/ 25 h 456"/>
                <a:gd name="T26" fmla="*/ 8 w 574"/>
                <a:gd name="T27" fmla="*/ 25 h 456"/>
                <a:gd name="T28" fmla="*/ 11 w 574"/>
                <a:gd name="T29" fmla="*/ 25 h 456"/>
                <a:gd name="T30" fmla="*/ 12 w 574"/>
                <a:gd name="T31" fmla="*/ 21 h 456"/>
                <a:gd name="T32" fmla="*/ 14 w 574"/>
                <a:gd name="T33" fmla="*/ 20 h 456"/>
                <a:gd name="T34" fmla="*/ 16 w 574"/>
                <a:gd name="T35" fmla="*/ 18 h 456"/>
                <a:gd name="T36" fmla="*/ 18 w 574"/>
                <a:gd name="T37" fmla="*/ 18 h 456"/>
                <a:gd name="T38" fmla="*/ 20 w 574"/>
                <a:gd name="T39" fmla="*/ 17 h 456"/>
                <a:gd name="T40" fmla="*/ 22 w 574"/>
                <a:gd name="T41" fmla="*/ 15 h 456"/>
                <a:gd name="T42" fmla="*/ 24 w 574"/>
                <a:gd name="T43" fmla="*/ 14 h 456"/>
                <a:gd name="T44" fmla="*/ 24 w 574"/>
                <a:gd name="T45" fmla="*/ 12 h 456"/>
                <a:gd name="T46" fmla="*/ 27 w 574"/>
                <a:gd name="T47" fmla="*/ 11 h 456"/>
                <a:gd name="T48" fmla="*/ 30 w 574"/>
                <a:gd name="T49" fmla="*/ 11 h 456"/>
                <a:gd name="T50" fmla="*/ 30 w 574"/>
                <a:gd name="T51" fmla="*/ 10 h 456"/>
                <a:gd name="T52" fmla="*/ 28 w 574"/>
                <a:gd name="T53" fmla="*/ 8 h 456"/>
                <a:gd name="T54" fmla="*/ 28 w 574"/>
                <a:gd name="T55" fmla="*/ 5 h 456"/>
                <a:gd name="T56" fmla="*/ 28 w 574"/>
                <a:gd name="T57" fmla="*/ 3 h 456"/>
                <a:gd name="T58" fmla="*/ 27 w 574"/>
                <a:gd name="T59" fmla="*/ 2 h 456"/>
                <a:gd name="T60" fmla="*/ 26 w 574"/>
                <a:gd name="T61" fmla="*/ 2 h 456"/>
                <a:gd name="T62" fmla="*/ 25 w 574"/>
                <a:gd name="T63" fmla="*/ 2 h 456"/>
                <a:gd name="T64" fmla="*/ 21 w 574"/>
                <a:gd name="T65" fmla="*/ 2 h 456"/>
                <a:gd name="T66" fmla="*/ 19 w 574"/>
                <a:gd name="T67" fmla="*/ 0 h 456"/>
                <a:gd name="T68" fmla="*/ 18 w 574"/>
                <a:gd name="T69" fmla="*/ 1 h 456"/>
                <a:gd name="T70" fmla="*/ 17 w 574"/>
                <a:gd name="T71" fmla="*/ 4 h 456"/>
                <a:gd name="T72" fmla="*/ 16 w 574"/>
                <a:gd name="T73" fmla="*/ 6 h 4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74"/>
                <a:gd name="T112" fmla="*/ 0 h 456"/>
                <a:gd name="T113" fmla="*/ 574 w 574"/>
                <a:gd name="T114" fmla="*/ 456 h 4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74" h="456">
                  <a:moveTo>
                    <a:pt x="297" y="112"/>
                  </a:moveTo>
                  <a:lnTo>
                    <a:pt x="253" y="141"/>
                  </a:lnTo>
                  <a:lnTo>
                    <a:pt x="210" y="168"/>
                  </a:lnTo>
                  <a:lnTo>
                    <a:pt x="188" y="211"/>
                  </a:lnTo>
                  <a:lnTo>
                    <a:pt x="165" y="253"/>
                  </a:lnTo>
                  <a:lnTo>
                    <a:pt x="170" y="302"/>
                  </a:lnTo>
                  <a:lnTo>
                    <a:pt x="147" y="342"/>
                  </a:lnTo>
                  <a:lnTo>
                    <a:pt x="125" y="381"/>
                  </a:lnTo>
                  <a:lnTo>
                    <a:pt x="89" y="406"/>
                  </a:lnTo>
                  <a:lnTo>
                    <a:pt x="53" y="432"/>
                  </a:lnTo>
                  <a:lnTo>
                    <a:pt x="0" y="456"/>
                  </a:lnTo>
                  <a:lnTo>
                    <a:pt x="53" y="456"/>
                  </a:lnTo>
                  <a:lnTo>
                    <a:pt x="107" y="456"/>
                  </a:lnTo>
                  <a:lnTo>
                    <a:pt x="159" y="456"/>
                  </a:lnTo>
                  <a:lnTo>
                    <a:pt x="213" y="456"/>
                  </a:lnTo>
                  <a:lnTo>
                    <a:pt x="223" y="390"/>
                  </a:lnTo>
                  <a:lnTo>
                    <a:pt x="262" y="369"/>
                  </a:lnTo>
                  <a:lnTo>
                    <a:pt x="301" y="347"/>
                  </a:lnTo>
                  <a:lnTo>
                    <a:pt x="343" y="330"/>
                  </a:lnTo>
                  <a:lnTo>
                    <a:pt x="383" y="312"/>
                  </a:lnTo>
                  <a:lnTo>
                    <a:pt x="418" y="288"/>
                  </a:lnTo>
                  <a:lnTo>
                    <a:pt x="452" y="265"/>
                  </a:lnTo>
                  <a:lnTo>
                    <a:pt x="450" y="232"/>
                  </a:lnTo>
                  <a:lnTo>
                    <a:pt x="513" y="208"/>
                  </a:lnTo>
                  <a:lnTo>
                    <a:pt x="564" y="203"/>
                  </a:lnTo>
                  <a:lnTo>
                    <a:pt x="574" y="188"/>
                  </a:lnTo>
                  <a:lnTo>
                    <a:pt x="544" y="139"/>
                  </a:lnTo>
                  <a:lnTo>
                    <a:pt x="538" y="97"/>
                  </a:lnTo>
                  <a:lnTo>
                    <a:pt x="531" y="57"/>
                  </a:lnTo>
                  <a:lnTo>
                    <a:pt x="521" y="45"/>
                  </a:lnTo>
                  <a:lnTo>
                    <a:pt x="489" y="35"/>
                  </a:lnTo>
                  <a:lnTo>
                    <a:pt x="476" y="36"/>
                  </a:lnTo>
                  <a:lnTo>
                    <a:pt x="397" y="32"/>
                  </a:lnTo>
                  <a:lnTo>
                    <a:pt x="371" y="0"/>
                  </a:lnTo>
                  <a:lnTo>
                    <a:pt x="344" y="23"/>
                  </a:lnTo>
                  <a:lnTo>
                    <a:pt x="320" y="68"/>
                  </a:lnTo>
                  <a:lnTo>
                    <a:pt x="297" y="11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8" name="Freeform 532">
              <a:extLst>
                <a:ext uri="{FF2B5EF4-FFF2-40B4-BE49-F238E27FC236}">
                  <a16:creationId xmlns:a16="http://schemas.microsoft.com/office/drawing/2014/main" xmlns="" id="{7464C4CC-8933-492D-95E8-DA7AB3EE4D10}"/>
                </a:ext>
              </a:extLst>
            </p:cNvPr>
            <p:cNvSpPr>
              <a:spLocks noChangeAspect="1"/>
            </p:cNvSpPr>
            <p:nvPr/>
          </p:nvSpPr>
          <p:spPr bwMode="auto">
            <a:xfrm>
              <a:off x="2626" y="2281"/>
              <a:ext cx="284" cy="246"/>
            </a:xfrm>
            <a:custGeom>
              <a:avLst/>
              <a:gdLst>
                <a:gd name="T0" fmla="*/ 5 w 755"/>
                <a:gd name="T1" fmla="*/ 32 h 653"/>
                <a:gd name="T2" fmla="*/ 3 w 755"/>
                <a:gd name="T3" fmla="*/ 32 h 653"/>
                <a:gd name="T4" fmla="*/ 2 w 755"/>
                <a:gd name="T5" fmla="*/ 31 h 653"/>
                <a:gd name="T6" fmla="*/ 2 w 755"/>
                <a:gd name="T7" fmla="*/ 30 h 653"/>
                <a:gd name="T8" fmla="*/ 2 w 755"/>
                <a:gd name="T9" fmla="*/ 30 h 653"/>
                <a:gd name="T10" fmla="*/ 0 w 755"/>
                <a:gd name="T11" fmla="*/ 28 h 653"/>
                <a:gd name="T12" fmla="*/ 0 w 755"/>
                <a:gd name="T13" fmla="*/ 25 h 653"/>
                <a:gd name="T14" fmla="*/ 0 w 755"/>
                <a:gd name="T15" fmla="*/ 25 h 653"/>
                <a:gd name="T16" fmla="*/ 3 w 755"/>
                <a:gd name="T17" fmla="*/ 24 h 653"/>
                <a:gd name="T18" fmla="*/ 6 w 755"/>
                <a:gd name="T19" fmla="*/ 24 h 653"/>
                <a:gd name="T20" fmla="*/ 8 w 755"/>
                <a:gd name="T21" fmla="*/ 24 h 653"/>
                <a:gd name="T22" fmla="*/ 10 w 755"/>
                <a:gd name="T23" fmla="*/ 21 h 653"/>
                <a:gd name="T24" fmla="*/ 10 w 755"/>
                <a:gd name="T25" fmla="*/ 19 h 653"/>
                <a:gd name="T26" fmla="*/ 10 w 755"/>
                <a:gd name="T27" fmla="*/ 17 h 653"/>
                <a:gd name="T28" fmla="*/ 10 w 755"/>
                <a:gd name="T29" fmla="*/ 15 h 653"/>
                <a:gd name="T30" fmla="*/ 10 w 755"/>
                <a:gd name="T31" fmla="*/ 13 h 653"/>
                <a:gd name="T32" fmla="*/ 12 w 755"/>
                <a:gd name="T33" fmla="*/ 12 h 653"/>
                <a:gd name="T34" fmla="*/ 14 w 755"/>
                <a:gd name="T35" fmla="*/ 12 h 653"/>
                <a:gd name="T36" fmla="*/ 16 w 755"/>
                <a:gd name="T37" fmla="*/ 10 h 653"/>
                <a:gd name="T38" fmla="*/ 18 w 755"/>
                <a:gd name="T39" fmla="*/ 8 h 653"/>
                <a:gd name="T40" fmla="*/ 21 w 755"/>
                <a:gd name="T41" fmla="*/ 6 h 653"/>
                <a:gd name="T42" fmla="*/ 24 w 755"/>
                <a:gd name="T43" fmla="*/ 4 h 653"/>
                <a:gd name="T44" fmla="*/ 27 w 755"/>
                <a:gd name="T45" fmla="*/ 2 h 653"/>
                <a:gd name="T46" fmla="*/ 30 w 755"/>
                <a:gd name="T47" fmla="*/ 0 h 653"/>
                <a:gd name="T48" fmla="*/ 33 w 755"/>
                <a:gd name="T49" fmla="*/ 1 h 653"/>
                <a:gd name="T50" fmla="*/ 35 w 755"/>
                <a:gd name="T51" fmla="*/ 3 h 653"/>
                <a:gd name="T52" fmla="*/ 37 w 755"/>
                <a:gd name="T53" fmla="*/ 2 h 653"/>
                <a:gd name="T54" fmla="*/ 37 w 755"/>
                <a:gd name="T55" fmla="*/ 2 h 653"/>
                <a:gd name="T56" fmla="*/ 38 w 755"/>
                <a:gd name="T57" fmla="*/ 4 h 653"/>
                <a:gd name="T58" fmla="*/ 38 w 755"/>
                <a:gd name="T59" fmla="*/ 6 h 653"/>
                <a:gd name="T60" fmla="*/ 40 w 755"/>
                <a:gd name="T61" fmla="*/ 9 h 653"/>
                <a:gd name="T62" fmla="*/ 39 w 755"/>
                <a:gd name="T63" fmla="*/ 11 h 653"/>
                <a:gd name="T64" fmla="*/ 39 w 755"/>
                <a:gd name="T65" fmla="*/ 13 h 653"/>
                <a:gd name="T66" fmla="*/ 39 w 755"/>
                <a:gd name="T67" fmla="*/ 15 h 653"/>
                <a:gd name="T68" fmla="*/ 39 w 755"/>
                <a:gd name="T69" fmla="*/ 17 h 653"/>
                <a:gd name="T70" fmla="*/ 39 w 755"/>
                <a:gd name="T71" fmla="*/ 20 h 653"/>
                <a:gd name="T72" fmla="*/ 38 w 755"/>
                <a:gd name="T73" fmla="*/ 21 h 653"/>
                <a:gd name="T74" fmla="*/ 37 w 755"/>
                <a:gd name="T75" fmla="*/ 23 h 653"/>
                <a:gd name="T76" fmla="*/ 36 w 755"/>
                <a:gd name="T77" fmla="*/ 25 h 653"/>
                <a:gd name="T78" fmla="*/ 34 w 755"/>
                <a:gd name="T79" fmla="*/ 27 h 653"/>
                <a:gd name="T80" fmla="*/ 35 w 755"/>
                <a:gd name="T81" fmla="*/ 29 h 653"/>
                <a:gd name="T82" fmla="*/ 32 w 755"/>
                <a:gd name="T83" fmla="*/ 31 h 653"/>
                <a:gd name="T84" fmla="*/ 29 w 755"/>
                <a:gd name="T85" fmla="*/ 31 h 653"/>
                <a:gd name="T86" fmla="*/ 26 w 755"/>
                <a:gd name="T87" fmla="*/ 30 h 653"/>
                <a:gd name="T88" fmla="*/ 23 w 755"/>
                <a:gd name="T89" fmla="*/ 32 h 653"/>
                <a:gd name="T90" fmla="*/ 21 w 755"/>
                <a:gd name="T91" fmla="*/ 31 h 653"/>
                <a:gd name="T92" fmla="*/ 20 w 755"/>
                <a:gd name="T93" fmla="*/ 30 h 653"/>
                <a:gd name="T94" fmla="*/ 17 w 755"/>
                <a:gd name="T95" fmla="*/ 31 h 653"/>
                <a:gd name="T96" fmla="*/ 15 w 755"/>
                <a:gd name="T97" fmla="*/ 29 h 653"/>
                <a:gd name="T98" fmla="*/ 12 w 755"/>
                <a:gd name="T99" fmla="*/ 29 h 653"/>
                <a:gd name="T100" fmla="*/ 10 w 755"/>
                <a:gd name="T101" fmla="*/ 30 h 653"/>
                <a:gd name="T102" fmla="*/ 9 w 755"/>
                <a:gd name="T103" fmla="*/ 32 h 653"/>
                <a:gd name="T104" fmla="*/ 9 w 755"/>
                <a:gd name="T105" fmla="*/ 34 h 653"/>
                <a:gd name="T106" fmla="*/ 9 w 755"/>
                <a:gd name="T107" fmla="*/ 35 h 653"/>
                <a:gd name="T108" fmla="*/ 6 w 755"/>
                <a:gd name="T109" fmla="*/ 33 h 653"/>
                <a:gd name="T110" fmla="*/ 6 w 755"/>
                <a:gd name="T111" fmla="*/ 34 h 653"/>
                <a:gd name="T112" fmla="*/ 6 w 755"/>
                <a:gd name="T113" fmla="*/ 34 h 653"/>
                <a:gd name="T114" fmla="*/ 6 w 755"/>
                <a:gd name="T115" fmla="*/ 34 h 653"/>
                <a:gd name="T116" fmla="*/ 5 w 755"/>
                <a:gd name="T117" fmla="*/ 33 h 653"/>
                <a:gd name="T118" fmla="*/ 5 w 755"/>
                <a:gd name="T119" fmla="*/ 32 h 65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5"/>
                <a:gd name="T181" fmla="*/ 0 h 653"/>
                <a:gd name="T182" fmla="*/ 755 w 755"/>
                <a:gd name="T183" fmla="*/ 653 h 65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5" h="653">
                  <a:moveTo>
                    <a:pt x="82" y="598"/>
                  </a:moveTo>
                  <a:lnTo>
                    <a:pt x="64" y="601"/>
                  </a:lnTo>
                  <a:lnTo>
                    <a:pt x="36" y="579"/>
                  </a:lnTo>
                  <a:lnTo>
                    <a:pt x="37" y="561"/>
                  </a:lnTo>
                  <a:lnTo>
                    <a:pt x="45" y="559"/>
                  </a:lnTo>
                  <a:lnTo>
                    <a:pt x="4" y="519"/>
                  </a:lnTo>
                  <a:lnTo>
                    <a:pt x="0" y="471"/>
                  </a:lnTo>
                  <a:lnTo>
                    <a:pt x="7" y="473"/>
                  </a:lnTo>
                  <a:lnTo>
                    <a:pt x="52" y="455"/>
                  </a:lnTo>
                  <a:lnTo>
                    <a:pt x="104" y="453"/>
                  </a:lnTo>
                  <a:lnTo>
                    <a:pt x="158" y="452"/>
                  </a:lnTo>
                  <a:lnTo>
                    <a:pt x="184" y="403"/>
                  </a:lnTo>
                  <a:lnTo>
                    <a:pt x="185" y="362"/>
                  </a:lnTo>
                  <a:lnTo>
                    <a:pt x="188" y="322"/>
                  </a:lnTo>
                  <a:lnTo>
                    <a:pt x="190" y="282"/>
                  </a:lnTo>
                  <a:lnTo>
                    <a:pt x="192" y="242"/>
                  </a:lnTo>
                  <a:lnTo>
                    <a:pt x="230" y="233"/>
                  </a:lnTo>
                  <a:lnTo>
                    <a:pt x="267" y="225"/>
                  </a:lnTo>
                  <a:lnTo>
                    <a:pt x="306" y="186"/>
                  </a:lnTo>
                  <a:lnTo>
                    <a:pt x="345" y="148"/>
                  </a:lnTo>
                  <a:lnTo>
                    <a:pt x="398" y="110"/>
                  </a:lnTo>
                  <a:lnTo>
                    <a:pt x="452" y="74"/>
                  </a:lnTo>
                  <a:lnTo>
                    <a:pt x="506" y="37"/>
                  </a:lnTo>
                  <a:lnTo>
                    <a:pt x="558" y="0"/>
                  </a:lnTo>
                  <a:lnTo>
                    <a:pt x="627" y="16"/>
                  </a:lnTo>
                  <a:lnTo>
                    <a:pt x="667" y="51"/>
                  </a:lnTo>
                  <a:lnTo>
                    <a:pt x="701" y="30"/>
                  </a:lnTo>
                  <a:lnTo>
                    <a:pt x="703" y="28"/>
                  </a:lnTo>
                  <a:lnTo>
                    <a:pt x="709" y="70"/>
                  </a:lnTo>
                  <a:lnTo>
                    <a:pt x="715" y="112"/>
                  </a:lnTo>
                  <a:lnTo>
                    <a:pt x="755" y="176"/>
                  </a:lnTo>
                  <a:lnTo>
                    <a:pt x="743" y="198"/>
                  </a:lnTo>
                  <a:lnTo>
                    <a:pt x="742" y="240"/>
                  </a:lnTo>
                  <a:lnTo>
                    <a:pt x="739" y="282"/>
                  </a:lnTo>
                  <a:lnTo>
                    <a:pt x="736" y="324"/>
                  </a:lnTo>
                  <a:lnTo>
                    <a:pt x="734" y="365"/>
                  </a:lnTo>
                  <a:lnTo>
                    <a:pt x="712" y="398"/>
                  </a:lnTo>
                  <a:lnTo>
                    <a:pt x="691" y="431"/>
                  </a:lnTo>
                  <a:lnTo>
                    <a:pt x="669" y="464"/>
                  </a:lnTo>
                  <a:lnTo>
                    <a:pt x="646" y="498"/>
                  </a:lnTo>
                  <a:lnTo>
                    <a:pt x="648" y="541"/>
                  </a:lnTo>
                  <a:lnTo>
                    <a:pt x="594" y="574"/>
                  </a:lnTo>
                  <a:lnTo>
                    <a:pt x="545" y="568"/>
                  </a:lnTo>
                  <a:lnTo>
                    <a:pt x="495" y="564"/>
                  </a:lnTo>
                  <a:lnTo>
                    <a:pt x="439" y="591"/>
                  </a:lnTo>
                  <a:lnTo>
                    <a:pt x="403" y="577"/>
                  </a:lnTo>
                  <a:lnTo>
                    <a:pt x="367" y="562"/>
                  </a:lnTo>
                  <a:lnTo>
                    <a:pt x="318" y="576"/>
                  </a:lnTo>
                  <a:lnTo>
                    <a:pt x="284" y="544"/>
                  </a:lnTo>
                  <a:lnTo>
                    <a:pt x="236" y="540"/>
                  </a:lnTo>
                  <a:lnTo>
                    <a:pt x="190" y="555"/>
                  </a:lnTo>
                  <a:lnTo>
                    <a:pt x="179" y="595"/>
                  </a:lnTo>
                  <a:lnTo>
                    <a:pt x="164" y="631"/>
                  </a:lnTo>
                  <a:lnTo>
                    <a:pt x="163" y="653"/>
                  </a:lnTo>
                  <a:lnTo>
                    <a:pt x="119" y="618"/>
                  </a:lnTo>
                  <a:lnTo>
                    <a:pt x="106" y="634"/>
                  </a:lnTo>
                  <a:lnTo>
                    <a:pt x="104" y="643"/>
                  </a:lnTo>
                  <a:lnTo>
                    <a:pt x="104" y="641"/>
                  </a:lnTo>
                  <a:lnTo>
                    <a:pt x="92" y="615"/>
                  </a:lnTo>
                  <a:lnTo>
                    <a:pt x="82" y="59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29" name="Freeform 533">
              <a:extLst>
                <a:ext uri="{FF2B5EF4-FFF2-40B4-BE49-F238E27FC236}">
                  <a16:creationId xmlns:a16="http://schemas.microsoft.com/office/drawing/2014/main" xmlns="" id="{2E7ED43A-5967-4CB5-B392-1030204D6919}"/>
                </a:ext>
              </a:extLst>
            </p:cNvPr>
            <p:cNvSpPr>
              <a:spLocks noChangeAspect="1"/>
            </p:cNvSpPr>
            <p:nvPr/>
          </p:nvSpPr>
          <p:spPr bwMode="auto">
            <a:xfrm>
              <a:off x="2304" y="2424"/>
              <a:ext cx="110" cy="91"/>
            </a:xfrm>
            <a:custGeom>
              <a:avLst/>
              <a:gdLst>
                <a:gd name="T0" fmla="*/ 3 w 291"/>
                <a:gd name="T1" fmla="*/ 1 h 239"/>
                <a:gd name="T2" fmla="*/ 2 w 291"/>
                <a:gd name="T3" fmla="*/ 2 h 239"/>
                <a:gd name="T4" fmla="*/ 1 w 291"/>
                <a:gd name="T5" fmla="*/ 4 h 239"/>
                <a:gd name="T6" fmla="*/ 0 w 291"/>
                <a:gd name="T7" fmla="*/ 6 h 239"/>
                <a:gd name="T8" fmla="*/ 2 w 291"/>
                <a:gd name="T9" fmla="*/ 8 h 239"/>
                <a:gd name="T10" fmla="*/ 2 w 291"/>
                <a:gd name="T11" fmla="*/ 8 h 239"/>
                <a:gd name="T12" fmla="*/ 2 w 291"/>
                <a:gd name="T13" fmla="*/ 8 h 239"/>
                <a:gd name="T14" fmla="*/ 2 w 291"/>
                <a:gd name="T15" fmla="*/ 8 h 239"/>
                <a:gd name="T16" fmla="*/ 2 w 291"/>
                <a:gd name="T17" fmla="*/ 9 h 239"/>
                <a:gd name="T18" fmla="*/ 5 w 291"/>
                <a:gd name="T19" fmla="*/ 9 h 239"/>
                <a:gd name="T20" fmla="*/ 5 w 291"/>
                <a:gd name="T21" fmla="*/ 9 h 239"/>
                <a:gd name="T22" fmla="*/ 9 w 291"/>
                <a:gd name="T23" fmla="*/ 10 h 239"/>
                <a:gd name="T24" fmla="*/ 9 w 291"/>
                <a:gd name="T25" fmla="*/ 10 h 239"/>
                <a:gd name="T26" fmla="*/ 6 w 291"/>
                <a:gd name="T27" fmla="*/ 10 h 239"/>
                <a:gd name="T28" fmla="*/ 4 w 291"/>
                <a:gd name="T29" fmla="*/ 10 h 239"/>
                <a:gd name="T30" fmla="*/ 2 w 291"/>
                <a:gd name="T31" fmla="*/ 11 h 239"/>
                <a:gd name="T32" fmla="*/ 2 w 291"/>
                <a:gd name="T33" fmla="*/ 12 h 239"/>
                <a:gd name="T34" fmla="*/ 4 w 291"/>
                <a:gd name="T35" fmla="*/ 12 h 239"/>
                <a:gd name="T36" fmla="*/ 5 w 291"/>
                <a:gd name="T37" fmla="*/ 12 h 239"/>
                <a:gd name="T38" fmla="*/ 5 w 291"/>
                <a:gd name="T39" fmla="*/ 12 h 239"/>
                <a:gd name="T40" fmla="*/ 2 w 291"/>
                <a:gd name="T41" fmla="*/ 12 h 239"/>
                <a:gd name="T42" fmla="*/ 2 w 291"/>
                <a:gd name="T43" fmla="*/ 13 h 239"/>
                <a:gd name="T44" fmla="*/ 5 w 291"/>
                <a:gd name="T45" fmla="*/ 13 h 239"/>
                <a:gd name="T46" fmla="*/ 8 w 291"/>
                <a:gd name="T47" fmla="*/ 12 h 239"/>
                <a:gd name="T48" fmla="*/ 10 w 291"/>
                <a:gd name="T49" fmla="*/ 12 h 239"/>
                <a:gd name="T50" fmla="*/ 12 w 291"/>
                <a:gd name="T51" fmla="*/ 13 h 239"/>
                <a:gd name="T52" fmla="*/ 16 w 291"/>
                <a:gd name="T53" fmla="*/ 13 h 239"/>
                <a:gd name="T54" fmla="*/ 15 w 291"/>
                <a:gd name="T55" fmla="*/ 10 h 239"/>
                <a:gd name="T56" fmla="*/ 14 w 291"/>
                <a:gd name="T57" fmla="*/ 9 h 239"/>
                <a:gd name="T58" fmla="*/ 14 w 291"/>
                <a:gd name="T59" fmla="*/ 6 h 239"/>
                <a:gd name="T60" fmla="*/ 12 w 291"/>
                <a:gd name="T61" fmla="*/ 4 h 239"/>
                <a:gd name="T62" fmla="*/ 10 w 291"/>
                <a:gd name="T63" fmla="*/ 2 h 239"/>
                <a:gd name="T64" fmla="*/ 7 w 291"/>
                <a:gd name="T65" fmla="*/ 0 h 239"/>
                <a:gd name="T66" fmla="*/ 5 w 291"/>
                <a:gd name="T67" fmla="*/ 0 h 239"/>
                <a:gd name="T68" fmla="*/ 3 w 291"/>
                <a:gd name="T69" fmla="*/ 1 h 23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1"/>
                <a:gd name="T106" fmla="*/ 0 h 239"/>
                <a:gd name="T107" fmla="*/ 291 w 291"/>
                <a:gd name="T108" fmla="*/ 239 h 23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1" h="239">
                  <a:moveTo>
                    <a:pt x="56" y="11"/>
                  </a:moveTo>
                  <a:lnTo>
                    <a:pt x="44" y="33"/>
                  </a:lnTo>
                  <a:lnTo>
                    <a:pt x="22" y="70"/>
                  </a:lnTo>
                  <a:lnTo>
                    <a:pt x="0" y="109"/>
                  </a:lnTo>
                  <a:lnTo>
                    <a:pt x="31" y="148"/>
                  </a:lnTo>
                  <a:lnTo>
                    <a:pt x="44" y="138"/>
                  </a:lnTo>
                  <a:lnTo>
                    <a:pt x="34" y="147"/>
                  </a:lnTo>
                  <a:lnTo>
                    <a:pt x="41" y="154"/>
                  </a:lnTo>
                  <a:lnTo>
                    <a:pt x="41" y="169"/>
                  </a:lnTo>
                  <a:lnTo>
                    <a:pt x="94" y="169"/>
                  </a:lnTo>
                  <a:lnTo>
                    <a:pt x="100" y="158"/>
                  </a:lnTo>
                  <a:lnTo>
                    <a:pt x="159" y="172"/>
                  </a:lnTo>
                  <a:lnTo>
                    <a:pt x="171" y="184"/>
                  </a:lnTo>
                  <a:lnTo>
                    <a:pt x="107" y="172"/>
                  </a:lnTo>
                  <a:lnTo>
                    <a:pt x="70" y="185"/>
                  </a:lnTo>
                  <a:lnTo>
                    <a:pt x="31" y="197"/>
                  </a:lnTo>
                  <a:lnTo>
                    <a:pt x="35" y="221"/>
                  </a:lnTo>
                  <a:lnTo>
                    <a:pt x="71" y="217"/>
                  </a:lnTo>
                  <a:lnTo>
                    <a:pt x="91" y="212"/>
                  </a:lnTo>
                  <a:lnTo>
                    <a:pt x="91" y="217"/>
                  </a:lnTo>
                  <a:lnTo>
                    <a:pt x="43" y="223"/>
                  </a:lnTo>
                  <a:lnTo>
                    <a:pt x="33" y="239"/>
                  </a:lnTo>
                  <a:lnTo>
                    <a:pt x="97" y="226"/>
                  </a:lnTo>
                  <a:lnTo>
                    <a:pt x="137" y="223"/>
                  </a:lnTo>
                  <a:lnTo>
                    <a:pt x="179" y="218"/>
                  </a:lnTo>
                  <a:lnTo>
                    <a:pt x="221" y="229"/>
                  </a:lnTo>
                  <a:lnTo>
                    <a:pt x="291" y="235"/>
                  </a:lnTo>
                  <a:lnTo>
                    <a:pt x="277" y="179"/>
                  </a:lnTo>
                  <a:lnTo>
                    <a:pt x="264" y="158"/>
                  </a:lnTo>
                  <a:lnTo>
                    <a:pt x="250" y="103"/>
                  </a:lnTo>
                  <a:lnTo>
                    <a:pt x="215" y="66"/>
                  </a:lnTo>
                  <a:lnTo>
                    <a:pt x="179" y="27"/>
                  </a:lnTo>
                  <a:lnTo>
                    <a:pt x="134" y="0"/>
                  </a:lnTo>
                  <a:lnTo>
                    <a:pt x="95" y="6"/>
                  </a:lnTo>
                  <a:lnTo>
                    <a:pt x="56" y="1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0" name="Freeform 534">
              <a:extLst>
                <a:ext uri="{FF2B5EF4-FFF2-40B4-BE49-F238E27FC236}">
                  <a16:creationId xmlns:a16="http://schemas.microsoft.com/office/drawing/2014/main" xmlns="" id="{F0D34E7E-A5F9-45B3-B1B5-995190AD77D8}"/>
                </a:ext>
              </a:extLst>
            </p:cNvPr>
            <p:cNvSpPr>
              <a:spLocks noChangeAspect="1"/>
            </p:cNvSpPr>
            <p:nvPr/>
          </p:nvSpPr>
          <p:spPr bwMode="auto">
            <a:xfrm>
              <a:off x="2752" y="1997"/>
              <a:ext cx="70" cy="146"/>
            </a:xfrm>
            <a:custGeom>
              <a:avLst/>
              <a:gdLst>
                <a:gd name="T0" fmla="*/ 7 w 186"/>
                <a:gd name="T1" fmla="*/ 20 h 387"/>
                <a:gd name="T2" fmla="*/ 5 w 186"/>
                <a:gd name="T3" fmla="*/ 21 h 387"/>
                <a:gd name="T4" fmla="*/ 5 w 186"/>
                <a:gd name="T5" fmla="*/ 18 h 387"/>
                <a:gd name="T6" fmla="*/ 4 w 186"/>
                <a:gd name="T7" fmla="*/ 15 h 387"/>
                <a:gd name="T8" fmla="*/ 2 w 186"/>
                <a:gd name="T9" fmla="*/ 13 h 387"/>
                <a:gd name="T10" fmla="*/ 0 w 186"/>
                <a:gd name="T11" fmla="*/ 10 h 387"/>
                <a:gd name="T12" fmla="*/ 1 w 186"/>
                <a:gd name="T13" fmla="*/ 8 h 387"/>
                <a:gd name="T14" fmla="*/ 2 w 186"/>
                <a:gd name="T15" fmla="*/ 6 h 387"/>
                <a:gd name="T16" fmla="*/ 2 w 186"/>
                <a:gd name="T17" fmla="*/ 2 h 387"/>
                <a:gd name="T18" fmla="*/ 2 w 186"/>
                <a:gd name="T19" fmla="*/ 1 h 387"/>
                <a:gd name="T20" fmla="*/ 5 w 186"/>
                <a:gd name="T21" fmla="*/ 0 h 387"/>
                <a:gd name="T22" fmla="*/ 6 w 186"/>
                <a:gd name="T23" fmla="*/ 1 h 387"/>
                <a:gd name="T24" fmla="*/ 7 w 186"/>
                <a:gd name="T25" fmla="*/ 2 h 387"/>
                <a:gd name="T26" fmla="*/ 8 w 186"/>
                <a:gd name="T27" fmla="*/ 1 h 387"/>
                <a:gd name="T28" fmla="*/ 7 w 186"/>
                <a:gd name="T29" fmla="*/ 4 h 387"/>
                <a:gd name="T30" fmla="*/ 9 w 186"/>
                <a:gd name="T31" fmla="*/ 6 h 387"/>
                <a:gd name="T32" fmla="*/ 8 w 186"/>
                <a:gd name="T33" fmla="*/ 8 h 387"/>
                <a:gd name="T34" fmla="*/ 6 w 186"/>
                <a:gd name="T35" fmla="*/ 9 h 387"/>
                <a:gd name="T36" fmla="*/ 8 w 186"/>
                <a:gd name="T37" fmla="*/ 11 h 387"/>
                <a:gd name="T38" fmla="*/ 10 w 186"/>
                <a:gd name="T39" fmla="*/ 12 h 387"/>
                <a:gd name="T40" fmla="*/ 10 w 186"/>
                <a:gd name="T41" fmla="*/ 14 h 387"/>
                <a:gd name="T42" fmla="*/ 8 w 186"/>
                <a:gd name="T43" fmla="*/ 16 h 387"/>
                <a:gd name="T44" fmla="*/ 7 w 186"/>
                <a:gd name="T45" fmla="*/ 17 h 387"/>
                <a:gd name="T46" fmla="*/ 7 w 186"/>
                <a:gd name="T47" fmla="*/ 20 h 38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6"/>
                <a:gd name="T73" fmla="*/ 0 h 387"/>
                <a:gd name="T74" fmla="*/ 186 w 186"/>
                <a:gd name="T75" fmla="*/ 387 h 38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6" h="387">
                  <a:moveTo>
                    <a:pt x="124" y="367"/>
                  </a:moveTo>
                  <a:lnTo>
                    <a:pt x="98" y="387"/>
                  </a:lnTo>
                  <a:lnTo>
                    <a:pt x="85" y="335"/>
                  </a:lnTo>
                  <a:lnTo>
                    <a:pt x="73" y="282"/>
                  </a:lnTo>
                  <a:lnTo>
                    <a:pt x="37" y="242"/>
                  </a:lnTo>
                  <a:lnTo>
                    <a:pt x="0" y="190"/>
                  </a:lnTo>
                  <a:lnTo>
                    <a:pt x="19" y="149"/>
                  </a:lnTo>
                  <a:lnTo>
                    <a:pt x="40" y="108"/>
                  </a:lnTo>
                  <a:lnTo>
                    <a:pt x="36" y="33"/>
                  </a:lnTo>
                  <a:lnTo>
                    <a:pt x="45" y="18"/>
                  </a:lnTo>
                  <a:lnTo>
                    <a:pt x="98" y="0"/>
                  </a:lnTo>
                  <a:lnTo>
                    <a:pt x="116" y="11"/>
                  </a:lnTo>
                  <a:lnTo>
                    <a:pt x="128" y="29"/>
                  </a:lnTo>
                  <a:lnTo>
                    <a:pt x="157" y="12"/>
                  </a:lnTo>
                  <a:lnTo>
                    <a:pt x="134" y="69"/>
                  </a:lnTo>
                  <a:lnTo>
                    <a:pt x="162" y="109"/>
                  </a:lnTo>
                  <a:lnTo>
                    <a:pt x="140" y="144"/>
                  </a:lnTo>
                  <a:lnTo>
                    <a:pt x="115" y="176"/>
                  </a:lnTo>
                  <a:lnTo>
                    <a:pt x="157" y="203"/>
                  </a:lnTo>
                  <a:lnTo>
                    <a:pt x="186" y="224"/>
                  </a:lnTo>
                  <a:lnTo>
                    <a:pt x="183" y="269"/>
                  </a:lnTo>
                  <a:lnTo>
                    <a:pt x="154" y="294"/>
                  </a:lnTo>
                  <a:lnTo>
                    <a:pt x="124" y="321"/>
                  </a:lnTo>
                  <a:lnTo>
                    <a:pt x="124" y="36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1" name="Freeform 535">
              <a:extLst>
                <a:ext uri="{FF2B5EF4-FFF2-40B4-BE49-F238E27FC236}">
                  <a16:creationId xmlns:a16="http://schemas.microsoft.com/office/drawing/2014/main" xmlns="" id="{7A78F76B-B4BE-4F85-A356-B6BE245C023A}"/>
                </a:ext>
              </a:extLst>
            </p:cNvPr>
            <p:cNvSpPr>
              <a:spLocks noChangeAspect="1"/>
            </p:cNvSpPr>
            <p:nvPr/>
          </p:nvSpPr>
          <p:spPr bwMode="auto">
            <a:xfrm>
              <a:off x="2410" y="2593"/>
              <a:ext cx="76" cy="86"/>
            </a:xfrm>
            <a:custGeom>
              <a:avLst/>
              <a:gdLst>
                <a:gd name="T0" fmla="*/ 11 w 200"/>
                <a:gd name="T1" fmla="*/ 12 h 228"/>
                <a:gd name="T2" fmla="*/ 8 w 200"/>
                <a:gd name="T3" fmla="*/ 11 h 228"/>
                <a:gd name="T4" fmla="*/ 5 w 200"/>
                <a:gd name="T5" fmla="*/ 9 h 228"/>
                <a:gd name="T6" fmla="*/ 3 w 200"/>
                <a:gd name="T7" fmla="*/ 7 h 228"/>
                <a:gd name="T8" fmla="*/ 0 w 200"/>
                <a:gd name="T9" fmla="*/ 5 h 228"/>
                <a:gd name="T10" fmla="*/ 1 w 200"/>
                <a:gd name="T11" fmla="*/ 4 h 228"/>
                <a:gd name="T12" fmla="*/ 2 w 200"/>
                <a:gd name="T13" fmla="*/ 2 h 228"/>
                <a:gd name="T14" fmla="*/ 3 w 200"/>
                <a:gd name="T15" fmla="*/ 0 h 228"/>
                <a:gd name="T16" fmla="*/ 5 w 200"/>
                <a:gd name="T17" fmla="*/ 0 h 228"/>
                <a:gd name="T18" fmla="*/ 6 w 200"/>
                <a:gd name="T19" fmla="*/ 3 h 228"/>
                <a:gd name="T20" fmla="*/ 6 w 200"/>
                <a:gd name="T21" fmla="*/ 3 h 228"/>
                <a:gd name="T22" fmla="*/ 8 w 200"/>
                <a:gd name="T23" fmla="*/ 3 h 228"/>
                <a:gd name="T24" fmla="*/ 8 w 200"/>
                <a:gd name="T25" fmla="*/ 3 h 228"/>
                <a:gd name="T26" fmla="*/ 8 w 200"/>
                <a:gd name="T27" fmla="*/ 5 h 228"/>
                <a:gd name="T28" fmla="*/ 8 w 200"/>
                <a:gd name="T29" fmla="*/ 6 h 228"/>
                <a:gd name="T30" fmla="*/ 10 w 200"/>
                <a:gd name="T31" fmla="*/ 8 h 228"/>
                <a:gd name="T32" fmla="*/ 11 w 200"/>
                <a:gd name="T33" fmla="*/ 9 h 228"/>
                <a:gd name="T34" fmla="*/ 11 w 200"/>
                <a:gd name="T35" fmla="*/ 12 h 2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
                <a:gd name="T55" fmla="*/ 0 h 228"/>
                <a:gd name="T56" fmla="*/ 200 w 200"/>
                <a:gd name="T57" fmla="*/ 228 h 2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 h="228">
                  <a:moveTo>
                    <a:pt x="193" y="228"/>
                  </a:moveTo>
                  <a:lnTo>
                    <a:pt x="142" y="197"/>
                  </a:lnTo>
                  <a:lnTo>
                    <a:pt x="91" y="166"/>
                  </a:lnTo>
                  <a:lnTo>
                    <a:pt x="47" y="125"/>
                  </a:lnTo>
                  <a:lnTo>
                    <a:pt x="0" y="85"/>
                  </a:lnTo>
                  <a:lnTo>
                    <a:pt x="15" y="69"/>
                  </a:lnTo>
                  <a:lnTo>
                    <a:pt x="38" y="34"/>
                  </a:lnTo>
                  <a:lnTo>
                    <a:pt x="60" y="0"/>
                  </a:lnTo>
                  <a:lnTo>
                    <a:pt x="88" y="0"/>
                  </a:lnTo>
                  <a:lnTo>
                    <a:pt x="102" y="55"/>
                  </a:lnTo>
                  <a:lnTo>
                    <a:pt x="114" y="66"/>
                  </a:lnTo>
                  <a:lnTo>
                    <a:pt x="136" y="54"/>
                  </a:lnTo>
                  <a:lnTo>
                    <a:pt x="148" y="51"/>
                  </a:lnTo>
                  <a:lnTo>
                    <a:pt x="150" y="101"/>
                  </a:lnTo>
                  <a:lnTo>
                    <a:pt x="148" y="110"/>
                  </a:lnTo>
                  <a:lnTo>
                    <a:pt x="181" y="137"/>
                  </a:lnTo>
                  <a:lnTo>
                    <a:pt x="200" y="161"/>
                  </a:lnTo>
                  <a:lnTo>
                    <a:pt x="193" y="22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2" name="Freeform 536">
              <a:extLst>
                <a:ext uri="{FF2B5EF4-FFF2-40B4-BE49-F238E27FC236}">
                  <a16:creationId xmlns:a16="http://schemas.microsoft.com/office/drawing/2014/main" xmlns="" id="{737F9B64-3AA3-4223-81AB-F153E314D2D3}"/>
                </a:ext>
              </a:extLst>
            </p:cNvPr>
            <p:cNvSpPr>
              <a:spLocks noChangeAspect="1"/>
            </p:cNvSpPr>
            <p:nvPr/>
          </p:nvSpPr>
          <p:spPr bwMode="auto">
            <a:xfrm>
              <a:off x="1105" y="2571"/>
              <a:ext cx="59" cy="49"/>
            </a:xfrm>
            <a:custGeom>
              <a:avLst/>
              <a:gdLst>
                <a:gd name="T0" fmla="*/ 0 w 156"/>
                <a:gd name="T1" fmla="*/ 5 h 130"/>
                <a:gd name="T2" fmla="*/ 0 w 156"/>
                <a:gd name="T3" fmla="*/ 2 h 130"/>
                <a:gd name="T4" fmla="*/ 0 w 156"/>
                <a:gd name="T5" fmla="*/ 0 h 130"/>
                <a:gd name="T6" fmla="*/ 1 w 156"/>
                <a:gd name="T7" fmla="*/ 0 h 130"/>
                <a:gd name="T8" fmla="*/ 2 w 156"/>
                <a:gd name="T9" fmla="*/ 1 h 130"/>
                <a:gd name="T10" fmla="*/ 3 w 156"/>
                <a:gd name="T11" fmla="*/ 2 h 130"/>
                <a:gd name="T12" fmla="*/ 4 w 156"/>
                <a:gd name="T13" fmla="*/ 2 h 130"/>
                <a:gd name="T14" fmla="*/ 8 w 156"/>
                <a:gd name="T15" fmla="*/ 1 h 130"/>
                <a:gd name="T16" fmla="*/ 8 w 156"/>
                <a:gd name="T17" fmla="*/ 2 h 130"/>
                <a:gd name="T18" fmla="*/ 8 w 156"/>
                <a:gd name="T19" fmla="*/ 2 h 130"/>
                <a:gd name="T20" fmla="*/ 6 w 156"/>
                <a:gd name="T21" fmla="*/ 4 h 130"/>
                <a:gd name="T22" fmla="*/ 8 w 156"/>
                <a:gd name="T23" fmla="*/ 6 h 130"/>
                <a:gd name="T24" fmla="*/ 5 w 156"/>
                <a:gd name="T25" fmla="*/ 7 h 130"/>
                <a:gd name="T26" fmla="*/ 5 w 156"/>
                <a:gd name="T27" fmla="*/ 5 h 130"/>
                <a:gd name="T28" fmla="*/ 5 w 156"/>
                <a:gd name="T29" fmla="*/ 6 h 130"/>
                <a:gd name="T30" fmla="*/ 3 w 156"/>
                <a:gd name="T31" fmla="*/ 5 h 130"/>
                <a:gd name="T32" fmla="*/ 1 w 156"/>
                <a:gd name="T33" fmla="*/ 4 h 130"/>
                <a:gd name="T34" fmla="*/ 0 w 156"/>
                <a:gd name="T35" fmla="*/ 5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0"/>
                <a:gd name="T56" fmla="*/ 156 w 156"/>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0">
                  <a:moveTo>
                    <a:pt x="0" y="85"/>
                  </a:moveTo>
                  <a:lnTo>
                    <a:pt x="5" y="42"/>
                  </a:lnTo>
                  <a:lnTo>
                    <a:pt x="3" y="5"/>
                  </a:lnTo>
                  <a:lnTo>
                    <a:pt x="21" y="0"/>
                  </a:lnTo>
                  <a:lnTo>
                    <a:pt x="35" y="23"/>
                  </a:lnTo>
                  <a:lnTo>
                    <a:pt x="56" y="30"/>
                  </a:lnTo>
                  <a:lnTo>
                    <a:pt x="71" y="44"/>
                  </a:lnTo>
                  <a:lnTo>
                    <a:pt x="139" y="20"/>
                  </a:lnTo>
                  <a:lnTo>
                    <a:pt x="147" y="27"/>
                  </a:lnTo>
                  <a:lnTo>
                    <a:pt x="156" y="42"/>
                  </a:lnTo>
                  <a:lnTo>
                    <a:pt x="120" y="75"/>
                  </a:lnTo>
                  <a:lnTo>
                    <a:pt x="142" y="114"/>
                  </a:lnTo>
                  <a:lnTo>
                    <a:pt x="97" y="130"/>
                  </a:lnTo>
                  <a:lnTo>
                    <a:pt x="90" y="96"/>
                  </a:lnTo>
                  <a:lnTo>
                    <a:pt x="84" y="106"/>
                  </a:lnTo>
                  <a:lnTo>
                    <a:pt x="60" y="84"/>
                  </a:lnTo>
                  <a:lnTo>
                    <a:pt x="14" y="69"/>
                  </a:lnTo>
                  <a:lnTo>
                    <a:pt x="0" y="8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3" name="Freeform 537">
              <a:extLst>
                <a:ext uri="{FF2B5EF4-FFF2-40B4-BE49-F238E27FC236}">
                  <a16:creationId xmlns:a16="http://schemas.microsoft.com/office/drawing/2014/main" xmlns="" id="{7B9B8D04-E9E3-44E7-8091-AE199BD881F1}"/>
                </a:ext>
              </a:extLst>
            </p:cNvPr>
            <p:cNvSpPr>
              <a:spLocks noChangeAspect="1"/>
            </p:cNvSpPr>
            <p:nvPr/>
          </p:nvSpPr>
          <p:spPr bwMode="auto">
            <a:xfrm>
              <a:off x="1165" y="2573"/>
              <a:ext cx="43" cy="46"/>
            </a:xfrm>
            <a:custGeom>
              <a:avLst/>
              <a:gdLst>
                <a:gd name="T0" fmla="*/ 3 w 114"/>
                <a:gd name="T1" fmla="*/ 3 h 124"/>
                <a:gd name="T2" fmla="*/ 5 w 114"/>
                <a:gd name="T3" fmla="*/ 4 h 124"/>
                <a:gd name="T4" fmla="*/ 4 w 114"/>
                <a:gd name="T5" fmla="*/ 3 h 124"/>
                <a:gd name="T6" fmla="*/ 3 w 114"/>
                <a:gd name="T7" fmla="*/ 3 h 124"/>
                <a:gd name="T8" fmla="*/ 3 w 114"/>
                <a:gd name="T9" fmla="*/ 2 h 124"/>
                <a:gd name="T10" fmla="*/ 1 w 114"/>
                <a:gd name="T11" fmla="*/ 1 h 124"/>
                <a:gd name="T12" fmla="*/ 0 w 114"/>
                <a:gd name="T13" fmla="*/ 1 h 124"/>
                <a:gd name="T14" fmla="*/ 0 w 114"/>
                <a:gd name="T15" fmla="*/ 0 h 124"/>
                <a:gd name="T16" fmla="*/ 2 w 114"/>
                <a:gd name="T17" fmla="*/ 0 h 124"/>
                <a:gd name="T18" fmla="*/ 4 w 114"/>
                <a:gd name="T19" fmla="*/ 1 h 124"/>
                <a:gd name="T20" fmla="*/ 6 w 114"/>
                <a:gd name="T21" fmla="*/ 2 h 124"/>
                <a:gd name="T22" fmla="*/ 6 w 114"/>
                <a:gd name="T23" fmla="*/ 4 h 124"/>
                <a:gd name="T24" fmla="*/ 5 w 114"/>
                <a:gd name="T25" fmla="*/ 5 h 124"/>
                <a:gd name="T26" fmla="*/ 5 w 114"/>
                <a:gd name="T27" fmla="*/ 6 h 124"/>
                <a:gd name="T28" fmla="*/ 4 w 114"/>
                <a:gd name="T29" fmla="*/ 6 h 124"/>
                <a:gd name="T30" fmla="*/ 3 w 114"/>
                <a:gd name="T31" fmla="*/ 3 h 12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4"/>
                <a:gd name="T49" fmla="*/ 0 h 124"/>
                <a:gd name="T50" fmla="*/ 114 w 114"/>
                <a:gd name="T51" fmla="*/ 124 h 12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4" h="124">
                  <a:moveTo>
                    <a:pt x="66" y="68"/>
                  </a:moveTo>
                  <a:lnTo>
                    <a:pt x="84" y="70"/>
                  </a:lnTo>
                  <a:lnTo>
                    <a:pt x="78" y="59"/>
                  </a:lnTo>
                  <a:lnTo>
                    <a:pt x="61" y="56"/>
                  </a:lnTo>
                  <a:lnTo>
                    <a:pt x="49" y="42"/>
                  </a:lnTo>
                  <a:lnTo>
                    <a:pt x="15" y="25"/>
                  </a:lnTo>
                  <a:lnTo>
                    <a:pt x="2" y="15"/>
                  </a:lnTo>
                  <a:lnTo>
                    <a:pt x="0" y="0"/>
                  </a:lnTo>
                  <a:lnTo>
                    <a:pt x="46" y="3"/>
                  </a:lnTo>
                  <a:lnTo>
                    <a:pt x="79" y="24"/>
                  </a:lnTo>
                  <a:lnTo>
                    <a:pt x="112" y="45"/>
                  </a:lnTo>
                  <a:lnTo>
                    <a:pt x="114" y="86"/>
                  </a:lnTo>
                  <a:lnTo>
                    <a:pt x="94" y="101"/>
                  </a:lnTo>
                  <a:lnTo>
                    <a:pt x="84" y="124"/>
                  </a:lnTo>
                  <a:lnTo>
                    <a:pt x="70" y="107"/>
                  </a:lnTo>
                  <a:lnTo>
                    <a:pt x="66" y="6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4" name="Freeform 538">
              <a:extLst>
                <a:ext uri="{FF2B5EF4-FFF2-40B4-BE49-F238E27FC236}">
                  <a16:creationId xmlns:a16="http://schemas.microsoft.com/office/drawing/2014/main" xmlns="" id="{72B2B90A-9AD4-4003-8E70-54768DCDD00F}"/>
                </a:ext>
              </a:extLst>
            </p:cNvPr>
            <p:cNvSpPr>
              <a:spLocks noChangeAspect="1"/>
            </p:cNvSpPr>
            <p:nvPr/>
          </p:nvSpPr>
          <p:spPr bwMode="auto">
            <a:xfrm>
              <a:off x="1620" y="2651"/>
              <a:ext cx="54" cy="74"/>
            </a:xfrm>
            <a:custGeom>
              <a:avLst/>
              <a:gdLst>
                <a:gd name="T0" fmla="*/ 6 w 143"/>
                <a:gd name="T1" fmla="*/ 3 h 197"/>
                <a:gd name="T2" fmla="*/ 4 w 143"/>
                <a:gd name="T3" fmla="*/ 1 h 197"/>
                <a:gd name="T4" fmla="*/ 2 w 143"/>
                <a:gd name="T5" fmla="*/ 0 h 197"/>
                <a:gd name="T6" fmla="*/ 1 w 143"/>
                <a:gd name="T7" fmla="*/ 1 h 197"/>
                <a:gd name="T8" fmla="*/ 0 w 143"/>
                <a:gd name="T9" fmla="*/ 3 h 197"/>
                <a:gd name="T10" fmla="*/ 2 w 143"/>
                <a:gd name="T11" fmla="*/ 7 h 197"/>
                <a:gd name="T12" fmla="*/ 0 w 143"/>
                <a:gd name="T13" fmla="*/ 10 h 197"/>
                <a:gd name="T14" fmla="*/ 2 w 143"/>
                <a:gd name="T15" fmla="*/ 10 h 197"/>
                <a:gd name="T16" fmla="*/ 4 w 143"/>
                <a:gd name="T17" fmla="*/ 11 h 197"/>
                <a:gd name="T18" fmla="*/ 6 w 143"/>
                <a:gd name="T19" fmla="*/ 8 h 197"/>
                <a:gd name="T20" fmla="*/ 8 w 143"/>
                <a:gd name="T21" fmla="*/ 5 h 197"/>
                <a:gd name="T22" fmla="*/ 7 w 143"/>
                <a:gd name="T23" fmla="*/ 3 h 197"/>
                <a:gd name="T24" fmla="*/ 7 w 143"/>
                <a:gd name="T25" fmla="*/ 4 h 197"/>
                <a:gd name="T26" fmla="*/ 6 w 143"/>
                <a:gd name="T27" fmla="*/ 3 h 1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97"/>
                <a:gd name="T44" fmla="*/ 143 w 143"/>
                <a:gd name="T45" fmla="*/ 197 h 1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97">
                  <a:moveTo>
                    <a:pt x="113" y="54"/>
                  </a:moveTo>
                  <a:lnTo>
                    <a:pt x="68" y="11"/>
                  </a:lnTo>
                  <a:lnTo>
                    <a:pt x="34" y="0"/>
                  </a:lnTo>
                  <a:lnTo>
                    <a:pt x="24" y="21"/>
                  </a:lnTo>
                  <a:lnTo>
                    <a:pt x="9" y="67"/>
                  </a:lnTo>
                  <a:lnTo>
                    <a:pt x="27" y="134"/>
                  </a:lnTo>
                  <a:lnTo>
                    <a:pt x="0" y="188"/>
                  </a:lnTo>
                  <a:lnTo>
                    <a:pt x="33" y="194"/>
                  </a:lnTo>
                  <a:lnTo>
                    <a:pt x="80" y="197"/>
                  </a:lnTo>
                  <a:lnTo>
                    <a:pt x="112" y="145"/>
                  </a:lnTo>
                  <a:lnTo>
                    <a:pt x="143" y="94"/>
                  </a:lnTo>
                  <a:lnTo>
                    <a:pt x="131" y="63"/>
                  </a:lnTo>
                  <a:lnTo>
                    <a:pt x="131" y="72"/>
                  </a:lnTo>
                  <a:lnTo>
                    <a:pt x="113" y="5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5" name="Freeform 539">
              <a:extLst>
                <a:ext uri="{FF2B5EF4-FFF2-40B4-BE49-F238E27FC236}">
                  <a16:creationId xmlns:a16="http://schemas.microsoft.com/office/drawing/2014/main" xmlns="" id="{A5046EA4-B37D-4CC6-8B8F-A824E61587BB}"/>
                </a:ext>
              </a:extLst>
            </p:cNvPr>
            <p:cNvSpPr>
              <a:spLocks noChangeAspect="1"/>
            </p:cNvSpPr>
            <p:nvPr/>
          </p:nvSpPr>
          <p:spPr bwMode="auto">
            <a:xfrm>
              <a:off x="1174" y="2513"/>
              <a:ext cx="221" cy="344"/>
            </a:xfrm>
            <a:custGeom>
              <a:avLst/>
              <a:gdLst>
                <a:gd name="T0" fmla="*/ 12 w 588"/>
                <a:gd name="T1" fmla="*/ 5 h 914"/>
                <a:gd name="T2" fmla="*/ 11 w 588"/>
                <a:gd name="T3" fmla="*/ 4 h 914"/>
                <a:gd name="T4" fmla="*/ 9 w 588"/>
                <a:gd name="T5" fmla="*/ 9 h 914"/>
                <a:gd name="T6" fmla="*/ 6 w 588"/>
                <a:gd name="T7" fmla="*/ 13 h 914"/>
                <a:gd name="T8" fmla="*/ 5 w 588"/>
                <a:gd name="T9" fmla="*/ 11 h 914"/>
                <a:gd name="T10" fmla="*/ 4 w 588"/>
                <a:gd name="T11" fmla="*/ 14 h 914"/>
                <a:gd name="T12" fmla="*/ 4 w 588"/>
                <a:gd name="T13" fmla="*/ 16 h 914"/>
                <a:gd name="T14" fmla="*/ 4 w 588"/>
                <a:gd name="T15" fmla="*/ 20 h 914"/>
                <a:gd name="T16" fmla="*/ 4 w 588"/>
                <a:gd name="T17" fmla="*/ 24 h 914"/>
                <a:gd name="T18" fmla="*/ 3 w 588"/>
                <a:gd name="T19" fmla="*/ 28 h 914"/>
                <a:gd name="T20" fmla="*/ 1 w 588"/>
                <a:gd name="T21" fmla="*/ 30 h 914"/>
                <a:gd name="T22" fmla="*/ 0 w 588"/>
                <a:gd name="T23" fmla="*/ 32 h 914"/>
                <a:gd name="T24" fmla="*/ 4 w 588"/>
                <a:gd name="T25" fmla="*/ 35 h 914"/>
                <a:gd name="T26" fmla="*/ 9 w 588"/>
                <a:gd name="T27" fmla="*/ 37 h 914"/>
                <a:gd name="T28" fmla="*/ 11 w 588"/>
                <a:gd name="T29" fmla="*/ 38 h 914"/>
                <a:gd name="T30" fmla="*/ 14 w 588"/>
                <a:gd name="T31" fmla="*/ 42 h 914"/>
                <a:gd name="T32" fmla="*/ 18 w 588"/>
                <a:gd name="T33" fmla="*/ 43 h 914"/>
                <a:gd name="T34" fmla="*/ 23 w 588"/>
                <a:gd name="T35" fmla="*/ 44 h 914"/>
                <a:gd name="T36" fmla="*/ 23 w 588"/>
                <a:gd name="T37" fmla="*/ 49 h 914"/>
                <a:gd name="T38" fmla="*/ 24 w 588"/>
                <a:gd name="T39" fmla="*/ 41 h 914"/>
                <a:gd name="T40" fmla="*/ 23 w 588"/>
                <a:gd name="T41" fmla="*/ 35 h 914"/>
                <a:gd name="T42" fmla="*/ 25 w 588"/>
                <a:gd name="T43" fmla="*/ 34 h 914"/>
                <a:gd name="T44" fmla="*/ 23 w 588"/>
                <a:gd name="T45" fmla="*/ 31 h 914"/>
                <a:gd name="T46" fmla="*/ 28 w 588"/>
                <a:gd name="T47" fmla="*/ 31 h 914"/>
                <a:gd name="T48" fmla="*/ 28 w 588"/>
                <a:gd name="T49" fmla="*/ 31 h 914"/>
                <a:gd name="T50" fmla="*/ 30 w 588"/>
                <a:gd name="T51" fmla="*/ 33 h 914"/>
                <a:gd name="T52" fmla="*/ 30 w 588"/>
                <a:gd name="T53" fmla="*/ 30 h 914"/>
                <a:gd name="T54" fmla="*/ 30 w 588"/>
                <a:gd name="T55" fmla="*/ 27 h 914"/>
                <a:gd name="T56" fmla="*/ 29 w 588"/>
                <a:gd name="T57" fmla="*/ 21 h 914"/>
                <a:gd name="T58" fmla="*/ 28 w 588"/>
                <a:gd name="T59" fmla="*/ 18 h 914"/>
                <a:gd name="T60" fmla="*/ 23 w 588"/>
                <a:gd name="T61" fmla="*/ 16 h 914"/>
                <a:gd name="T62" fmla="*/ 19 w 588"/>
                <a:gd name="T63" fmla="*/ 15 h 914"/>
                <a:gd name="T64" fmla="*/ 17 w 588"/>
                <a:gd name="T65" fmla="*/ 13 h 914"/>
                <a:gd name="T66" fmla="*/ 15 w 588"/>
                <a:gd name="T67" fmla="*/ 9 h 914"/>
                <a:gd name="T68" fmla="*/ 18 w 588"/>
                <a:gd name="T69" fmla="*/ 5 h 914"/>
                <a:gd name="T70" fmla="*/ 21 w 588"/>
                <a:gd name="T71" fmla="*/ 2 h 914"/>
                <a:gd name="T72" fmla="*/ 20 w 588"/>
                <a:gd name="T73" fmla="*/ 0 h 914"/>
                <a:gd name="T74" fmla="*/ 15 w 588"/>
                <a:gd name="T75" fmla="*/ 3 h 91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8"/>
                <a:gd name="T115" fmla="*/ 0 h 914"/>
                <a:gd name="T116" fmla="*/ 588 w 588"/>
                <a:gd name="T117" fmla="*/ 914 h 91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8" h="914">
                  <a:moveTo>
                    <a:pt x="248" y="61"/>
                  </a:moveTo>
                  <a:lnTo>
                    <a:pt x="231" y="85"/>
                  </a:lnTo>
                  <a:lnTo>
                    <a:pt x="237" y="74"/>
                  </a:lnTo>
                  <a:lnTo>
                    <a:pt x="209" y="76"/>
                  </a:lnTo>
                  <a:lnTo>
                    <a:pt x="175" y="120"/>
                  </a:lnTo>
                  <a:lnTo>
                    <a:pt x="167" y="161"/>
                  </a:lnTo>
                  <a:lnTo>
                    <a:pt x="114" y="213"/>
                  </a:lnTo>
                  <a:lnTo>
                    <a:pt x="108" y="243"/>
                  </a:lnTo>
                  <a:lnTo>
                    <a:pt x="99" y="216"/>
                  </a:lnTo>
                  <a:lnTo>
                    <a:pt x="88" y="203"/>
                  </a:lnTo>
                  <a:lnTo>
                    <a:pt x="90" y="244"/>
                  </a:lnTo>
                  <a:lnTo>
                    <a:pt x="70" y="259"/>
                  </a:lnTo>
                  <a:lnTo>
                    <a:pt x="60" y="282"/>
                  </a:lnTo>
                  <a:lnTo>
                    <a:pt x="73" y="305"/>
                  </a:lnTo>
                  <a:lnTo>
                    <a:pt x="85" y="356"/>
                  </a:lnTo>
                  <a:lnTo>
                    <a:pt x="73" y="379"/>
                  </a:lnTo>
                  <a:lnTo>
                    <a:pt x="76" y="420"/>
                  </a:lnTo>
                  <a:lnTo>
                    <a:pt x="81" y="462"/>
                  </a:lnTo>
                  <a:lnTo>
                    <a:pt x="87" y="468"/>
                  </a:lnTo>
                  <a:lnTo>
                    <a:pt x="55" y="531"/>
                  </a:lnTo>
                  <a:lnTo>
                    <a:pt x="25" y="543"/>
                  </a:lnTo>
                  <a:lnTo>
                    <a:pt x="15" y="574"/>
                  </a:lnTo>
                  <a:lnTo>
                    <a:pt x="0" y="583"/>
                  </a:lnTo>
                  <a:lnTo>
                    <a:pt x="5" y="602"/>
                  </a:lnTo>
                  <a:lnTo>
                    <a:pt x="43" y="632"/>
                  </a:lnTo>
                  <a:lnTo>
                    <a:pt x="75" y="661"/>
                  </a:lnTo>
                  <a:lnTo>
                    <a:pt x="121" y="659"/>
                  </a:lnTo>
                  <a:lnTo>
                    <a:pt x="176" y="687"/>
                  </a:lnTo>
                  <a:lnTo>
                    <a:pt x="179" y="683"/>
                  </a:lnTo>
                  <a:lnTo>
                    <a:pt x="206" y="711"/>
                  </a:lnTo>
                  <a:lnTo>
                    <a:pt x="234" y="738"/>
                  </a:lnTo>
                  <a:lnTo>
                    <a:pt x="272" y="781"/>
                  </a:lnTo>
                  <a:lnTo>
                    <a:pt x="281" y="807"/>
                  </a:lnTo>
                  <a:lnTo>
                    <a:pt x="342" y="808"/>
                  </a:lnTo>
                  <a:lnTo>
                    <a:pt x="379" y="810"/>
                  </a:lnTo>
                  <a:lnTo>
                    <a:pt x="428" y="826"/>
                  </a:lnTo>
                  <a:lnTo>
                    <a:pt x="409" y="893"/>
                  </a:lnTo>
                  <a:lnTo>
                    <a:pt x="440" y="914"/>
                  </a:lnTo>
                  <a:lnTo>
                    <a:pt x="451" y="837"/>
                  </a:lnTo>
                  <a:lnTo>
                    <a:pt x="463" y="759"/>
                  </a:lnTo>
                  <a:lnTo>
                    <a:pt x="442" y="702"/>
                  </a:lnTo>
                  <a:lnTo>
                    <a:pt x="431" y="649"/>
                  </a:lnTo>
                  <a:lnTo>
                    <a:pt x="466" y="647"/>
                  </a:lnTo>
                  <a:lnTo>
                    <a:pt x="475" y="635"/>
                  </a:lnTo>
                  <a:lnTo>
                    <a:pt x="448" y="623"/>
                  </a:lnTo>
                  <a:lnTo>
                    <a:pt x="442" y="586"/>
                  </a:lnTo>
                  <a:lnTo>
                    <a:pt x="484" y="586"/>
                  </a:lnTo>
                  <a:lnTo>
                    <a:pt x="525" y="586"/>
                  </a:lnTo>
                  <a:lnTo>
                    <a:pt x="521" y="579"/>
                  </a:lnTo>
                  <a:lnTo>
                    <a:pt x="533" y="585"/>
                  </a:lnTo>
                  <a:lnTo>
                    <a:pt x="558" y="565"/>
                  </a:lnTo>
                  <a:lnTo>
                    <a:pt x="576" y="610"/>
                  </a:lnTo>
                  <a:lnTo>
                    <a:pt x="588" y="614"/>
                  </a:lnTo>
                  <a:lnTo>
                    <a:pt x="576" y="570"/>
                  </a:lnTo>
                  <a:lnTo>
                    <a:pt x="548" y="526"/>
                  </a:lnTo>
                  <a:lnTo>
                    <a:pt x="564" y="501"/>
                  </a:lnTo>
                  <a:lnTo>
                    <a:pt x="542" y="432"/>
                  </a:lnTo>
                  <a:lnTo>
                    <a:pt x="554" y="386"/>
                  </a:lnTo>
                  <a:lnTo>
                    <a:pt x="564" y="338"/>
                  </a:lnTo>
                  <a:lnTo>
                    <a:pt x="522" y="341"/>
                  </a:lnTo>
                  <a:lnTo>
                    <a:pt x="481" y="344"/>
                  </a:lnTo>
                  <a:lnTo>
                    <a:pt x="437" y="295"/>
                  </a:lnTo>
                  <a:lnTo>
                    <a:pt x="399" y="294"/>
                  </a:lnTo>
                  <a:lnTo>
                    <a:pt x="361" y="292"/>
                  </a:lnTo>
                  <a:lnTo>
                    <a:pt x="327" y="273"/>
                  </a:lnTo>
                  <a:lnTo>
                    <a:pt x="328" y="238"/>
                  </a:lnTo>
                  <a:lnTo>
                    <a:pt x="303" y="176"/>
                  </a:lnTo>
                  <a:lnTo>
                    <a:pt x="284" y="176"/>
                  </a:lnTo>
                  <a:lnTo>
                    <a:pt x="305" y="129"/>
                  </a:lnTo>
                  <a:lnTo>
                    <a:pt x="331" y="83"/>
                  </a:lnTo>
                  <a:lnTo>
                    <a:pt x="358" y="37"/>
                  </a:lnTo>
                  <a:lnTo>
                    <a:pt x="393" y="26"/>
                  </a:lnTo>
                  <a:lnTo>
                    <a:pt x="397" y="0"/>
                  </a:lnTo>
                  <a:lnTo>
                    <a:pt x="366" y="3"/>
                  </a:lnTo>
                  <a:lnTo>
                    <a:pt x="321" y="31"/>
                  </a:lnTo>
                  <a:lnTo>
                    <a:pt x="276" y="59"/>
                  </a:lnTo>
                  <a:lnTo>
                    <a:pt x="248" y="6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6" name="Freeform 540">
              <a:extLst>
                <a:ext uri="{FF2B5EF4-FFF2-40B4-BE49-F238E27FC236}">
                  <a16:creationId xmlns:a16="http://schemas.microsoft.com/office/drawing/2014/main" xmlns="" id="{0753441B-84C9-4E6D-BB7B-C739A32C99A8}"/>
                </a:ext>
              </a:extLst>
            </p:cNvPr>
            <p:cNvSpPr>
              <a:spLocks noChangeAspect="1"/>
            </p:cNvSpPr>
            <p:nvPr/>
          </p:nvSpPr>
          <p:spPr bwMode="auto">
            <a:xfrm>
              <a:off x="1498" y="2592"/>
              <a:ext cx="88" cy="150"/>
            </a:xfrm>
            <a:custGeom>
              <a:avLst/>
              <a:gdLst>
                <a:gd name="T0" fmla="*/ 10 w 233"/>
                <a:gd name="T1" fmla="*/ 15 h 398"/>
                <a:gd name="T2" fmla="*/ 9 w 233"/>
                <a:gd name="T3" fmla="*/ 14 h 398"/>
                <a:gd name="T4" fmla="*/ 9 w 233"/>
                <a:gd name="T5" fmla="*/ 11 h 398"/>
                <a:gd name="T6" fmla="*/ 10 w 233"/>
                <a:gd name="T7" fmla="*/ 11 h 398"/>
                <a:gd name="T8" fmla="*/ 11 w 233"/>
                <a:gd name="T9" fmla="*/ 9 h 398"/>
                <a:gd name="T10" fmla="*/ 11 w 233"/>
                <a:gd name="T11" fmla="*/ 7 h 398"/>
                <a:gd name="T12" fmla="*/ 8 w 233"/>
                <a:gd name="T13" fmla="*/ 5 h 398"/>
                <a:gd name="T14" fmla="*/ 7 w 233"/>
                <a:gd name="T15" fmla="*/ 6 h 398"/>
                <a:gd name="T16" fmla="*/ 7 w 233"/>
                <a:gd name="T17" fmla="*/ 3 h 398"/>
                <a:gd name="T18" fmla="*/ 6 w 233"/>
                <a:gd name="T19" fmla="*/ 2 h 398"/>
                <a:gd name="T20" fmla="*/ 4 w 233"/>
                <a:gd name="T21" fmla="*/ 1 h 398"/>
                <a:gd name="T22" fmla="*/ 5 w 233"/>
                <a:gd name="T23" fmla="*/ 1 h 398"/>
                <a:gd name="T24" fmla="*/ 4 w 233"/>
                <a:gd name="T25" fmla="*/ 0 h 398"/>
                <a:gd name="T26" fmla="*/ 4 w 233"/>
                <a:gd name="T27" fmla="*/ 1 h 398"/>
                <a:gd name="T28" fmla="*/ 2 w 233"/>
                <a:gd name="T29" fmla="*/ 3 h 398"/>
                <a:gd name="T30" fmla="*/ 3 w 233"/>
                <a:gd name="T31" fmla="*/ 4 h 398"/>
                <a:gd name="T32" fmla="*/ 1 w 233"/>
                <a:gd name="T33" fmla="*/ 5 h 398"/>
                <a:gd name="T34" fmla="*/ 0 w 233"/>
                <a:gd name="T35" fmla="*/ 8 h 398"/>
                <a:gd name="T36" fmla="*/ 2 w 233"/>
                <a:gd name="T37" fmla="*/ 10 h 398"/>
                <a:gd name="T38" fmla="*/ 3 w 233"/>
                <a:gd name="T39" fmla="*/ 10 h 398"/>
                <a:gd name="T40" fmla="*/ 3 w 233"/>
                <a:gd name="T41" fmla="*/ 11 h 398"/>
                <a:gd name="T42" fmla="*/ 4 w 233"/>
                <a:gd name="T43" fmla="*/ 13 h 398"/>
                <a:gd name="T44" fmla="*/ 3 w 233"/>
                <a:gd name="T45" fmla="*/ 15 h 398"/>
                <a:gd name="T46" fmla="*/ 4 w 233"/>
                <a:gd name="T47" fmla="*/ 19 h 398"/>
                <a:gd name="T48" fmla="*/ 6 w 233"/>
                <a:gd name="T49" fmla="*/ 21 h 398"/>
                <a:gd name="T50" fmla="*/ 7 w 233"/>
                <a:gd name="T51" fmla="*/ 21 h 398"/>
                <a:gd name="T52" fmla="*/ 10 w 233"/>
                <a:gd name="T53" fmla="*/ 20 h 398"/>
                <a:gd name="T54" fmla="*/ 12 w 233"/>
                <a:gd name="T55" fmla="*/ 20 h 398"/>
                <a:gd name="T56" fmla="*/ 11 w 233"/>
                <a:gd name="T57" fmla="*/ 17 h 398"/>
                <a:gd name="T58" fmla="*/ 10 w 233"/>
                <a:gd name="T59" fmla="*/ 15 h 3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33"/>
                <a:gd name="T91" fmla="*/ 0 h 398"/>
                <a:gd name="T92" fmla="*/ 233 w 233"/>
                <a:gd name="T93" fmla="*/ 398 h 39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33" h="398">
                  <a:moveTo>
                    <a:pt x="186" y="286"/>
                  </a:moveTo>
                  <a:lnTo>
                    <a:pt x="162" y="257"/>
                  </a:lnTo>
                  <a:lnTo>
                    <a:pt x="165" y="209"/>
                  </a:lnTo>
                  <a:lnTo>
                    <a:pt x="189" y="195"/>
                  </a:lnTo>
                  <a:lnTo>
                    <a:pt x="198" y="169"/>
                  </a:lnTo>
                  <a:lnTo>
                    <a:pt x="195" y="125"/>
                  </a:lnTo>
                  <a:lnTo>
                    <a:pt x="143" y="92"/>
                  </a:lnTo>
                  <a:lnTo>
                    <a:pt x="133" y="112"/>
                  </a:lnTo>
                  <a:lnTo>
                    <a:pt x="136" y="58"/>
                  </a:lnTo>
                  <a:lnTo>
                    <a:pt x="109" y="34"/>
                  </a:lnTo>
                  <a:lnTo>
                    <a:pt x="80" y="10"/>
                  </a:lnTo>
                  <a:lnTo>
                    <a:pt x="91" y="18"/>
                  </a:lnTo>
                  <a:lnTo>
                    <a:pt x="70" y="0"/>
                  </a:lnTo>
                  <a:lnTo>
                    <a:pt x="77" y="12"/>
                  </a:lnTo>
                  <a:lnTo>
                    <a:pt x="33" y="55"/>
                  </a:lnTo>
                  <a:lnTo>
                    <a:pt x="54" y="79"/>
                  </a:lnTo>
                  <a:lnTo>
                    <a:pt x="18" y="100"/>
                  </a:lnTo>
                  <a:lnTo>
                    <a:pt x="0" y="140"/>
                  </a:lnTo>
                  <a:lnTo>
                    <a:pt x="27" y="184"/>
                  </a:lnTo>
                  <a:lnTo>
                    <a:pt x="55" y="182"/>
                  </a:lnTo>
                  <a:lnTo>
                    <a:pt x="60" y="213"/>
                  </a:lnTo>
                  <a:lnTo>
                    <a:pt x="80" y="242"/>
                  </a:lnTo>
                  <a:lnTo>
                    <a:pt x="67" y="292"/>
                  </a:lnTo>
                  <a:lnTo>
                    <a:pt x="73" y="357"/>
                  </a:lnTo>
                  <a:lnTo>
                    <a:pt x="104" y="398"/>
                  </a:lnTo>
                  <a:lnTo>
                    <a:pt x="134" y="397"/>
                  </a:lnTo>
                  <a:lnTo>
                    <a:pt x="183" y="373"/>
                  </a:lnTo>
                  <a:lnTo>
                    <a:pt x="233" y="364"/>
                  </a:lnTo>
                  <a:lnTo>
                    <a:pt x="210" y="325"/>
                  </a:lnTo>
                  <a:lnTo>
                    <a:pt x="186" y="28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7" name="Freeform 541">
              <a:extLst>
                <a:ext uri="{FF2B5EF4-FFF2-40B4-BE49-F238E27FC236}">
                  <a16:creationId xmlns:a16="http://schemas.microsoft.com/office/drawing/2014/main" xmlns="" id="{4A7E4B94-BE20-42B1-8F65-5FFD753E8BD7}"/>
                </a:ext>
              </a:extLst>
            </p:cNvPr>
            <p:cNvSpPr>
              <a:spLocks noChangeAspect="1"/>
            </p:cNvSpPr>
            <p:nvPr/>
          </p:nvSpPr>
          <p:spPr bwMode="auto">
            <a:xfrm>
              <a:off x="1559" y="2648"/>
              <a:ext cx="71" cy="84"/>
            </a:xfrm>
            <a:custGeom>
              <a:avLst/>
              <a:gdLst>
                <a:gd name="T0" fmla="*/ 1 w 190"/>
                <a:gd name="T1" fmla="*/ 8 h 224"/>
                <a:gd name="T2" fmla="*/ 0 w 190"/>
                <a:gd name="T3" fmla="*/ 6 h 224"/>
                <a:gd name="T4" fmla="*/ 0 w 190"/>
                <a:gd name="T5" fmla="*/ 3 h 224"/>
                <a:gd name="T6" fmla="*/ 1 w 190"/>
                <a:gd name="T7" fmla="*/ 3 h 224"/>
                <a:gd name="T8" fmla="*/ 2 w 190"/>
                <a:gd name="T9" fmla="*/ 1 h 224"/>
                <a:gd name="T10" fmla="*/ 2 w 190"/>
                <a:gd name="T11" fmla="*/ 0 h 224"/>
                <a:gd name="T12" fmla="*/ 5 w 190"/>
                <a:gd name="T13" fmla="*/ 0 h 224"/>
                <a:gd name="T14" fmla="*/ 7 w 190"/>
                <a:gd name="T15" fmla="*/ 0 h 224"/>
                <a:gd name="T16" fmla="*/ 7 w 190"/>
                <a:gd name="T17" fmla="*/ 0 h 224"/>
                <a:gd name="T18" fmla="*/ 10 w 190"/>
                <a:gd name="T19" fmla="*/ 0 h 224"/>
                <a:gd name="T20" fmla="*/ 10 w 190"/>
                <a:gd name="T21" fmla="*/ 2 h 224"/>
                <a:gd name="T22" fmla="*/ 9 w 190"/>
                <a:gd name="T23" fmla="*/ 4 h 224"/>
                <a:gd name="T24" fmla="*/ 10 w 190"/>
                <a:gd name="T25" fmla="*/ 8 h 224"/>
                <a:gd name="T26" fmla="*/ 9 w 190"/>
                <a:gd name="T27" fmla="*/ 11 h 224"/>
                <a:gd name="T28" fmla="*/ 7 w 190"/>
                <a:gd name="T29" fmla="*/ 10 h 224"/>
                <a:gd name="T30" fmla="*/ 5 w 190"/>
                <a:gd name="T31" fmla="*/ 11 h 224"/>
                <a:gd name="T32" fmla="*/ 5 w 190"/>
                <a:gd name="T33" fmla="*/ 12 h 224"/>
                <a:gd name="T34" fmla="*/ 4 w 190"/>
                <a:gd name="T35" fmla="*/ 12 h 224"/>
                <a:gd name="T36" fmla="*/ 3 w 190"/>
                <a:gd name="T37" fmla="*/ 9 h 224"/>
                <a:gd name="T38" fmla="*/ 1 w 190"/>
                <a:gd name="T39" fmla="*/ 8 h 2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224"/>
                <a:gd name="T62" fmla="*/ 190 w 190"/>
                <a:gd name="T63" fmla="*/ 224 h 2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224">
                  <a:moveTo>
                    <a:pt x="24" y="140"/>
                  </a:moveTo>
                  <a:lnTo>
                    <a:pt x="0" y="111"/>
                  </a:lnTo>
                  <a:lnTo>
                    <a:pt x="3" y="63"/>
                  </a:lnTo>
                  <a:lnTo>
                    <a:pt x="27" y="49"/>
                  </a:lnTo>
                  <a:lnTo>
                    <a:pt x="36" y="23"/>
                  </a:lnTo>
                  <a:lnTo>
                    <a:pt x="45" y="0"/>
                  </a:lnTo>
                  <a:lnTo>
                    <a:pt x="102" y="5"/>
                  </a:lnTo>
                  <a:lnTo>
                    <a:pt x="145" y="2"/>
                  </a:lnTo>
                  <a:lnTo>
                    <a:pt x="144" y="0"/>
                  </a:lnTo>
                  <a:lnTo>
                    <a:pt x="190" y="3"/>
                  </a:lnTo>
                  <a:lnTo>
                    <a:pt x="186" y="30"/>
                  </a:lnTo>
                  <a:lnTo>
                    <a:pt x="171" y="76"/>
                  </a:lnTo>
                  <a:lnTo>
                    <a:pt x="189" y="143"/>
                  </a:lnTo>
                  <a:lnTo>
                    <a:pt x="162" y="197"/>
                  </a:lnTo>
                  <a:lnTo>
                    <a:pt x="133" y="187"/>
                  </a:lnTo>
                  <a:lnTo>
                    <a:pt x="90" y="196"/>
                  </a:lnTo>
                  <a:lnTo>
                    <a:pt x="93" y="224"/>
                  </a:lnTo>
                  <a:lnTo>
                    <a:pt x="71" y="218"/>
                  </a:lnTo>
                  <a:lnTo>
                    <a:pt x="48" y="179"/>
                  </a:lnTo>
                  <a:lnTo>
                    <a:pt x="24" y="14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8" name="Freeform 542">
              <a:extLst>
                <a:ext uri="{FF2B5EF4-FFF2-40B4-BE49-F238E27FC236}">
                  <a16:creationId xmlns:a16="http://schemas.microsoft.com/office/drawing/2014/main" xmlns="" id="{3F31ECF1-A0CE-44EF-B82B-0C0C64D1DF89}"/>
                </a:ext>
              </a:extLst>
            </p:cNvPr>
            <p:cNvSpPr>
              <a:spLocks noChangeAspect="1"/>
            </p:cNvSpPr>
            <p:nvPr/>
          </p:nvSpPr>
          <p:spPr bwMode="auto">
            <a:xfrm>
              <a:off x="1493" y="2547"/>
              <a:ext cx="16" cy="14"/>
            </a:xfrm>
            <a:custGeom>
              <a:avLst/>
              <a:gdLst>
                <a:gd name="T0" fmla="*/ 0 w 43"/>
                <a:gd name="T1" fmla="*/ 0 h 37"/>
                <a:gd name="T2" fmla="*/ 2 w 43"/>
                <a:gd name="T3" fmla="*/ 0 h 37"/>
                <a:gd name="T4" fmla="*/ 1 w 43"/>
                <a:gd name="T5" fmla="*/ 2 h 37"/>
                <a:gd name="T6" fmla="*/ 0 w 43"/>
                <a:gd name="T7" fmla="*/ 2 h 37"/>
                <a:gd name="T8" fmla="*/ 1 w 43"/>
                <a:gd name="T9" fmla="*/ 1 h 37"/>
                <a:gd name="T10" fmla="*/ 0 w 43"/>
                <a:gd name="T11" fmla="*/ 0 h 37"/>
                <a:gd name="T12" fmla="*/ 0 60000 65536"/>
                <a:gd name="T13" fmla="*/ 0 60000 65536"/>
                <a:gd name="T14" fmla="*/ 0 60000 65536"/>
                <a:gd name="T15" fmla="*/ 0 60000 65536"/>
                <a:gd name="T16" fmla="*/ 0 60000 65536"/>
                <a:gd name="T17" fmla="*/ 0 60000 65536"/>
                <a:gd name="T18" fmla="*/ 0 w 43"/>
                <a:gd name="T19" fmla="*/ 0 h 37"/>
                <a:gd name="T20" fmla="*/ 43 w 43"/>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43" h="37">
                  <a:moveTo>
                    <a:pt x="12" y="1"/>
                  </a:moveTo>
                  <a:lnTo>
                    <a:pt x="43" y="0"/>
                  </a:lnTo>
                  <a:lnTo>
                    <a:pt x="30" y="37"/>
                  </a:lnTo>
                  <a:lnTo>
                    <a:pt x="0" y="34"/>
                  </a:lnTo>
                  <a:lnTo>
                    <a:pt x="18" y="12"/>
                  </a:lnTo>
                  <a:lnTo>
                    <a:pt x="12" y="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39" name="Freeform 543">
              <a:extLst>
                <a:ext uri="{FF2B5EF4-FFF2-40B4-BE49-F238E27FC236}">
                  <a16:creationId xmlns:a16="http://schemas.microsoft.com/office/drawing/2014/main" xmlns="" id="{5CD14F6F-EAB3-4FC2-8EF8-7D7745276B2E}"/>
                </a:ext>
              </a:extLst>
            </p:cNvPr>
            <p:cNvSpPr>
              <a:spLocks noChangeAspect="1"/>
            </p:cNvSpPr>
            <p:nvPr/>
          </p:nvSpPr>
          <p:spPr bwMode="auto">
            <a:xfrm>
              <a:off x="1281" y="2517"/>
              <a:ext cx="247" cy="238"/>
            </a:xfrm>
            <a:custGeom>
              <a:avLst/>
              <a:gdLst>
                <a:gd name="T0" fmla="*/ 29 w 656"/>
                <a:gd name="T1" fmla="*/ 7 h 631"/>
                <a:gd name="T2" fmla="*/ 27 w 656"/>
                <a:gd name="T3" fmla="*/ 6 h 631"/>
                <a:gd name="T4" fmla="*/ 27 w 656"/>
                <a:gd name="T5" fmla="*/ 5 h 631"/>
                <a:gd name="T6" fmla="*/ 27 w 656"/>
                <a:gd name="T7" fmla="*/ 5 h 631"/>
                <a:gd name="T8" fmla="*/ 25 w 656"/>
                <a:gd name="T9" fmla="*/ 5 h 631"/>
                <a:gd name="T10" fmla="*/ 19 w 656"/>
                <a:gd name="T11" fmla="*/ 5 h 631"/>
                <a:gd name="T12" fmla="*/ 14 w 656"/>
                <a:gd name="T13" fmla="*/ 5 h 631"/>
                <a:gd name="T14" fmla="*/ 10 w 656"/>
                <a:gd name="T15" fmla="*/ 2 h 631"/>
                <a:gd name="T16" fmla="*/ 9 w 656"/>
                <a:gd name="T17" fmla="*/ 1 h 631"/>
                <a:gd name="T18" fmla="*/ 9 w 656"/>
                <a:gd name="T19" fmla="*/ 2 h 631"/>
                <a:gd name="T20" fmla="*/ 5 w 656"/>
                <a:gd name="T21" fmla="*/ 4 h 631"/>
                <a:gd name="T22" fmla="*/ 5 w 656"/>
                <a:gd name="T23" fmla="*/ 9 h 631"/>
                <a:gd name="T24" fmla="*/ 5 w 656"/>
                <a:gd name="T25" fmla="*/ 5 h 631"/>
                <a:gd name="T26" fmla="*/ 6 w 656"/>
                <a:gd name="T27" fmla="*/ 1 h 631"/>
                <a:gd name="T28" fmla="*/ 3 w 656"/>
                <a:gd name="T29" fmla="*/ 4 h 631"/>
                <a:gd name="T30" fmla="*/ 0 w 656"/>
                <a:gd name="T31" fmla="*/ 9 h 631"/>
                <a:gd name="T32" fmla="*/ 2 w 656"/>
                <a:gd name="T33" fmla="*/ 12 h 631"/>
                <a:gd name="T34" fmla="*/ 4 w 656"/>
                <a:gd name="T35" fmla="*/ 15 h 631"/>
                <a:gd name="T36" fmla="*/ 8 w 656"/>
                <a:gd name="T37" fmla="*/ 15 h 631"/>
                <a:gd name="T38" fmla="*/ 13 w 656"/>
                <a:gd name="T39" fmla="*/ 18 h 631"/>
                <a:gd name="T40" fmla="*/ 14 w 656"/>
                <a:gd name="T41" fmla="*/ 20 h 631"/>
                <a:gd name="T42" fmla="*/ 15 w 656"/>
                <a:gd name="T43" fmla="*/ 26 h 631"/>
                <a:gd name="T44" fmla="*/ 15 w 656"/>
                <a:gd name="T45" fmla="*/ 30 h 631"/>
                <a:gd name="T46" fmla="*/ 18 w 656"/>
                <a:gd name="T47" fmla="*/ 34 h 631"/>
                <a:gd name="T48" fmla="*/ 20 w 656"/>
                <a:gd name="T49" fmla="*/ 34 h 631"/>
                <a:gd name="T50" fmla="*/ 25 w 656"/>
                <a:gd name="T51" fmla="*/ 30 h 631"/>
                <a:gd name="T52" fmla="*/ 24 w 656"/>
                <a:gd name="T53" fmla="*/ 28 h 631"/>
                <a:gd name="T54" fmla="*/ 22 w 656"/>
                <a:gd name="T55" fmla="*/ 23 h 631"/>
                <a:gd name="T56" fmla="*/ 27 w 656"/>
                <a:gd name="T57" fmla="*/ 25 h 631"/>
                <a:gd name="T58" fmla="*/ 30 w 656"/>
                <a:gd name="T59" fmla="*/ 23 h 631"/>
                <a:gd name="T60" fmla="*/ 33 w 656"/>
                <a:gd name="T61" fmla="*/ 21 h 631"/>
                <a:gd name="T62" fmla="*/ 31 w 656"/>
                <a:gd name="T63" fmla="*/ 18 h 631"/>
                <a:gd name="T64" fmla="*/ 34 w 656"/>
                <a:gd name="T65" fmla="*/ 15 h 631"/>
                <a:gd name="T66" fmla="*/ 35 w 656"/>
                <a:gd name="T67" fmla="*/ 11 h 631"/>
                <a:gd name="T68" fmla="*/ 32 w 656"/>
                <a:gd name="T69" fmla="*/ 11 h 631"/>
                <a:gd name="T70" fmla="*/ 31 w 656"/>
                <a:gd name="T71" fmla="*/ 11 h 631"/>
                <a:gd name="T72" fmla="*/ 33 w 656"/>
                <a:gd name="T73" fmla="*/ 9 h 631"/>
                <a:gd name="T74" fmla="*/ 30 w 656"/>
                <a:gd name="T75" fmla="*/ 7 h 631"/>
                <a:gd name="T76" fmla="*/ 29 w 656"/>
                <a:gd name="T77" fmla="*/ 8 h 63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56"/>
                <a:gd name="T118" fmla="*/ 0 h 631"/>
                <a:gd name="T119" fmla="*/ 656 w 656"/>
                <a:gd name="T120" fmla="*/ 631 h 63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56" h="631">
                  <a:moveTo>
                    <a:pt x="546" y="137"/>
                  </a:moveTo>
                  <a:lnTo>
                    <a:pt x="543" y="128"/>
                  </a:lnTo>
                  <a:lnTo>
                    <a:pt x="531" y="116"/>
                  </a:lnTo>
                  <a:lnTo>
                    <a:pt x="513" y="117"/>
                  </a:lnTo>
                  <a:lnTo>
                    <a:pt x="522" y="116"/>
                  </a:lnTo>
                  <a:lnTo>
                    <a:pt x="509" y="101"/>
                  </a:lnTo>
                  <a:lnTo>
                    <a:pt x="558" y="85"/>
                  </a:lnTo>
                  <a:lnTo>
                    <a:pt x="506" y="85"/>
                  </a:lnTo>
                  <a:lnTo>
                    <a:pt x="452" y="86"/>
                  </a:lnTo>
                  <a:lnTo>
                    <a:pt x="471" y="92"/>
                  </a:lnTo>
                  <a:lnTo>
                    <a:pt x="422" y="114"/>
                  </a:lnTo>
                  <a:lnTo>
                    <a:pt x="355" y="92"/>
                  </a:lnTo>
                  <a:lnTo>
                    <a:pt x="310" y="94"/>
                  </a:lnTo>
                  <a:lnTo>
                    <a:pt x="264" y="94"/>
                  </a:lnTo>
                  <a:lnTo>
                    <a:pt x="247" y="58"/>
                  </a:lnTo>
                  <a:lnTo>
                    <a:pt x="194" y="37"/>
                  </a:lnTo>
                  <a:lnTo>
                    <a:pt x="174" y="0"/>
                  </a:lnTo>
                  <a:lnTo>
                    <a:pt x="161" y="22"/>
                  </a:lnTo>
                  <a:lnTo>
                    <a:pt x="183" y="37"/>
                  </a:lnTo>
                  <a:lnTo>
                    <a:pt x="173" y="38"/>
                  </a:lnTo>
                  <a:lnTo>
                    <a:pt x="109" y="65"/>
                  </a:lnTo>
                  <a:lnTo>
                    <a:pt x="98" y="76"/>
                  </a:lnTo>
                  <a:lnTo>
                    <a:pt x="112" y="146"/>
                  </a:lnTo>
                  <a:lnTo>
                    <a:pt x="91" y="173"/>
                  </a:lnTo>
                  <a:lnTo>
                    <a:pt x="64" y="135"/>
                  </a:lnTo>
                  <a:lnTo>
                    <a:pt x="89" y="88"/>
                  </a:lnTo>
                  <a:lnTo>
                    <a:pt x="76" y="43"/>
                  </a:lnTo>
                  <a:lnTo>
                    <a:pt x="109" y="17"/>
                  </a:lnTo>
                  <a:lnTo>
                    <a:pt x="74" y="28"/>
                  </a:lnTo>
                  <a:lnTo>
                    <a:pt x="47" y="74"/>
                  </a:lnTo>
                  <a:lnTo>
                    <a:pt x="21" y="120"/>
                  </a:lnTo>
                  <a:lnTo>
                    <a:pt x="0" y="167"/>
                  </a:lnTo>
                  <a:lnTo>
                    <a:pt x="19" y="167"/>
                  </a:lnTo>
                  <a:lnTo>
                    <a:pt x="44" y="229"/>
                  </a:lnTo>
                  <a:lnTo>
                    <a:pt x="43" y="264"/>
                  </a:lnTo>
                  <a:lnTo>
                    <a:pt x="77" y="283"/>
                  </a:lnTo>
                  <a:lnTo>
                    <a:pt x="115" y="285"/>
                  </a:lnTo>
                  <a:lnTo>
                    <a:pt x="153" y="286"/>
                  </a:lnTo>
                  <a:lnTo>
                    <a:pt x="197" y="335"/>
                  </a:lnTo>
                  <a:lnTo>
                    <a:pt x="238" y="332"/>
                  </a:lnTo>
                  <a:lnTo>
                    <a:pt x="280" y="329"/>
                  </a:lnTo>
                  <a:lnTo>
                    <a:pt x="270" y="377"/>
                  </a:lnTo>
                  <a:lnTo>
                    <a:pt x="258" y="423"/>
                  </a:lnTo>
                  <a:lnTo>
                    <a:pt x="280" y="492"/>
                  </a:lnTo>
                  <a:lnTo>
                    <a:pt x="264" y="517"/>
                  </a:lnTo>
                  <a:lnTo>
                    <a:pt x="292" y="561"/>
                  </a:lnTo>
                  <a:lnTo>
                    <a:pt x="304" y="605"/>
                  </a:lnTo>
                  <a:lnTo>
                    <a:pt x="341" y="629"/>
                  </a:lnTo>
                  <a:lnTo>
                    <a:pt x="368" y="626"/>
                  </a:lnTo>
                  <a:lnTo>
                    <a:pt x="374" y="631"/>
                  </a:lnTo>
                  <a:lnTo>
                    <a:pt x="425" y="593"/>
                  </a:lnTo>
                  <a:lnTo>
                    <a:pt x="467" y="555"/>
                  </a:lnTo>
                  <a:lnTo>
                    <a:pt x="476" y="540"/>
                  </a:lnTo>
                  <a:lnTo>
                    <a:pt x="444" y="528"/>
                  </a:lnTo>
                  <a:lnTo>
                    <a:pt x="430" y="467"/>
                  </a:lnTo>
                  <a:lnTo>
                    <a:pt x="415" y="438"/>
                  </a:lnTo>
                  <a:lnTo>
                    <a:pt x="462" y="455"/>
                  </a:lnTo>
                  <a:lnTo>
                    <a:pt x="507" y="470"/>
                  </a:lnTo>
                  <a:lnTo>
                    <a:pt x="516" y="450"/>
                  </a:lnTo>
                  <a:lnTo>
                    <a:pt x="556" y="432"/>
                  </a:lnTo>
                  <a:lnTo>
                    <a:pt x="597" y="416"/>
                  </a:lnTo>
                  <a:lnTo>
                    <a:pt x="610" y="386"/>
                  </a:lnTo>
                  <a:lnTo>
                    <a:pt x="606" y="385"/>
                  </a:lnTo>
                  <a:lnTo>
                    <a:pt x="579" y="341"/>
                  </a:lnTo>
                  <a:lnTo>
                    <a:pt x="597" y="301"/>
                  </a:lnTo>
                  <a:lnTo>
                    <a:pt x="633" y="280"/>
                  </a:lnTo>
                  <a:lnTo>
                    <a:pt x="612" y="256"/>
                  </a:lnTo>
                  <a:lnTo>
                    <a:pt x="656" y="213"/>
                  </a:lnTo>
                  <a:lnTo>
                    <a:pt x="649" y="201"/>
                  </a:lnTo>
                  <a:lnTo>
                    <a:pt x="601" y="199"/>
                  </a:lnTo>
                  <a:lnTo>
                    <a:pt x="570" y="199"/>
                  </a:lnTo>
                  <a:lnTo>
                    <a:pt x="582" y="196"/>
                  </a:lnTo>
                  <a:lnTo>
                    <a:pt x="598" y="171"/>
                  </a:lnTo>
                  <a:lnTo>
                    <a:pt x="610" y="161"/>
                  </a:lnTo>
                  <a:lnTo>
                    <a:pt x="580" y="132"/>
                  </a:lnTo>
                  <a:lnTo>
                    <a:pt x="562" y="135"/>
                  </a:lnTo>
                  <a:lnTo>
                    <a:pt x="544" y="123"/>
                  </a:lnTo>
                  <a:lnTo>
                    <a:pt x="546" y="13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0" name="Freeform 544">
              <a:extLst>
                <a:ext uri="{FF2B5EF4-FFF2-40B4-BE49-F238E27FC236}">
                  <a16:creationId xmlns:a16="http://schemas.microsoft.com/office/drawing/2014/main" xmlns="" id="{613C1836-5385-4878-A242-885D53E95C41}"/>
                </a:ext>
              </a:extLst>
            </p:cNvPr>
            <p:cNvSpPr>
              <a:spLocks noChangeAspect="1"/>
            </p:cNvSpPr>
            <p:nvPr/>
          </p:nvSpPr>
          <p:spPr bwMode="auto">
            <a:xfrm>
              <a:off x="1449" y="2540"/>
              <a:ext cx="9" cy="3"/>
            </a:xfrm>
            <a:custGeom>
              <a:avLst/>
              <a:gdLst>
                <a:gd name="T0" fmla="*/ 1 w 24"/>
                <a:gd name="T1" fmla="*/ 1 h 6"/>
                <a:gd name="T2" fmla="*/ 1 w 24"/>
                <a:gd name="T3" fmla="*/ 1 h 6"/>
                <a:gd name="T4" fmla="*/ 0 w 24"/>
                <a:gd name="T5" fmla="*/ 0 h 6"/>
                <a:gd name="T6" fmla="*/ 1 w 24"/>
                <a:gd name="T7" fmla="*/ 1 h 6"/>
                <a:gd name="T8" fmla="*/ 0 60000 65536"/>
                <a:gd name="T9" fmla="*/ 0 60000 65536"/>
                <a:gd name="T10" fmla="*/ 0 60000 65536"/>
                <a:gd name="T11" fmla="*/ 0 60000 65536"/>
                <a:gd name="T12" fmla="*/ 0 w 24"/>
                <a:gd name="T13" fmla="*/ 0 h 6"/>
                <a:gd name="T14" fmla="*/ 24 w 24"/>
                <a:gd name="T15" fmla="*/ 6 h 6"/>
              </a:gdLst>
              <a:ahLst/>
              <a:cxnLst>
                <a:cxn ang="T8">
                  <a:pos x="T0" y="T1"/>
                </a:cxn>
                <a:cxn ang="T9">
                  <a:pos x="T2" y="T3"/>
                </a:cxn>
                <a:cxn ang="T10">
                  <a:pos x="T4" y="T5"/>
                </a:cxn>
                <a:cxn ang="T11">
                  <a:pos x="T6" y="T7"/>
                </a:cxn>
              </a:cxnLst>
              <a:rect l="T12" t="T13" r="T14" b="T15"/>
              <a:pathLst>
                <a:path w="24" h="6">
                  <a:moveTo>
                    <a:pt x="24" y="6"/>
                  </a:moveTo>
                  <a:lnTo>
                    <a:pt x="24" y="4"/>
                  </a:lnTo>
                  <a:lnTo>
                    <a:pt x="0" y="0"/>
                  </a:lnTo>
                  <a:lnTo>
                    <a:pt x="24"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1" name="Freeform 545">
              <a:extLst>
                <a:ext uri="{FF2B5EF4-FFF2-40B4-BE49-F238E27FC236}">
                  <a16:creationId xmlns:a16="http://schemas.microsoft.com/office/drawing/2014/main" xmlns="" id="{667FCD47-07F0-4E7D-B678-569E78D013C5}"/>
                </a:ext>
              </a:extLst>
            </p:cNvPr>
            <p:cNvSpPr>
              <a:spLocks noChangeAspect="1"/>
            </p:cNvSpPr>
            <p:nvPr/>
          </p:nvSpPr>
          <p:spPr bwMode="auto">
            <a:xfrm>
              <a:off x="1098" y="2289"/>
              <a:ext cx="187" cy="68"/>
            </a:xfrm>
            <a:custGeom>
              <a:avLst/>
              <a:gdLst>
                <a:gd name="T0" fmla="*/ 18 w 500"/>
                <a:gd name="T1" fmla="*/ 4 h 179"/>
                <a:gd name="T2" fmla="*/ 18 w 500"/>
                <a:gd name="T3" fmla="*/ 4 h 179"/>
                <a:gd name="T4" fmla="*/ 16 w 500"/>
                <a:gd name="T5" fmla="*/ 3 h 179"/>
                <a:gd name="T6" fmla="*/ 13 w 500"/>
                <a:gd name="T7" fmla="*/ 2 h 179"/>
                <a:gd name="T8" fmla="*/ 12 w 500"/>
                <a:gd name="T9" fmla="*/ 1 h 179"/>
                <a:gd name="T10" fmla="*/ 9 w 500"/>
                <a:gd name="T11" fmla="*/ 0 h 179"/>
                <a:gd name="T12" fmla="*/ 9 w 500"/>
                <a:gd name="T13" fmla="*/ 0 h 179"/>
                <a:gd name="T14" fmla="*/ 6 w 500"/>
                <a:gd name="T15" fmla="*/ 1 h 179"/>
                <a:gd name="T16" fmla="*/ 3 w 500"/>
                <a:gd name="T17" fmla="*/ 1 h 179"/>
                <a:gd name="T18" fmla="*/ 1 w 500"/>
                <a:gd name="T19" fmla="*/ 3 h 179"/>
                <a:gd name="T20" fmla="*/ 0 w 500"/>
                <a:gd name="T21" fmla="*/ 4 h 179"/>
                <a:gd name="T22" fmla="*/ 1 w 500"/>
                <a:gd name="T23" fmla="*/ 4 h 179"/>
                <a:gd name="T24" fmla="*/ 3 w 500"/>
                <a:gd name="T25" fmla="*/ 3 h 179"/>
                <a:gd name="T26" fmla="*/ 5 w 500"/>
                <a:gd name="T27" fmla="*/ 2 h 179"/>
                <a:gd name="T28" fmla="*/ 8 w 500"/>
                <a:gd name="T29" fmla="*/ 2 h 179"/>
                <a:gd name="T30" fmla="*/ 7 w 500"/>
                <a:gd name="T31" fmla="*/ 2 h 179"/>
                <a:gd name="T32" fmla="*/ 9 w 500"/>
                <a:gd name="T33" fmla="*/ 3 h 179"/>
                <a:gd name="T34" fmla="*/ 10 w 500"/>
                <a:gd name="T35" fmla="*/ 3 h 179"/>
                <a:gd name="T36" fmla="*/ 11 w 500"/>
                <a:gd name="T37" fmla="*/ 4 h 179"/>
                <a:gd name="T38" fmla="*/ 15 w 500"/>
                <a:gd name="T39" fmla="*/ 5 h 179"/>
                <a:gd name="T40" fmla="*/ 16 w 500"/>
                <a:gd name="T41" fmla="*/ 6 h 179"/>
                <a:gd name="T42" fmla="*/ 19 w 500"/>
                <a:gd name="T43" fmla="*/ 8 h 179"/>
                <a:gd name="T44" fmla="*/ 17 w 500"/>
                <a:gd name="T45" fmla="*/ 10 h 179"/>
                <a:gd name="T46" fmla="*/ 20 w 500"/>
                <a:gd name="T47" fmla="*/ 9 h 179"/>
                <a:gd name="T48" fmla="*/ 22 w 500"/>
                <a:gd name="T49" fmla="*/ 9 h 179"/>
                <a:gd name="T50" fmla="*/ 24 w 500"/>
                <a:gd name="T51" fmla="*/ 9 h 179"/>
                <a:gd name="T52" fmla="*/ 26 w 500"/>
                <a:gd name="T53" fmla="*/ 9 h 179"/>
                <a:gd name="T54" fmla="*/ 24 w 500"/>
                <a:gd name="T55" fmla="*/ 8 h 179"/>
                <a:gd name="T56" fmla="*/ 22 w 500"/>
                <a:gd name="T57" fmla="*/ 7 h 179"/>
                <a:gd name="T58" fmla="*/ 22 w 500"/>
                <a:gd name="T59" fmla="*/ 6 h 179"/>
                <a:gd name="T60" fmla="*/ 21 w 500"/>
                <a:gd name="T61" fmla="*/ 5 h 179"/>
                <a:gd name="T62" fmla="*/ 19 w 500"/>
                <a:gd name="T63" fmla="*/ 5 h 179"/>
                <a:gd name="T64" fmla="*/ 18 w 500"/>
                <a:gd name="T65" fmla="*/ 4 h 17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0"/>
                <a:gd name="T100" fmla="*/ 0 h 179"/>
                <a:gd name="T101" fmla="*/ 500 w 500"/>
                <a:gd name="T102" fmla="*/ 179 h 17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0" h="179">
                  <a:moveTo>
                    <a:pt x="352" y="73"/>
                  </a:moveTo>
                  <a:lnTo>
                    <a:pt x="352" y="76"/>
                  </a:lnTo>
                  <a:lnTo>
                    <a:pt x="305" y="52"/>
                  </a:lnTo>
                  <a:lnTo>
                    <a:pt x="255" y="27"/>
                  </a:lnTo>
                  <a:lnTo>
                    <a:pt x="218" y="10"/>
                  </a:lnTo>
                  <a:lnTo>
                    <a:pt x="182" y="3"/>
                  </a:lnTo>
                  <a:lnTo>
                    <a:pt x="164" y="0"/>
                  </a:lnTo>
                  <a:lnTo>
                    <a:pt x="108" y="12"/>
                  </a:lnTo>
                  <a:lnTo>
                    <a:pt x="51" y="22"/>
                  </a:lnTo>
                  <a:lnTo>
                    <a:pt x="25" y="56"/>
                  </a:lnTo>
                  <a:lnTo>
                    <a:pt x="0" y="73"/>
                  </a:lnTo>
                  <a:lnTo>
                    <a:pt x="18" y="68"/>
                  </a:lnTo>
                  <a:lnTo>
                    <a:pt x="57" y="50"/>
                  </a:lnTo>
                  <a:lnTo>
                    <a:pt x="96" y="33"/>
                  </a:lnTo>
                  <a:lnTo>
                    <a:pt x="157" y="31"/>
                  </a:lnTo>
                  <a:lnTo>
                    <a:pt x="134" y="38"/>
                  </a:lnTo>
                  <a:lnTo>
                    <a:pt x="176" y="52"/>
                  </a:lnTo>
                  <a:lnTo>
                    <a:pt x="203" y="61"/>
                  </a:lnTo>
                  <a:lnTo>
                    <a:pt x="217" y="68"/>
                  </a:lnTo>
                  <a:lnTo>
                    <a:pt x="284" y="85"/>
                  </a:lnTo>
                  <a:lnTo>
                    <a:pt x="297" y="116"/>
                  </a:lnTo>
                  <a:lnTo>
                    <a:pt x="355" y="144"/>
                  </a:lnTo>
                  <a:lnTo>
                    <a:pt x="328" y="179"/>
                  </a:lnTo>
                  <a:lnTo>
                    <a:pt x="376" y="177"/>
                  </a:lnTo>
                  <a:lnTo>
                    <a:pt x="422" y="176"/>
                  </a:lnTo>
                  <a:lnTo>
                    <a:pt x="461" y="170"/>
                  </a:lnTo>
                  <a:lnTo>
                    <a:pt x="500" y="164"/>
                  </a:lnTo>
                  <a:lnTo>
                    <a:pt x="464" y="146"/>
                  </a:lnTo>
                  <a:lnTo>
                    <a:pt x="430" y="128"/>
                  </a:lnTo>
                  <a:lnTo>
                    <a:pt x="427" y="112"/>
                  </a:lnTo>
                  <a:lnTo>
                    <a:pt x="393" y="98"/>
                  </a:lnTo>
                  <a:lnTo>
                    <a:pt x="358" y="85"/>
                  </a:lnTo>
                  <a:lnTo>
                    <a:pt x="352" y="7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2" name="Freeform 546">
              <a:extLst>
                <a:ext uri="{FF2B5EF4-FFF2-40B4-BE49-F238E27FC236}">
                  <a16:creationId xmlns:a16="http://schemas.microsoft.com/office/drawing/2014/main" xmlns="" id="{197ACBF3-6C91-4CEC-8FC0-824089312AAB}"/>
                </a:ext>
              </a:extLst>
            </p:cNvPr>
            <p:cNvSpPr>
              <a:spLocks noChangeAspect="1"/>
            </p:cNvSpPr>
            <p:nvPr/>
          </p:nvSpPr>
          <p:spPr bwMode="auto">
            <a:xfrm>
              <a:off x="1129" y="2314"/>
              <a:ext cx="10" cy="9"/>
            </a:xfrm>
            <a:custGeom>
              <a:avLst/>
              <a:gdLst>
                <a:gd name="T0" fmla="*/ 0 w 26"/>
                <a:gd name="T1" fmla="*/ 1 h 24"/>
                <a:gd name="T2" fmla="*/ 2 w 26"/>
                <a:gd name="T3" fmla="*/ 1 h 24"/>
                <a:gd name="T4" fmla="*/ 0 w 26"/>
                <a:gd name="T5" fmla="*/ 0 h 24"/>
                <a:gd name="T6" fmla="*/ 0 w 26"/>
                <a:gd name="T7" fmla="*/ 1 h 24"/>
                <a:gd name="T8" fmla="*/ 0 60000 65536"/>
                <a:gd name="T9" fmla="*/ 0 60000 65536"/>
                <a:gd name="T10" fmla="*/ 0 60000 65536"/>
                <a:gd name="T11" fmla="*/ 0 60000 65536"/>
                <a:gd name="T12" fmla="*/ 0 w 26"/>
                <a:gd name="T13" fmla="*/ 0 h 24"/>
                <a:gd name="T14" fmla="*/ 26 w 26"/>
                <a:gd name="T15" fmla="*/ 24 h 24"/>
              </a:gdLst>
              <a:ahLst/>
              <a:cxnLst>
                <a:cxn ang="T8">
                  <a:pos x="T0" y="T1"/>
                </a:cxn>
                <a:cxn ang="T9">
                  <a:pos x="T2" y="T3"/>
                </a:cxn>
                <a:cxn ang="T10">
                  <a:pos x="T4" y="T5"/>
                </a:cxn>
                <a:cxn ang="T11">
                  <a:pos x="T6" y="T7"/>
                </a:cxn>
              </a:cxnLst>
              <a:rect l="T12" t="T13" r="T14" b="T15"/>
              <a:pathLst>
                <a:path w="26" h="24">
                  <a:moveTo>
                    <a:pt x="0" y="24"/>
                  </a:moveTo>
                  <a:lnTo>
                    <a:pt x="26" y="21"/>
                  </a:lnTo>
                  <a:lnTo>
                    <a:pt x="8" y="0"/>
                  </a:lnTo>
                  <a:lnTo>
                    <a:pt x="0" y="2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3" name="Freeform 547">
              <a:extLst>
                <a:ext uri="{FF2B5EF4-FFF2-40B4-BE49-F238E27FC236}">
                  <a16:creationId xmlns:a16="http://schemas.microsoft.com/office/drawing/2014/main" xmlns="" id="{D1629A02-23C2-4CC3-8786-159E670EBEEB}"/>
                </a:ext>
              </a:extLst>
            </p:cNvPr>
            <p:cNvSpPr>
              <a:spLocks noChangeAspect="1"/>
            </p:cNvSpPr>
            <p:nvPr/>
          </p:nvSpPr>
          <p:spPr bwMode="auto">
            <a:xfrm>
              <a:off x="1152" y="2367"/>
              <a:ext cx="6" cy="3"/>
            </a:xfrm>
            <a:custGeom>
              <a:avLst/>
              <a:gdLst>
                <a:gd name="T0" fmla="*/ 1 w 16"/>
                <a:gd name="T1" fmla="*/ 0 h 8"/>
                <a:gd name="T2" fmla="*/ 1 w 16"/>
                <a:gd name="T3" fmla="*/ 0 h 8"/>
                <a:gd name="T4" fmla="*/ 1 w 16"/>
                <a:gd name="T5" fmla="*/ 0 h 8"/>
                <a:gd name="T6" fmla="*/ 1 w 16"/>
                <a:gd name="T7" fmla="*/ 0 h 8"/>
                <a:gd name="T8" fmla="*/ 1 w 16"/>
                <a:gd name="T9" fmla="*/ 0 h 8"/>
                <a:gd name="T10" fmla="*/ 1 w 16"/>
                <a:gd name="T11" fmla="*/ 0 h 8"/>
                <a:gd name="T12" fmla="*/ 1 w 16"/>
                <a:gd name="T13" fmla="*/ 0 h 8"/>
                <a:gd name="T14" fmla="*/ 0 w 16"/>
                <a:gd name="T15" fmla="*/ 0 h 8"/>
                <a:gd name="T16" fmla="*/ 0 w 16"/>
                <a:gd name="T17" fmla="*/ 0 h 8"/>
                <a:gd name="T18" fmla="*/ 0 w 16"/>
                <a:gd name="T19" fmla="*/ 0 h 8"/>
                <a:gd name="T20" fmla="*/ 0 w 16"/>
                <a:gd name="T21" fmla="*/ 0 h 8"/>
                <a:gd name="T22" fmla="*/ 0 w 16"/>
                <a:gd name="T23" fmla="*/ 0 h 8"/>
                <a:gd name="T24" fmla="*/ 0 w 16"/>
                <a:gd name="T25" fmla="*/ 0 h 8"/>
                <a:gd name="T26" fmla="*/ 0 w 16"/>
                <a:gd name="T27" fmla="*/ 0 h 8"/>
                <a:gd name="T28" fmla="*/ 0 w 16"/>
                <a:gd name="T29" fmla="*/ 0 h 8"/>
                <a:gd name="T30" fmla="*/ 0 w 16"/>
                <a:gd name="T31" fmla="*/ 0 h 8"/>
                <a:gd name="T32" fmla="*/ 0 w 16"/>
                <a:gd name="T33" fmla="*/ 0 h 8"/>
                <a:gd name="T34" fmla="*/ 0 w 16"/>
                <a:gd name="T35" fmla="*/ 0 h 8"/>
                <a:gd name="T36" fmla="*/ 0 w 16"/>
                <a:gd name="T37" fmla="*/ 0 h 8"/>
                <a:gd name="T38" fmla="*/ 0 w 16"/>
                <a:gd name="T39" fmla="*/ 0 h 8"/>
                <a:gd name="T40" fmla="*/ 0 w 16"/>
                <a:gd name="T41" fmla="*/ 0 h 8"/>
                <a:gd name="T42" fmla="*/ 0 w 16"/>
                <a:gd name="T43" fmla="*/ 0 h 8"/>
                <a:gd name="T44" fmla="*/ 0 w 16"/>
                <a:gd name="T45" fmla="*/ 0 h 8"/>
                <a:gd name="T46" fmla="*/ 0 w 16"/>
                <a:gd name="T47" fmla="*/ 0 h 8"/>
                <a:gd name="T48" fmla="*/ 0 w 16"/>
                <a:gd name="T49" fmla="*/ 0 h 8"/>
                <a:gd name="T50" fmla="*/ 0 w 16"/>
                <a:gd name="T51" fmla="*/ 0 h 8"/>
                <a:gd name="T52" fmla="*/ 0 w 16"/>
                <a:gd name="T53" fmla="*/ 0 h 8"/>
                <a:gd name="T54" fmla="*/ 0 w 16"/>
                <a:gd name="T55" fmla="*/ 0 h 8"/>
                <a:gd name="T56" fmla="*/ 0 w 16"/>
                <a:gd name="T57" fmla="*/ 0 h 8"/>
                <a:gd name="T58" fmla="*/ 0 w 16"/>
                <a:gd name="T59" fmla="*/ 0 h 8"/>
                <a:gd name="T60" fmla="*/ 0 w 16"/>
                <a:gd name="T61" fmla="*/ 0 h 8"/>
                <a:gd name="T62" fmla="*/ 0 w 16"/>
                <a:gd name="T63" fmla="*/ 0 h 8"/>
                <a:gd name="T64" fmla="*/ 0 w 16"/>
                <a:gd name="T65" fmla="*/ 0 h 8"/>
                <a:gd name="T66" fmla="*/ 0 w 16"/>
                <a:gd name="T67" fmla="*/ 0 h 8"/>
                <a:gd name="T68" fmla="*/ 1 w 16"/>
                <a:gd name="T69" fmla="*/ 0 h 8"/>
                <a:gd name="T70" fmla="*/ 1 w 16"/>
                <a:gd name="T71" fmla="*/ 0 h 8"/>
                <a:gd name="T72" fmla="*/ 1 w 16"/>
                <a:gd name="T73" fmla="*/ 0 h 8"/>
                <a:gd name="T74" fmla="*/ 1 w 16"/>
                <a:gd name="T75" fmla="*/ 0 h 8"/>
                <a:gd name="T76" fmla="*/ 1 w 16"/>
                <a:gd name="T77" fmla="*/ 0 h 8"/>
                <a:gd name="T78" fmla="*/ 1 w 16"/>
                <a:gd name="T79" fmla="*/ 0 h 8"/>
                <a:gd name="T80" fmla="*/ 1 w 16"/>
                <a:gd name="T81" fmla="*/ 0 h 8"/>
                <a:gd name="T82" fmla="*/ 1 w 16"/>
                <a:gd name="T83" fmla="*/ 0 h 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
                <a:gd name="T127" fmla="*/ 0 h 8"/>
                <a:gd name="T128" fmla="*/ 16 w 16"/>
                <a:gd name="T129" fmla="*/ 8 h 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 h="8">
                  <a:moveTo>
                    <a:pt x="16" y="3"/>
                  </a:moveTo>
                  <a:lnTo>
                    <a:pt x="16" y="2"/>
                  </a:lnTo>
                  <a:lnTo>
                    <a:pt x="15" y="2"/>
                  </a:lnTo>
                  <a:lnTo>
                    <a:pt x="13" y="2"/>
                  </a:lnTo>
                  <a:lnTo>
                    <a:pt x="12" y="3"/>
                  </a:lnTo>
                  <a:lnTo>
                    <a:pt x="10" y="3"/>
                  </a:lnTo>
                  <a:lnTo>
                    <a:pt x="10" y="2"/>
                  </a:lnTo>
                  <a:lnTo>
                    <a:pt x="9" y="2"/>
                  </a:lnTo>
                  <a:lnTo>
                    <a:pt x="7" y="2"/>
                  </a:lnTo>
                  <a:lnTo>
                    <a:pt x="7" y="3"/>
                  </a:lnTo>
                  <a:lnTo>
                    <a:pt x="6" y="3"/>
                  </a:lnTo>
                  <a:lnTo>
                    <a:pt x="6" y="5"/>
                  </a:lnTo>
                  <a:lnTo>
                    <a:pt x="4" y="5"/>
                  </a:lnTo>
                  <a:lnTo>
                    <a:pt x="3" y="5"/>
                  </a:lnTo>
                  <a:lnTo>
                    <a:pt x="3" y="3"/>
                  </a:lnTo>
                  <a:lnTo>
                    <a:pt x="3" y="2"/>
                  </a:lnTo>
                  <a:lnTo>
                    <a:pt x="1" y="2"/>
                  </a:lnTo>
                  <a:lnTo>
                    <a:pt x="3" y="0"/>
                  </a:lnTo>
                  <a:lnTo>
                    <a:pt x="1" y="0"/>
                  </a:lnTo>
                  <a:lnTo>
                    <a:pt x="0" y="0"/>
                  </a:lnTo>
                  <a:lnTo>
                    <a:pt x="0" y="2"/>
                  </a:lnTo>
                  <a:lnTo>
                    <a:pt x="1" y="2"/>
                  </a:lnTo>
                  <a:lnTo>
                    <a:pt x="1" y="3"/>
                  </a:lnTo>
                  <a:lnTo>
                    <a:pt x="1" y="5"/>
                  </a:lnTo>
                  <a:lnTo>
                    <a:pt x="1" y="6"/>
                  </a:lnTo>
                  <a:lnTo>
                    <a:pt x="1" y="8"/>
                  </a:lnTo>
                  <a:lnTo>
                    <a:pt x="3" y="8"/>
                  </a:lnTo>
                  <a:lnTo>
                    <a:pt x="3" y="6"/>
                  </a:lnTo>
                  <a:lnTo>
                    <a:pt x="4" y="6"/>
                  </a:lnTo>
                  <a:lnTo>
                    <a:pt x="6" y="6"/>
                  </a:lnTo>
                  <a:lnTo>
                    <a:pt x="6" y="8"/>
                  </a:lnTo>
                  <a:lnTo>
                    <a:pt x="7" y="8"/>
                  </a:lnTo>
                  <a:lnTo>
                    <a:pt x="9" y="6"/>
                  </a:lnTo>
                  <a:lnTo>
                    <a:pt x="9" y="5"/>
                  </a:lnTo>
                  <a:lnTo>
                    <a:pt x="10" y="5"/>
                  </a:lnTo>
                  <a:lnTo>
                    <a:pt x="12" y="5"/>
                  </a:lnTo>
                  <a:lnTo>
                    <a:pt x="13" y="5"/>
                  </a:lnTo>
                  <a:lnTo>
                    <a:pt x="13" y="6"/>
                  </a:lnTo>
                  <a:lnTo>
                    <a:pt x="15" y="6"/>
                  </a:lnTo>
                  <a:lnTo>
                    <a:pt x="15" y="5"/>
                  </a:lnTo>
                  <a:lnTo>
                    <a:pt x="16" y="5"/>
                  </a:lnTo>
                  <a:lnTo>
                    <a:pt x="16"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4" name="Freeform 548">
              <a:extLst>
                <a:ext uri="{FF2B5EF4-FFF2-40B4-BE49-F238E27FC236}">
                  <a16:creationId xmlns:a16="http://schemas.microsoft.com/office/drawing/2014/main" xmlns="" id="{463BD556-9128-4BD5-A131-510B1B658881}"/>
                </a:ext>
              </a:extLst>
            </p:cNvPr>
            <p:cNvSpPr>
              <a:spLocks noChangeAspect="1"/>
            </p:cNvSpPr>
            <p:nvPr/>
          </p:nvSpPr>
          <p:spPr bwMode="auto">
            <a:xfrm>
              <a:off x="1181" y="2359"/>
              <a:ext cx="3" cy="2"/>
            </a:xfrm>
            <a:custGeom>
              <a:avLst/>
              <a:gdLst>
                <a:gd name="T0" fmla="*/ 0 w 7"/>
                <a:gd name="T1" fmla="*/ 0 h 5"/>
                <a:gd name="T2" fmla="*/ 0 w 7"/>
                <a:gd name="T3" fmla="*/ 0 h 5"/>
                <a:gd name="T4" fmla="*/ 0 w 7"/>
                <a:gd name="T5" fmla="*/ 0 h 5"/>
                <a:gd name="T6" fmla="*/ 0 w 7"/>
                <a:gd name="T7" fmla="*/ 0 h 5"/>
                <a:gd name="T8" fmla="*/ 0 w 7"/>
                <a:gd name="T9" fmla="*/ 0 h 5"/>
                <a:gd name="T10" fmla="*/ 0 w 7"/>
                <a:gd name="T11" fmla="*/ 0 h 5"/>
                <a:gd name="T12" fmla="*/ 0 w 7"/>
                <a:gd name="T13" fmla="*/ 0 h 5"/>
                <a:gd name="T14" fmla="*/ 0 w 7"/>
                <a:gd name="T15" fmla="*/ 0 h 5"/>
                <a:gd name="T16" fmla="*/ 0 w 7"/>
                <a:gd name="T17" fmla="*/ 0 h 5"/>
                <a:gd name="T18" fmla="*/ 0 w 7"/>
                <a:gd name="T19" fmla="*/ 0 h 5"/>
                <a:gd name="T20" fmla="*/ 0 w 7"/>
                <a:gd name="T21" fmla="*/ 0 h 5"/>
                <a:gd name="T22" fmla="*/ 0 w 7"/>
                <a:gd name="T23" fmla="*/ 0 h 5"/>
                <a:gd name="T24" fmla="*/ 0 w 7"/>
                <a:gd name="T25" fmla="*/ 0 h 5"/>
                <a:gd name="T26" fmla="*/ 0 w 7"/>
                <a:gd name="T27" fmla="*/ 0 h 5"/>
                <a:gd name="T28" fmla="*/ 0 w 7"/>
                <a:gd name="T29" fmla="*/ 0 h 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
                <a:gd name="T46" fmla="*/ 0 h 5"/>
                <a:gd name="T47" fmla="*/ 7 w 7"/>
                <a:gd name="T48" fmla="*/ 5 h 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 h="5">
                  <a:moveTo>
                    <a:pt x="7" y="2"/>
                  </a:moveTo>
                  <a:lnTo>
                    <a:pt x="7" y="0"/>
                  </a:lnTo>
                  <a:lnTo>
                    <a:pt x="6" y="0"/>
                  </a:lnTo>
                  <a:lnTo>
                    <a:pt x="6" y="2"/>
                  </a:lnTo>
                  <a:lnTo>
                    <a:pt x="4" y="2"/>
                  </a:lnTo>
                  <a:lnTo>
                    <a:pt x="3" y="3"/>
                  </a:lnTo>
                  <a:lnTo>
                    <a:pt x="1" y="3"/>
                  </a:lnTo>
                  <a:lnTo>
                    <a:pt x="1" y="5"/>
                  </a:lnTo>
                  <a:lnTo>
                    <a:pt x="0" y="5"/>
                  </a:lnTo>
                  <a:lnTo>
                    <a:pt x="1" y="5"/>
                  </a:lnTo>
                  <a:lnTo>
                    <a:pt x="3" y="5"/>
                  </a:lnTo>
                  <a:lnTo>
                    <a:pt x="3" y="3"/>
                  </a:lnTo>
                  <a:lnTo>
                    <a:pt x="4" y="3"/>
                  </a:lnTo>
                  <a:lnTo>
                    <a:pt x="6" y="3"/>
                  </a:lnTo>
                  <a:lnTo>
                    <a:pt x="7"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5" name="Freeform 549">
              <a:extLst>
                <a:ext uri="{FF2B5EF4-FFF2-40B4-BE49-F238E27FC236}">
                  <a16:creationId xmlns:a16="http://schemas.microsoft.com/office/drawing/2014/main" xmlns="" id="{58A05EF6-1B64-4DCB-AB14-397A1297B435}"/>
                </a:ext>
              </a:extLst>
            </p:cNvPr>
            <p:cNvSpPr>
              <a:spLocks noChangeAspect="1"/>
            </p:cNvSpPr>
            <p:nvPr/>
          </p:nvSpPr>
          <p:spPr bwMode="auto">
            <a:xfrm>
              <a:off x="1177" y="2360"/>
              <a:ext cx="2" cy="1"/>
            </a:xfrm>
            <a:custGeom>
              <a:avLst/>
              <a:gdLst>
                <a:gd name="T0" fmla="*/ 0 w 7"/>
                <a:gd name="T1" fmla="*/ 0 h 3"/>
                <a:gd name="T2" fmla="*/ 0 w 7"/>
                <a:gd name="T3" fmla="*/ 0 h 3"/>
                <a:gd name="T4" fmla="*/ 0 w 7"/>
                <a:gd name="T5" fmla="*/ 0 h 3"/>
                <a:gd name="T6" fmla="*/ 0 w 7"/>
                <a:gd name="T7" fmla="*/ 0 h 3"/>
                <a:gd name="T8" fmla="*/ 0 w 7"/>
                <a:gd name="T9" fmla="*/ 0 h 3"/>
                <a:gd name="T10" fmla="*/ 0 w 7"/>
                <a:gd name="T11" fmla="*/ 0 h 3"/>
                <a:gd name="T12" fmla="*/ 0 w 7"/>
                <a:gd name="T13" fmla="*/ 0 h 3"/>
                <a:gd name="T14" fmla="*/ 0 w 7"/>
                <a:gd name="T15" fmla="*/ 0 h 3"/>
                <a:gd name="T16" fmla="*/ 0 w 7"/>
                <a:gd name="T17" fmla="*/ 0 h 3"/>
                <a:gd name="T18" fmla="*/ 0 w 7"/>
                <a:gd name="T19" fmla="*/ 0 h 3"/>
                <a:gd name="T20" fmla="*/ 0 w 7"/>
                <a:gd name="T21" fmla="*/ 0 h 3"/>
                <a:gd name="T22" fmla="*/ 0 w 7"/>
                <a:gd name="T23" fmla="*/ 0 h 3"/>
                <a:gd name="T24" fmla="*/ 0 w 7"/>
                <a:gd name="T25" fmla="*/ 0 h 3"/>
                <a:gd name="T26" fmla="*/ 0 w 7"/>
                <a:gd name="T27" fmla="*/ 0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3"/>
                <a:gd name="T44" fmla="*/ 7 w 7"/>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3">
                  <a:moveTo>
                    <a:pt x="7" y="0"/>
                  </a:moveTo>
                  <a:lnTo>
                    <a:pt x="6" y="0"/>
                  </a:lnTo>
                  <a:lnTo>
                    <a:pt x="4" y="0"/>
                  </a:lnTo>
                  <a:lnTo>
                    <a:pt x="4" y="2"/>
                  </a:lnTo>
                  <a:lnTo>
                    <a:pt x="3" y="2"/>
                  </a:lnTo>
                  <a:lnTo>
                    <a:pt x="1" y="2"/>
                  </a:lnTo>
                  <a:lnTo>
                    <a:pt x="0" y="2"/>
                  </a:lnTo>
                  <a:lnTo>
                    <a:pt x="0" y="3"/>
                  </a:lnTo>
                  <a:lnTo>
                    <a:pt x="1" y="3"/>
                  </a:lnTo>
                  <a:lnTo>
                    <a:pt x="3" y="2"/>
                  </a:lnTo>
                  <a:lnTo>
                    <a:pt x="4" y="2"/>
                  </a:lnTo>
                  <a:lnTo>
                    <a:pt x="6" y="2"/>
                  </a:lnTo>
                  <a:lnTo>
                    <a:pt x="7" y="2"/>
                  </a:lnTo>
                  <a:lnTo>
                    <a:pt x="7"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6" name="Freeform 550">
              <a:extLst>
                <a:ext uri="{FF2B5EF4-FFF2-40B4-BE49-F238E27FC236}">
                  <a16:creationId xmlns:a16="http://schemas.microsoft.com/office/drawing/2014/main" xmlns="" id="{0504EC7B-B01C-4B5C-9207-AC4FD33681D5}"/>
                </a:ext>
              </a:extLst>
            </p:cNvPr>
            <p:cNvSpPr>
              <a:spLocks noChangeAspect="1"/>
            </p:cNvSpPr>
            <p:nvPr/>
          </p:nvSpPr>
          <p:spPr bwMode="auto">
            <a:xfrm>
              <a:off x="1452" y="2387"/>
              <a:ext cx="4" cy="1"/>
            </a:xfrm>
            <a:custGeom>
              <a:avLst/>
              <a:gdLst>
                <a:gd name="T0" fmla="*/ 1 w 8"/>
                <a:gd name="T1" fmla="*/ 0 h 3"/>
                <a:gd name="T2" fmla="*/ 1 w 8"/>
                <a:gd name="T3" fmla="*/ 0 h 3"/>
                <a:gd name="T4" fmla="*/ 1 w 8"/>
                <a:gd name="T5" fmla="*/ 0 h 3"/>
                <a:gd name="T6" fmla="*/ 1 w 8"/>
                <a:gd name="T7" fmla="*/ 0 h 3"/>
                <a:gd name="T8" fmla="*/ 1 w 8"/>
                <a:gd name="T9" fmla="*/ 0 h 3"/>
                <a:gd name="T10" fmla="*/ 0 w 8"/>
                <a:gd name="T11" fmla="*/ 0 h 3"/>
                <a:gd name="T12" fmla="*/ 1 w 8"/>
                <a:gd name="T13" fmla="*/ 0 h 3"/>
                <a:gd name="T14" fmla="*/ 1 w 8"/>
                <a:gd name="T15" fmla="*/ 0 h 3"/>
                <a:gd name="T16" fmla="*/ 1 w 8"/>
                <a:gd name="T17" fmla="*/ 0 h 3"/>
                <a:gd name="T18" fmla="*/ 1 w 8"/>
                <a:gd name="T19" fmla="*/ 0 h 3"/>
                <a:gd name="T20" fmla="*/ 1 w 8"/>
                <a:gd name="T21" fmla="*/ 0 h 3"/>
                <a:gd name="T22" fmla="*/ 1 w 8"/>
                <a:gd name="T23" fmla="*/ 0 h 3"/>
                <a:gd name="T24" fmla="*/ 1 w 8"/>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3"/>
                <a:gd name="T41" fmla="*/ 8 w 8"/>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3">
                  <a:moveTo>
                    <a:pt x="8" y="0"/>
                  </a:moveTo>
                  <a:lnTo>
                    <a:pt x="6" y="0"/>
                  </a:lnTo>
                  <a:lnTo>
                    <a:pt x="5" y="0"/>
                  </a:lnTo>
                  <a:lnTo>
                    <a:pt x="3" y="0"/>
                  </a:lnTo>
                  <a:lnTo>
                    <a:pt x="2" y="2"/>
                  </a:lnTo>
                  <a:lnTo>
                    <a:pt x="0" y="3"/>
                  </a:lnTo>
                  <a:lnTo>
                    <a:pt x="2" y="3"/>
                  </a:lnTo>
                  <a:lnTo>
                    <a:pt x="3" y="3"/>
                  </a:lnTo>
                  <a:lnTo>
                    <a:pt x="5" y="3"/>
                  </a:lnTo>
                  <a:lnTo>
                    <a:pt x="5" y="2"/>
                  </a:lnTo>
                  <a:lnTo>
                    <a:pt x="6" y="2"/>
                  </a:lnTo>
                  <a:lnTo>
                    <a:pt x="8" y="2"/>
                  </a:lnTo>
                  <a:lnTo>
                    <a:pt x="8"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7" name="Freeform 551">
              <a:extLst>
                <a:ext uri="{FF2B5EF4-FFF2-40B4-BE49-F238E27FC236}">
                  <a16:creationId xmlns:a16="http://schemas.microsoft.com/office/drawing/2014/main" xmlns="" id="{9F1275F5-8FBE-454A-AA86-E59DBD34E052}"/>
                </a:ext>
              </a:extLst>
            </p:cNvPr>
            <p:cNvSpPr>
              <a:spLocks noChangeAspect="1"/>
            </p:cNvSpPr>
            <p:nvPr/>
          </p:nvSpPr>
          <p:spPr bwMode="auto">
            <a:xfrm>
              <a:off x="1459" y="2380"/>
              <a:ext cx="2" cy="2"/>
            </a:xfrm>
            <a:custGeom>
              <a:avLst/>
              <a:gdLst>
                <a:gd name="T0" fmla="*/ 0 w 6"/>
                <a:gd name="T1" fmla="*/ 1 h 3"/>
                <a:gd name="T2" fmla="*/ 0 w 6"/>
                <a:gd name="T3" fmla="*/ 1 h 3"/>
                <a:gd name="T4" fmla="*/ 0 w 6"/>
                <a:gd name="T5" fmla="*/ 0 h 3"/>
                <a:gd name="T6" fmla="*/ 0 w 6"/>
                <a:gd name="T7" fmla="*/ 0 h 3"/>
                <a:gd name="T8" fmla="*/ 0 w 6"/>
                <a:gd name="T9" fmla="*/ 0 h 3"/>
                <a:gd name="T10" fmla="*/ 0 w 6"/>
                <a:gd name="T11" fmla="*/ 0 h 3"/>
                <a:gd name="T12" fmla="*/ 0 w 6"/>
                <a:gd name="T13" fmla="*/ 1 h 3"/>
                <a:gd name="T14" fmla="*/ 0 w 6"/>
                <a:gd name="T15" fmla="*/ 1 h 3"/>
                <a:gd name="T16" fmla="*/ 0 w 6"/>
                <a:gd name="T17" fmla="*/ 1 h 3"/>
                <a:gd name="T18" fmla="*/ 0 w 6"/>
                <a:gd name="T19" fmla="*/ 1 h 3"/>
                <a:gd name="T20" fmla="*/ 0 w 6"/>
                <a:gd name="T21" fmla="*/ 1 h 3"/>
                <a:gd name="T22" fmla="*/ 0 w 6"/>
                <a:gd name="T23" fmla="*/ 1 h 3"/>
                <a:gd name="T24" fmla="*/ 0 w 6"/>
                <a:gd name="T25" fmla="*/ 1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3"/>
                <a:gd name="T41" fmla="*/ 6 w 6"/>
                <a:gd name="T42" fmla="*/ 3 h 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3">
                  <a:moveTo>
                    <a:pt x="6" y="1"/>
                  </a:moveTo>
                  <a:lnTo>
                    <a:pt x="4" y="1"/>
                  </a:lnTo>
                  <a:lnTo>
                    <a:pt x="4" y="0"/>
                  </a:lnTo>
                  <a:lnTo>
                    <a:pt x="3" y="0"/>
                  </a:lnTo>
                  <a:lnTo>
                    <a:pt x="1" y="0"/>
                  </a:lnTo>
                  <a:lnTo>
                    <a:pt x="0" y="0"/>
                  </a:lnTo>
                  <a:lnTo>
                    <a:pt x="0" y="1"/>
                  </a:lnTo>
                  <a:lnTo>
                    <a:pt x="1" y="1"/>
                  </a:lnTo>
                  <a:lnTo>
                    <a:pt x="3" y="1"/>
                  </a:lnTo>
                  <a:lnTo>
                    <a:pt x="4" y="1"/>
                  </a:lnTo>
                  <a:lnTo>
                    <a:pt x="4" y="3"/>
                  </a:lnTo>
                  <a:lnTo>
                    <a:pt x="6" y="3"/>
                  </a:lnTo>
                  <a:lnTo>
                    <a:pt x="6" y="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8" name="Freeform 552">
              <a:extLst>
                <a:ext uri="{FF2B5EF4-FFF2-40B4-BE49-F238E27FC236}">
                  <a16:creationId xmlns:a16="http://schemas.microsoft.com/office/drawing/2014/main" xmlns="" id="{2D6FF772-E4AB-49C0-B552-026D7A319B2D}"/>
                </a:ext>
              </a:extLst>
            </p:cNvPr>
            <p:cNvSpPr>
              <a:spLocks noChangeAspect="1"/>
            </p:cNvSpPr>
            <p:nvPr/>
          </p:nvSpPr>
          <p:spPr bwMode="auto">
            <a:xfrm>
              <a:off x="1458" y="2386"/>
              <a:ext cx="2" cy="1"/>
            </a:xfrm>
            <a:custGeom>
              <a:avLst/>
              <a:gdLst>
                <a:gd name="T0" fmla="*/ 0 w 6"/>
                <a:gd name="T1" fmla="*/ 0 h 5"/>
                <a:gd name="T2" fmla="*/ 0 w 6"/>
                <a:gd name="T3" fmla="*/ 0 h 5"/>
                <a:gd name="T4" fmla="*/ 0 w 6"/>
                <a:gd name="T5" fmla="*/ 0 h 5"/>
                <a:gd name="T6" fmla="*/ 0 w 6"/>
                <a:gd name="T7" fmla="*/ 0 h 5"/>
                <a:gd name="T8" fmla="*/ 0 w 6"/>
                <a:gd name="T9" fmla="*/ 0 h 5"/>
                <a:gd name="T10" fmla="*/ 0 w 6"/>
                <a:gd name="T11" fmla="*/ 0 h 5"/>
                <a:gd name="T12" fmla="*/ 0 w 6"/>
                <a:gd name="T13" fmla="*/ 0 h 5"/>
                <a:gd name="T14" fmla="*/ 0 w 6"/>
                <a:gd name="T15" fmla="*/ 0 h 5"/>
                <a:gd name="T16" fmla="*/ 0 w 6"/>
                <a:gd name="T17" fmla="*/ 0 h 5"/>
                <a:gd name="T18" fmla="*/ 0 w 6"/>
                <a:gd name="T19" fmla="*/ 0 h 5"/>
                <a:gd name="T20" fmla="*/ 0 w 6"/>
                <a:gd name="T21" fmla="*/ 0 h 5"/>
                <a:gd name="T22" fmla="*/ 0 w 6"/>
                <a:gd name="T23" fmla="*/ 0 h 5"/>
                <a:gd name="T24" fmla="*/ 0 w 6"/>
                <a:gd name="T25" fmla="*/ 0 h 5"/>
                <a:gd name="T26" fmla="*/ 0 w 6"/>
                <a:gd name="T27" fmla="*/ 0 h 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5"/>
                <a:gd name="T44" fmla="*/ 6 w 6"/>
                <a:gd name="T45" fmla="*/ 5 h 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5">
                  <a:moveTo>
                    <a:pt x="6" y="0"/>
                  </a:moveTo>
                  <a:lnTo>
                    <a:pt x="4" y="0"/>
                  </a:lnTo>
                  <a:lnTo>
                    <a:pt x="3" y="2"/>
                  </a:lnTo>
                  <a:lnTo>
                    <a:pt x="1" y="2"/>
                  </a:lnTo>
                  <a:lnTo>
                    <a:pt x="1" y="3"/>
                  </a:lnTo>
                  <a:lnTo>
                    <a:pt x="0" y="3"/>
                  </a:lnTo>
                  <a:lnTo>
                    <a:pt x="0" y="5"/>
                  </a:lnTo>
                  <a:lnTo>
                    <a:pt x="0" y="3"/>
                  </a:lnTo>
                  <a:lnTo>
                    <a:pt x="0" y="2"/>
                  </a:lnTo>
                  <a:lnTo>
                    <a:pt x="1" y="2"/>
                  </a:lnTo>
                  <a:lnTo>
                    <a:pt x="1" y="0"/>
                  </a:lnTo>
                  <a:lnTo>
                    <a:pt x="3" y="0"/>
                  </a:lnTo>
                  <a:lnTo>
                    <a:pt x="4" y="0"/>
                  </a:lnTo>
                  <a:lnTo>
                    <a:pt x="6"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49" name="Freeform 553">
              <a:extLst>
                <a:ext uri="{FF2B5EF4-FFF2-40B4-BE49-F238E27FC236}">
                  <a16:creationId xmlns:a16="http://schemas.microsoft.com/office/drawing/2014/main" xmlns="" id="{A2E7AC07-C9A2-4084-A6D2-ABD802C5EAF6}"/>
                </a:ext>
              </a:extLst>
            </p:cNvPr>
            <p:cNvSpPr>
              <a:spLocks noChangeAspect="1"/>
            </p:cNvSpPr>
            <p:nvPr/>
          </p:nvSpPr>
          <p:spPr bwMode="auto">
            <a:xfrm>
              <a:off x="1451" y="2387"/>
              <a:ext cx="1" cy="1"/>
            </a:xfrm>
            <a:custGeom>
              <a:avLst/>
              <a:gdLst>
                <a:gd name="T0" fmla="*/ 1 w 2"/>
                <a:gd name="T1" fmla="*/ 0 h 1"/>
                <a:gd name="T2" fmla="*/ 0 w 2"/>
                <a:gd name="T3" fmla="*/ 0 h 1"/>
                <a:gd name="T4" fmla="*/ 1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2" y="0"/>
                  </a:moveTo>
                  <a:lnTo>
                    <a:pt x="0" y="0"/>
                  </a:lnTo>
                  <a:lnTo>
                    <a:pt x="2"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0" name="Freeform 554">
              <a:extLst>
                <a:ext uri="{FF2B5EF4-FFF2-40B4-BE49-F238E27FC236}">
                  <a16:creationId xmlns:a16="http://schemas.microsoft.com/office/drawing/2014/main" xmlns="" id="{8C480613-60F4-42B2-A86C-0DD948FF3AE0}"/>
                </a:ext>
              </a:extLst>
            </p:cNvPr>
            <p:cNvSpPr>
              <a:spLocks noChangeAspect="1"/>
            </p:cNvSpPr>
            <p:nvPr/>
          </p:nvSpPr>
          <p:spPr bwMode="auto">
            <a:xfrm>
              <a:off x="1323" y="2358"/>
              <a:ext cx="64" cy="46"/>
            </a:xfrm>
            <a:custGeom>
              <a:avLst/>
              <a:gdLst>
                <a:gd name="T0" fmla="*/ 1 w 172"/>
                <a:gd name="T1" fmla="*/ 0 h 124"/>
                <a:gd name="T2" fmla="*/ 0 w 172"/>
                <a:gd name="T3" fmla="*/ 2 h 124"/>
                <a:gd name="T4" fmla="*/ 0 w 172"/>
                <a:gd name="T5" fmla="*/ 3 h 124"/>
                <a:gd name="T6" fmla="*/ 0 w 172"/>
                <a:gd name="T7" fmla="*/ 5 h 124"/>
                <a:gd name="T8" fmla="*/ 1 w 172"/>
                <a:gd name="T9" fmla="*/ 6 h 124"/>
                <a:gd name="T10" fmla="*/ 2 w 172"/>
                <a:gd name="T11" fmla="*/ 5 h 124"/>
                <a:gd name="T12" fmla="*/ 3 w 172"/>
                <a:gd name="T13" fmla="*/ 4 h 124"/>
                <a:gd name="T14" fmla="*/ 4 w 172"/>
                <a:gd name="T15" fmla="*/ 4 h 124"/>
                <a:gd name="T16" fmla="*/ 8 w 172"/>
                <a:gd name="T17" fmla="*/ 4 h 124"/>
                <a:gd name="T18" fmla="*/ 9 w 172"/>
                <a:gd name="T19" fmla="*/ 3 h 124"/>
                <a:gd name="T20" fmla="*/ 6 w 172"/>
                <a:gd name="T21" fmla="*/ 2 h 124"/>
                <a:gd name="T22" fmla="*/ 7 w 172"/>
                <a:gd name="T23" fmla="*/ 1 h 124"/>
                <a:gd name="T24" fmla="*/ 6 w 172"/>
                <a:gd name="T25" fmla="*/ 1 h 124"/>
                <a:gd name="T26" fmla="*/ 2 w 172"/>
                <a:gd name="T27" fmla="*/ 0 h 124"/>
                <a:gd name="T28" fmla="*/ 1 w 172"/>
                <a:gd name="T29" fmla="*/ 0 h 1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2"/>
                <a:gd name="T46" fmla="*/ 0 h 124"/>
                <a:gd name="T47" fmla="*/ 172 w 172"/>
                <a:gd name="T48" fmla="*/ 124 h 1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2" h="124">
                  <a:moveTo>
                    <a:pt x="15" y="9"/>
                  </a:moveTo>
                  <a:lnTo>
                    <a:pt x="6" y="47"/>
                  </a:lnTo>
                  <a:lnTo>
                    <a:pt x="0" y="67"/>
                  </a:lnTo>
                  <a:lnTo>
                    <a:pt x="5" y="100"/>
                  </a:lnTo>
                  <a:lnTo>
                    <a:pt x="20" y="124"/>
                  </a:lnTo>
                  <a:lnTo>
                    <a:pt x="40" y="94"/>
                  </a:lnTo>
                  <a:lnTo>
                    <a:pt x="64" y="82"/>
                  </a:lnTo>
                  <a:lnTo>
                    <a:pt x="88" y="83"/>
                  </a:lnTo>
                  <a:lnTo>
                    <a:pt x="151" y="88"/>
                  </a:lnTo>
                  <a:lnTo>
                    <a:pt x="172" y="65"/>
                  </a:lnTo>
                  <a:lnTo>
                    <a:pt x="118" y="42"/>
                  </a:lnTo>
                  <a:lnTo>
                    <a:pt x="128" y="30"/>
                  </a:lnTo>
                  <a:lnTo>
                    <a:pt x="105" y="18"/>
                  </a:lnTo>
                  <a:lnTo>
                    <a:pt x="37" y="0"/>
                  </a:lnTo>
                  <a:lnTo>
                    <a:pt x="15"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1" name="Freeform 555">
              <a:extLst>
                <a:ext uri="{FF2B5EF4-FFF2-40B4-BE49-F238E27FC236}">
                  <a16:creationId xmlns:a16="http://schemas.microsoft.com/office/drawing/2014/main" xmlns="" id="{D87CBA65-2595-41DF-86CC-3B4A28DBD4F6}"/>
                </a:ext>
              </a:extLst>
            </p:cNvPr>
            <p:cNvSpPr>
              <a:spLocks noChangeAspect="1"/>
            </p:cNvSpPr>
            <p:nvPr/>
          </p:nvSpPr>
          <p:spPr bwMode="auto">
            <a:xfrm>
              <a:off x="1275" y="2358"/>
              <a:ext cx="53" cy="37"/>
            </a:xfrm>
            <a:custGeom>
              <a:avLst/>
              <a:gdLst>
                <a:gd name="T0" fmla="*/ 8 w 139"/>
                <a:gd name="T1" fmla="*/ 0 h 99"/>
                <a:gd name="T2" fmla="*/ 7 w 139"/>
                <a:gd name="T3" fmla="*/ 2 h 99"/>
                <a:gd name="T4" fmla="*/ 7 w 139"/>
                <a:gd name="T5" fmla="*/ 3 h 99"/>
                <a:gd name="T6" fmla="*/ 7 w 139"/>
                <a:gd name="T7" fmla="*/ 5 h 99"/>
                <a:gd name="T8" fmla="*/ 4 w 139"/>
                <a:gd name="T9" fmla="*/ 5 h 99"/>
                <a:gd name="T10" fmla="*/ 2 w 139"/>
                <a:gd name="T11" fmla="*/ 5 h 99"/>
                <a:gd name="T12" fmla="*/ 0 w 139"/>
                <a:gd name="T13" fmla="*/ 4 h 99"/>
                <a:gd name="T14" fmla="*/ 2 w 139"/>
                <a:gd name="T15" fmla="*/ 3 h 99"/>
                <a:gd name="T16" fmla="*/ 3 w 139"/>
                <a:gd name="T17" fmla="*/ 4 h 99"/>
                <a:gd name="T18" fmla="*/ 6 w 139"/>
                <a:gd name="T19" fmla="*/ 4 h 99"/>
                <a:gd name="T20" fmla="*/ 5 w 139"/>
                <a:gd name="T21" fmla="*/ 1 h 99"/>
                <a:gd name="T22" fmla="*/ 4 w 139"/>
                <a:gd name="T23" fmla="*/ 0 h 99"/>
                <a:gd name="T24" fmla="*/ 3 w 139"/>
                <a:gd name="T25" fmla="*/ 0 h 99"/>
                <a:gd name="T26" fmla="*/ 6 w 139"/>
                <a:gd name="T27" fmla="*/ 0 h 99"/>
                <a:gd name="T28" fmla="*/ 8 w 139"/>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9"/>
                <a:gd name="T46" fmla="*/ 0 h 99"/>
                <a:gd name="T47" fmla="*/ 139 w 139"/>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9" h="99">
                  <a:moveTo>
                    <a:pt x="139" y="8"/>
                  </a:moveTo>
                  <a:lnTo>
                    <a:pt x="130" y="46"/>
                  </a:lnTo>
                  <a:lnTo>
                    <a:pt x="124" y="66"/>
                  </a:lnTo>
                  <a:lnTo>
                    <a:pt x="129" y="99"/>
                  </a:lnTo>
                  <a:lnTo>
                    <a:pt x="79" y="96"/>
                  </a:lnTo>
                  <a:lnTo>
                    <a:pt x="30" y="94"/>
                  </a:lnTo>
                  <a:lnTo>
                    <a:pt x="0" y="76"/>
                  </a:lnTo>
                  <a:lnTo>
                    <a:pt x="26" y="67"/>
                  </a:lnTo>
                  <a:lnTo>
                    <a:pt x="64" y="70"/>
                  </a:lnTo>
                  <a:lnTo>
                    <a:pt x="103" y="72"/>
                  </a:lnTo>
                  <a:lnTo>
                    <a:pt x="88" y="30"/>
                  </a:lnTo>
                  <a:lnTo>
                    <a:pt x="67" y="12"/>
                  </a:lnTo>
                  <a:lnTo>
                    <a:pt x="63" y="0"/>
                  </a:lnTo>
                  <a:lnTo>
                    <a:pt x="111" y="5"/>
                  </a:lnTo>
                  <a:lnTo>
                    <a:pt x="139" y="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2" name="Freeform 556">
              <a:extLst>
                <a:ext uri="{FF2B5EF4-FFF2-40B4-BE49-F238E27FC236}">
                  <a16:creationId xmlns:a16="http://schemas.microsoft.com/office/drawing/2014/main" xmlns="" id="{E64561D0-EB93-40C0-9610-A5F1B9247378}"/>
                </a:ext>
              </a:extLst>
            </p:cNvPr>
            <p:cNvSpPr>
              <a:spLocks noChangeAspect="1"/>
            </p:cNvSpPr>
            <p:nvPr/>
          </p:nvSpPr>
          <p:spPr bwMode="auto">
            <a:xfrm>
              <a:off x="1323" y="2316"/>
              <a:ext cx="3" cy="2"/>
            </a:xfrm>
            <a:custGeom>
              <a:avLst/>
              <a:gdLst>
                <a:gd name="T0" fmla="*/ 0 w 9"/>
                <a:gd name="T1" fmla="*/ 0 h 5"/>
                <a:gd name="T2" fmla="*/ 0 w 9"/>
                <a:gd name="T3" fmla="*/ 0 h 5"/>
                <a:gd name="T4" fmla="*/ 0 w 9"/>
                <a:gd name="T5" fmla="*/ 0 h 5"/>
                <a:gd name="T6" fmla="*/ 0 w 9"/>
                <a:gd name="T7" fmla="*/ 0 h 5"/>
                <a:gd name="T8" fmla="*/ 0 w 9"/>
                <a:gd name="T9" fmla="*/ 0 h 5"/>
                <a:gd name="T10" fmla="*/ 0 60000 65536"/>
                <a:gd name="T11" fmla="*/ 0 60000 65536"/>
                <a:gd name="T12" fmla="*/ 0 60000 65536"/>
                <a:gd name="T13" fmla="*/ 0 60000 65536"/>
                <a:gd name="T14" fmla="*/ 0 60000 65536"/>
                <a:gd name="T15" fmla="*/ 0 w 9"/>
                <a:gd name="T16" fmla="*/ 0 h 5"/>
                <a:gd name="T17" fmla="*/ 9 w 9"/>
                <a:gd name="T18" fmla="*/ 5 h 5"/>
              </a:gdLst>
              <a:ahLst/>
              <a:cxnLst>
                <a:cxn ang="T10">
                  <a:pos x="T0" y="T1"/>
                </a:cxn>
                <a:cxn ang="T11">
                  <a:pos x="T2" y="T3"/>
                </a:cxn>
                <a:cxn ang="T12">
                  <a:pos x="T4" y="T5"/>
                </a:cxn>
                <a:cxn ang="T13">
                  <a:pos x="T6" y="T7"/>
                </a:cxn>
                <a:cxn ang="T14">
                  <a:pos x="T8" y="T9"/>
                </a:cxn>
              </a:cxnLst>
              <a:rect l="T15" t="T16" r="T17" b="T18"/>
              <a:pathLst>
                <a:path w="9" h="5">
                  <a:moveTo>
                    <a:pt x="4" y="5"/>
                  </a:moveTo>
                  <a:lnTo>
                    <a:pt x="0" y="3"/>
                  </a:lnTo>
                  <a:lnTo>
                    <a:pt x="0" y="0"/>
                  </a:lnTo>
                  <a:lnTo>
                    <a:pt x="9" y="2"/>
                  </a:lnTo>
                  <a:lnTo>
                    <a:pt x="4"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3" name="Freeform 557">
              <a:extLst>
                <a:ext uri="{FF2B5EF4-FFF2-40B4-BE49-F238E27FC236}">
                  <a16:creationId xmlns:a16="http://schemas.microsoft.com/office/drawing/2014/main" xmlns="" id="{ADE06B85-5E79-4F26-8E03-182B5C7DC419}"/>
                </a:ext>
              </a:extLst>
            </p:cNvPr>
            <p:cNvSpPr>
              <a:spLocks noChangeAspect="1"/>
            </p:cNvSpPr>
            <p:nvPr/>
          </p:nvSpPr>
          <p:spPr bwMode="auto">
            <a:xfrm>
              <a:off x="1332" y="2317"/>
              <a:ext cx="3" cy="1"/>
            </a:xfrm>
            <a:custGeom>
              <a:avLst/>
              <a:gdLst>
                <a:gd name="T0" fmla="*/ 0 w 9"/>
                <a:gd name="T1" fmla="*/ 0 h 3"/>
                <a:gd name="T2" fmla="*/ 0 w 9"/>
                <a:gd name="T3" fmla="*/ 0 h 3"/>
                <a:gd name="T4" fmla="*/ 0 w 9"/>
                <a:gd name="T5" fmla="*/ 0 h 3"/>
                <a:gd name="T6" fmla="*/ 0 w 9"/>
                <a:gd name="T7" fmla="*/ 0 h 3"/>
                <a:gd name="T8" fmla="*/ 0 w 9"/>
                <a:gd name="T9" fmla="*/ 0 h 3"/>
                <a:gd name="T10" fmla="*/ 0 60000 65536"/>
                <a:gd name="T11" fmla="*/ 0 60000 65536"/>
                <a:gd name="T12" fmla="*/ 0 60000 65536"/>
                <a:gd name="T13" fmla="*/ 0 60000 65536"/>
                <a:gd name="T14" fmla="*/ 0 60000 65536"/>
                <a:gd name="T15" fmla="*/ 0 w 9"/>
                <a:gd name="T16" fmla="*/ 0 h 3"/>
                <a:gd name="T17" fmla="*/ 9 w 9"/>
                <a:gd name="T18" fmla="*/ 3 h 3"/>
              </a:gdLst>
              <a:ahLst/>
              <a:cxnLst>
                <a:cxn ang="T10">
                  <a:pos x="T0" y="T1"/>
                </a:cxn>
                <a:cxn ang="T11">
                  <a:pos x="T2" y="T3"/>
                </a:cxn>
                <a:cxn ang="T12">
                  <a:pos x="T4" y="T5"/>
                </a:cxn>
                <a:cxn ang="T13">
                  <a:pos x="T6" y="T7"/>
                </a:cxn>
                <a:cxn ang="T14">
                  <a:pos x="T8" y="T9"/>
                </a:cxn>
              </a:cxnLst>
              <a:rect l="T15" t="T16" r="T17" b="T18"/>
              <a:pathLst>
                <a:path w="9" h="3">
                  <a:moveTo>
                    <a:pt x="9" y="3"/>
                  </a:moveTo>
                  <a:lnTo>
                    <a:pt x="9" y="1"/>
                  </a:lnTo>
                  <a:lnTo>
                    <a:pt x="0" y="0"/>
                  </a:lnTo>
                  <a:lnTo>
                    <a:pt x="7" y="3"/>
                  </a:lnTo>
                  <a:lnTo>
                    <a:pt x="9"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4" name="Freeform 558">
              <a:extLst>
                <a:ext uri="{FF2B5EF4-FFF2-40B4-BE49-F238E27FC236}">
                  <a16:creationId xmlns:a16="http://schemas.microsoft.com/office/drawing/2014/main" xmlns="" id="{767BDE0E-7EF0-4E2B-BFCD-7B982C87F7A8}"/>
                </a:ext>
              </a:extLst>
            </p:cNvPr>
            <p:cNvSpPr>
              <a:spLocks noChangeAspect="1"/>
            </p:cNvSpPr>
            <p:nvPr/>
          </p:nvSpPr>
          <p:spPr bwMode="auto">
            <a:xfrm>
              <a:off x="1053" y="2540"/>
              <a:ext cx="60" cy="64"/>
            </a:xfrm>
            <a:custGeom>
              <a:avLst/>
              <a:gdLst>
                <a:gd name="T0" fmla="*/ 2 w 158"/>
                <a:gd name="T1" fmla="*/ 5 h 168"/>
                <a:gd name="T2" fmla="*/ 0 w 158"/>
                <a:gd name="T3" fmla="*/ 2 h 168"/>
                <a:gd name="T4" fmla="*/ 0 w 158"/>
                <a:gd name="T5" fmla="*/ 1 h 168"/>
                <a:gd name="T6" fmla="*/ 0 w 158"/>
                <a:gd name="T7" fmla="*/ 0 h 168"/>
                <a:gd name="T8" fmla="*/ 1 w 158"/>
                <a:gd name="T9" fmla="*/ 0 h 168"/>
                <a:gd name="T10" fmla="*/ 5 w 158"/>
                <a:gd name="T11" fmla="*/ 1 h 168"/>
                <a:gd name="T12" fmla="*/ 6 w 158"/>
                <a:gd name="T13" fmla="*/ 0 h 168"/>
                <a:gd name="T14" fmla="*/ 7 w 158"/>
                <a:gd name="T15" fmla="*/ 3 h 168"/>
                <a:gd name="T16" fmla="*/ 9 w 158"/>
                <a:gd name="T17" fmla="*/ 5 h 168"/>
                <a:gd name="T18" fmla="*/ 8 w 158"/>
                <a:gd name="T19" fmla="*/ 5 h 168"/>
                <a:gd name="T20" fmla="*/ 8 w 158"/>
                <a:gd name="T21" fmla="*/ 7 h 168"/>
                <a:gd name="T22" fmla="*/ 8 w 158"/>
                <a:gd name="T23" fmla="*/ 9 h 168"/>
                <a:gd name="T24" fmla="*/ 6 w 158"/>
                <a:gd name="T25" fmla="*/ 7 h 168"/>
                <a:gd name="T26" fmla="*/ 6 w 158"/>
                <a:gd name="T27" fmla="*/ 8 h 168"/>
                <a:gd name="T28" fmla="*/ 6 w 158"/>
                <a:gd name="T29" fmla="*/ 7 h 168"/>
                <a:gd name="T30" fmla="*/ 5 w 158"/>
                <a:gd name="T31" fmla="*/ 5 h 168"/>
                <a:gd name="T32" fmla="*/ 3 w 158"/>
                <a:gd name="T33" fmla="*/ 4 h 168"/>
                <a:gd name="T34" fmla="*/ 2 w 158"/>
                <a:gd name="T35" fmla="*/ 3 h 168"/>
                <a:gd name="T36" fmla="*/ 2 w 158"/>
                <a:gd name="T37" fmla="*/ 4 h 168"/>
                <a:gd name="T38" fmla="*/ 2 w 158"/>
                <a:gd name="T39" fmla="*/ 5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8"/>
                <a:gd name="T61" fmla="*/ 0 h 168"/>
                <a:gd name="T62" fmla="*/ 158 w 158"/>
                <a:gd name="T63" fmla="*/ 168 h 1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8" h="168">
                  <a:moveTo>
                    <a:pt x="34" y="83"/>
                  </a:moveTo>
                  <a:lnTo>
                    <a:pt x="0" y="40"/>
                  </a:lnTo>
                  <a:lnTo>
                    <a:pt x="8" y="15"/>
                  </a:lnTo>
                  <a:lnTo>
                    <a:pt x="8" y="7"/>
                  </a:lnTo>
                  <a:lnTo>
                    <a:pt x="12" y="0"/>
                  </a:lnTo>
                  <a:lnTo>
                    <a:pt x="82" y="13"/>
                  </a:lnTo>
                  <a:lnTo>
                    <a:pt x="111" y="9"/>
                  </a:lnTo>
                  <a:lnTo>
                    <a:pt x="134" y="46"/>
                  </a:lnTo>
                  <a:lnTo>
                    <a:pt x="158" y="83"/>
                  </a:lnTo>
                  <a:lnTo>
                    <a:pt x="140" y="88"/>
                  </a:lnTo>
                  <a:lnTo>
                    <a:pt x="142" y="125"/>
                  </a:lnTo>
                  <a:lnTo>
                    <a:pt x="137" y="168"/>
                  </a:lnTo>
                  <a:lnTo>
                    <a:pt x="115" y="131"/>
                  </a:lnTo>
                  <a:lnTo>
                    <a:pt x="115" y="146"/>
                  </a:lnTo>
                  <a:lnTo>
                    <a:pt x="105" y="130"/>
                  </a:lnTo>
                  <a:lnTo>
                    <a:pt x="91" y="98"/>
                  </a:lnTo>
                  <a:lnTo>
                    <a:pt x="58" y="71"/>
                  </a:lnTo>
                  <a:lnTo>
                    <a:pt x="30" y="46"/>
                  </a:lnTo>
                  <a:lnTo>
                    <a:pt x="40" y="74"/>
                  </a:lnTo>
                  <a:lnTo>
                    <a:pt x="34" y="8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5" name="Freeform 559">
              <a:extLst>
                <a:ext uri="{FF2B5EF4-FFF2-40B4-BE49-F238E27FC236}">
                  <a16:creationId xmlns:a16="http://schemas.microsoft.com/office/drawing/2014/main" xmlns="" id="{72A7A175-8BA6-467B-866E-827D644A867F}"/>
                </a:ext>
              </a:extLst>
            </p:cNvPr>
            <p:cNvSpPr>
              <a:spLocks noChangeAspect="1"/>
            </p:cNvSpPr>
            <p:nvPr/>
          </p:nvSpPr>
          <p:spPr bwMode="auto">
            <a:xfrm>
              <a:off x="1536" y="2493"/>
              <a:ext cx="4" cy="6"/>
            </a:xfrm>
            <a:custGeom>
              <a:avLst/>
              <a:gdLst>
                <a:gd name="T0" fmla="*/ 1 w 10"/>
                <a:gd name="T1" fmla="*/ 1 h 13"/>
                <a:gd name="T2" fmla="*/ 0 w 10"/>
                <a:gd name="T3" fmla="*/ 1 h 13"/>
                <a:gd name="T4" fmla="*/ 0 w 10"/>
                <a:gd name="T5" fmla="*/ 0 h 13"/>
                <a:gd name="T6" fmla="*/ 1 w 10"/>
                <a:gd name="T7" fmla="*/ 1 h 13"/>
                <a:gd name="T8" fmla="*/ 1 w 10"/>
                <a:gd name="T9" fmla="*/ 1 h 13"/>
                <a:gd name="T10" fmla="*/ 0 60000 65536"/>
                <a:gd name="T11" fmla="*/ 0 60000 65536"/>
                <a:gd name="T12" fmla="*/ 0 60000 65536"/>
                <a:gd name="T13" fmla="*/ 0 60000 65536"/>
                <a:gd name="T14" fmla="*/ 0 60000 65536"/>
                <a:gd name="T15" fmla="*/ 0 w 10"/>
                <a:gd name="T16" fmla="*/ 0 h 13"/>
                <a:gd name="T17" fmla="*/ 10 w 10"/>
                <a:gd name="T18" fmla="*/ 13 h 13"/>
              </a:gdLst>
              <a:ahLst/>
              <a:cxnLst>
                <a:cxn ang="T10">
                  <a:pos x="T0" y="T1"/>
                </a:cxn>
                <a:cxn ang="T11">
                  <a:pos x="T2" y="T3"/>
                </a:cxn>
                <a:cxn ang="T12">
                  <a:pos x="T4" y="T5"/>
                </a:cxn>
                <a:cxn ang="T13">
                  <a:pos x="T6" y="T7"/>
                </a:cxn>
                <a:cxn ang="T14">
                  <a:pos x="T8" y="T9"/>
                </a:cxn>
              </a:cxnLst>
              <a:rect l="T15" t="T16" r="T17" b="T18"/>
              <a:pathLst>
                <a:path w="10" h="13">
                  <a:moveTo>
                    <a:pt x="9" y="10"/>
                  </a:moveTo>
                  <a:lnTo>
                    <a:pt x="3" y="13"/>
                  </a:lnTo>
                  <a:lnTo>
                    <a:pt x="0" y="0"/>
                  </a:lnTo>
                  <a:lnTo>
                    <a:pt x="10" y="9"/>
                  </a:lnTo>
                  <a:lnTo>
                    <a:pt x="9" y="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6" name="Freeform 560">
              <a:extLst>
                <a:ext uri="{FF2B5EF4-FFF2-40B4-BE49-F238E27FC236}">
                  <a16:creationId xmlns:a16="http://schemas.microsoft.com/office/drawing/2014/main" xmlns="" id="{B5043F35-D286-42E1-80D1-190788DF0C39}"/>
                </a:ext>
              </a:extLst>
            </p:cNvPr>
            <p:cNvSpPr>
              <a:spLocks noChangeAspect="1"/>
            </p:cNvSpPr>
            <p:nvPr/>
          </p:nvSpPr>
          <p:spPr bwMode="auto">
            <a:xfrm>
              <a:off x="1505" y="2447"/>
              <a:ext cx="5" cy="7"/>
            </a:xfrm>
            <a:custGeom>
              <a:avLst/>
              <a:gdLst>
                <a:gd name="T0" fmla="*/ 1 w 11"/>
                <a:gd name="T1" fmla="*/ 1 h 20"/>
                <a:gd name="T2" fmla="*/ 0 w 11"/>
                <a:gd name="T3" fmla="*/ 1 h 20"/>
                <a:gd name="T4" fmla="*/ 0 w 11"/>
                <a:gd name="T5" fmla="*/ 0 h 20"/>
                <a:gd name="T6" fmla="*/ 1 w 11"/>
                <a:gd name="T7" fmla="*/ 0 h 20"/>
                <a:gd name="T8" fmla="*/ 1 w 11"/>
                <a:gd name="T9" fmla="*/ 1 h 20"/>
                <a:gd name="T10" fmla="*/ 0 60000 65536"/>
                <a:gd name="T11" fmla="*/ 0 60000 65536"/>
                <a:gd name="T12" fmla="*/ 0 60000 65536"/>
                <a:gd name="T13" fmla="*/ 0 60000 65536"/>
                <a:gd name="T14" fmla="*/ 0 60000 65536"/>
                <a:gd name="T15" fmla="*/ 0 w 11"/>
                <a:gd name="T16" fmla="*/ 0 h 20"/>
                <a:gd name="T17" fmla="*/ 11 w 11"/>
                <a:gd name="T18" fmla="*/ 20 h 20"/>
              </a:gdLst>
              <a:ahLst/>
              <a:cxnLst>
                <a:cxn ang="T10">
                  <a:pos x="T0" y="T1"/>
                </a:cxn>
                <a:cxn ang="T11">
                  <a:pos x="T2" y="T3"/>
                </a:cxn>
                <a:cxn ang="T12">
                  <a:pos x="T4" y="T5"/>
                </a:cxn>
                <a:cxn ang="T13">
                  <a:pos x="T6" y="T7"/>
                </a:cxn>
                <a:cxn ang="T14">
                  <a:pos x="T8" y="T9"/>
                </a:cxn>
              </a:cxnLst>
              <a:rect l="T15" t="T16" r="T17" b="T18"/>
              <a:pathLst>
                <a:path w="11" h="20">
                  <a:moveTo>
                    <a:pt x="11" y="14"/>
                  </a:moveTo>
                  <a:lnTo>
                    <a:pt x="3" y="20"/>
                  </a:lnTo>
                  <a:lnTo>
                    <a:pt x="0" y="1"/>
                  </a:lnTo>
                  <a:lnTo>
                    <a:pt x="8" y="0"/>
                  </a:lnTo>
                  <a:lnTo>
                    <a:pt x="11" y="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7" name="Freeform 561">
              <a:extLst>
                <a:ext uri="{FF2B5EF4-FFF2-40B4-BE49-F238E27FC236}">
                  <a16:creationId xmlns:a16="http://schemas.microsoft.com/office/drawing/2014/main" xmlns="" id="{51E554C9-194D-4C5A-A6B8-14DA6C0EE28D}"/>
                </a:ext>
              </a:extLst>
            </p:cNvPr>
            <p:cNvSpPr>
              <a:spLocks noChangeAspect="1"/>
            </p:cNvSpPr>
            <p:nvPr/>
          </p:nvSpPr>
          <p:spPr bwMode="auto">
            <a:xfrm>
              <a:off x="982" y="2471"/>
              <a:ext cx="42" cy="26"/>
            </a:xfrm>
            <a:custGeom>
              <a:avLst/>
              <a:gdLst>
                <a:gd name="T0" fmla="*/ 6 w 109"/>
                <a:gd name="T1" fmla="*/ 3 h 68"/>
                <a:gd name="T2" fmla="*/ 5 w 109"/>
                <a:gd name="T3" fmla="*/ 4 h 68"/>
                <a:gd name="T4" fmla="*/ 4 w 109"/>
                <a:gd name="T5" fmla="*/ 3 h 68"/>
                <a:gd name="T6" fmla="*/ 2 w 109"/>
                <a:gd name="T7" fmla="*/ 3 h 68"/>
                <a:gd name="T8" fmla="*/ 0 w 109"/>
                <a:gd name="T9" fmla="*/ 2 h 68"/>
                <a:gd name="T10" fmla="*/ 2 w 109"/>
                <a:gd name="T11" fmla="*/ 0 h 68"/>
                <a:gd name="T12" fmla="*/ 4 w 109"/>
                <a:gd name="T13" fmla="*/ 1 h 68"/>
                <a:gd name="T14" fmla="*/ 6 w 109"/>
                <a:gd name="T15" fmla="*/ 2 h 68"/>
                <a:gd name="T16" fmla="*/ 6 w 109"/>
                <a:gd name="T17" fmla="*/ 3 h 6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68"/>
                <a:gd name="T29" fmla="*/ 109 w 109"/>
                <a:gd name="T30" fmla="*/ 68 h 6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68">
                  <a:moveTo>
                    <a:pt x="109" y="55"/>
                  </a:moveTo>
                  <a:lnTo>
                    <a:pt x="97" y="68"/>
                  </a:lnTo>
                  <a:lnTo>
                    <a:pt x="71" y="64"/>
                  </a:lnTo>
                  <a:lnTo>
                    <a:pt x="35" y="50"/>
                  </a:lnTo>
                  <a:lnTo>
                    <a:pt x="0" y="37"/>
                  </a:lnTo>
                  <a:lnTo>
                    <a:pt x="40" y="0"/>
                  </a:lnTo>
                  <a:lnTo>
                    <a:pt x="70" y="21"/>
                  </a:lnTo>
                  <a:lnTo>
                    <a:pt x="109" y="28"/>
                  </a:lnTo>
                  <a:lnTo>
                    <a:pt x="109" y="5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8" name="Freeform 562">
              <a:extLst>
                <a:ext uri="{FF2B5EF4-FFF2-40B4-BE49-F238E27FC236}">
                  <a16:creationId xmlns:a16="http://schemas.microsoft.com/office/drawing/2014/main" xmlns="" id="{5FD1D039-E148-49D8-993E-A781993A31F1}"/>
                </a:ext>
              </a:extLst>
            </p:cNvPr>
            <p:cNvSpPr>
              <a:spLocks noChangeAspect="1"/>
            </p:cNvSpPr>
            <p:nvPr/>
          </p:nvSpPr>
          <p:spPr bwMode="auto">
            <a:xfrm>
              <a:off x="1495" y="2516"/>
              <a:ext cx="3" cy="5"/>
            </a:xfrm>
            <a:custGeom>
              <a:avLst/>
              <a:gdLst>
                <a:gd name="T0" fmla="*/ 0 w 9"/>
                <a:gd name="T1" fmla="*/ 0 h 13"/>
                <a:gd name="T2" fmla="*/ 0 w 9"/>
                <a:gd name="T3" fmla="*/ 0 h 13"/>
                <a:gd name="T4" fmla="*/ 0 w 9"/>
                <a:gd name="T5" fmla="*/ 0 h 13"/>
                <a:gd name="T6" fmla="*/ 0 w 9"/>
                <a:gd name="T7" fmla="*/ 0 h 13"/>
                <a:gd name="T8" fmla="*/ 0 w 9"/>
                <a:gd name="T9" fmla="*/ 0 h 13"/>
                <a:gd name="T10" fmla="*/ 0 w 9"/>
                <a:gd name="T11" fmla="*/ 0 h 13"/>
                <a:gd name="T12" fmla="*/ 0 w 9"/>
                <a:gd name="T13" fmla="*/ 0 h 13"/>
                <a:gd name="T14" fmla="*/ 0 w 9"/>
                <a:gd name="T15" fmla="*/ 0 h 13"/>
                <a:gd name="T16" fmla="*/ 0 w 9"/>
                <a:gd name="T17" fmla="*/ 0 h 13"/>
                <a:gd name="T18" fmla="*/ 0 w 9"/>
                <a:gd name="T19" fmla="*/ 0 h 13"/>
                <a:gd name="T20" fmla="*/ 0 w 9"/>
                <a:gd name="T21" fmla="*/ 0 h 13"/>
                <a:gd name="T22" fmla="*/ 0 w 9"/>
                <a:gd name="T23" fmla="*/ 0 h 13"/>
                <a:gd name="T24" fmla="*/ 0 w 9"/>
                <a:gd name="T25" fmla="*/ 0 h 13"/>
                <a:gd name="T26" fmla="*/ 0 w 9"/>
                <a:gd name="T27" fmla="*/ 0 h 13"/>
                <a:gd name="T28" fmla="*/ 0 w 9"/>
                <a:gd name="T29" fmla="*/ 0 h 13"/>
                <a:gd name="T30" fmla="*/ 0 w 9"/>
                <a:gd name="T31" fmla="*/ 0 h 13"/>
                <a:gd name="T32" fmla="*/ 0 w 9"/>
                <a:gd name="T33" fmla="*/ 1 h 13"/>
                <a:gd name="T34" fmla="*/ 0 w 9"/>
                <a:gd name="T35" fmla="*/ 1 h 13"/>
                <a:gd name="T36" fmla="*/ 0 w 9"/>
                <a:gd name="T37" fmla="*/ 1 h 13"/>
                <a:gd name="T38" fmla="*/ 0 w 9"/>
                <a:gd name="T39" fmla="*/ 1 h 13"/>
                <a:gd name="T40" fmla="*/ 0 w 9"/>
                <a:gd name="T41" fmla="*/ 1 h 13"/>
                <a:gd name="T42" fmla="*/ 0 w 9"/>
                <a:gd name="T43" fmla="*/ 1 h 13"/>
                <a:gd name="T44" fmla="*/ 0 w 9"/>
                <a:gd name="T45" fmla="*/ 1 h 13"/>
                <a:gd name="T46" fmla="*/ 0 w 9"/>
                <a:gd name="T47" fmla="*/ 1 h 13"/>
                <a:gd name="T48" fmla="*/ 0 w 9"/>
                <a:gd name="T49" fmla="*/ 1 h 13"/>
                <a:gd name="T50" fmla="*/ 0 w 9"/>
                <a:gd name="T51" fmla="*/ 1 h 13"/>
                <a:gd name="T52" fmla="*/ 0 w 9"/>
                <a:gd name="T53" fmla="*/ 1 h 13"/>
                <a:gd name="T54" fmla="*/ 0 w 9"/>
                <a:gd name="T55" fmla="*/ 1 h 13"/>
                <a:gd name="T56" fmla="*/ 0 w 9"/>
                <a:gd name="T57" fmla="*/ 1 h 13"/>
                <a:gd name="T58" fmla="*/ 0 w 9"/>
                <a:gd name="T59" fmla="*/ 1 h 13"/>
                <a:gd name="T60" fmla="*/ 0 w 9"/>
                <a:gd name="T61" fmla="*/ 1 h 13"/>
                <a:gd name="T62" fmla="*/ 0 w 9"/>
                <a:gd name="T63" fmla="*/ 0 h 13"/>
                <a:gd name="T64" fmla="*/ 0 w 9"/>
                <a:gd name="T65" fmla="*/ 0 h 13"/>
                <a:gd name="T66" fmla="*/ 0 w 9"/>
                <a:gd name="T67" fmla="*/ 0 h 13"/>
                <a:gd name="T68" fmla="*/ 0 w 9"/>
                <a:gd name="T69" fmla="*/ 0 h 13"/>
                <a:gd name="T70" fmla="*/ 0 w 9"/>
                <a:gd name="T71" fmla="*/ 0 h 13"/>
                <a:gd name="T72" fmla="*/ 0 w 9"/>
                <a:gd name="T73" fmla="*/ 0 h 1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
                <a:gd name="T112" fmla="*/ 0 h 13"/>
                <a:gd name="T113" fmla="*/ 9 w 9"/>
                <a:gd name="T114" fmla="*/ 13 h 1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 h="13">
                  <a:moveTo>
                    <a:pt x="9" y="6"/>
                  </a:moveTo>
                  <a:lnTo>
                    <a:pt x="9" y="4"/>
                  </a:lnTo>
                  <a:lnTo>
                    <a:pt x="9" y="3"/>
                  </a:lnTo>
                  <a:lnTo>
                    <a:pt x="9" y="1"/>
                  </a:lnTo>
                  <a:lnTo>
                    <a:pt x="9" y="0"/>
                  </a:lnTo>
                  <a:lnTo>
                    <a:pt x="8" y="0"/>
                  </a:lnTo>
                  <a:lnTo>
                    <a:pt x="6" y="0"/>
                  </a:lnTo>
                  <a:lnTo>
                    <a:pt x="5" y="0"/>
                  </a:lnTo>
                  <a:lnTo>
                    <a:pt x="5" y="1"/>
                  </a:lnTo>
                  <a:lnTo>
                    <a:pt x="5" y="3"/>
                  </a:lnTo>
                  <a:lnTo>
                    <a:pt x="3" y="3"/>
                  </a:lnTo>
                  <a:lnTo>
                    <a:pt x="3" y="4"/>
                  </a:lnTo>
                  <a:lnTo>
                    <a:pt x="3" y="6"/>
                  </a:lnTo>
                  <a:lnTo>
                    <a:pt x="2" y="6"/>
                  </a:lnTo>
                  <a:lnTo>
                    <a:pt x="2" y="7"/>
                  </a:lnTo>
                  <a:lnTo>
                    <a:pt x="2" y="8"/>
                  </a:lnTo>
                  <a:lnTo>
                    <a:pt x="2" y="10"/>
                  </a:lnTo>
                  <a:lnTo>
                    <a:pt x="2" y="11"/>
                  </a:lnTo>
                  <a:lnTo>
                    <a:pt x="0" y="11"/>
                  </a:lnTo>
                  <a:lnTo>
                    <a:pt x="0" y="13"/>
                  </a:lnTo>
                  <a:lnTo>
                    <a:pt x="0" y="11"/>
                  </a:lnTo>
                  <a:lnTo>
                    <a:pt x="2" y="11"/>
                  </a:lnTo>
                  <a:lnTo>
                    <a:pt x="2" y="13"/>
                  </a:lnTo>
                  <a:lnTo>
                    <a:pt x="2" y="11"/>
                  </a:lnTo>
                  <a:lnTo>
                    <a:pt x="3" y="11"/>
                  </a:lnTo>
                  <a:lnTo>
                    <a:pt x="3" y="13"/>
                  </a:lnTo>
                  <a:lnTo>
                    <a:pt x="5" y="13"/>
                  </a:lnTo>
                  <a:lnTo>
                    <a:pt x="5" y="11"/>
                  </a:lnTo>
                  <a:lnTo>
                    <a:pt x="6" y="11"/>
                  </a:lnTo>
                  <a:lnTo>
                    <a:pt x="6" y="10"/>
                  </a:lnTo>
                  <a:lnTo>
                    <a:pt x="8" y="10"/>
                  </a:lnTo>
                  <a:lnTo>
                    <a:pt x="8" y="8"/>
                  </a:lnTo>
                  <a:lnTo>
                    <a:pt x="9" y="8"/>
                  </a:lnTo>
                  <a:lnTo>
                    <a:pt x="8" y="8"/>
                  </a:lnTo>
                  <a:lnTo>
                    <a:pt x="8" y="7"/>
                  </a:lnTo>
                  <a:lnTo>
                    <a:pt x="8" y="6"/>
                  </a:lnTo>
                  <a:lnTo>
                    <a:pt x="9"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59" name="Freeform 563">
              <a:extLst>
                <a:ext uri="{FF2B5EF4-FFF2-40B4-BE49-F238E27FC236}">
                  <a16:creationId xmlns:a16="http://schemas.microsoft.com/office/drawing/2014/main" xmlns="" id="{42BF33A3-0575-4ECE-ADAC-C6F6245703D2}"/>
                </a:ext>
              </a:extLst>
            </p:cNvPr>
            <p:cNvSpPr>
              <a:spLocks noChangeAspect="1"/>
            </p:cNvSpPr>
            <p:nvPr/>
          </p:nvSpPr>
          <p:spPr bwMode="auto">
            <a:xfrm>
              <a:off x="1500" y="2515"/>
              <a:ext cx="1" cy="1"/>
            </a:xfrm>
            <a:custGeom>
              <a:avLst/>
              <a:gdLst>
                <a:gd name="T0" fmla="*/ 0 w 1"/>
                <a:gd name="T1" fmla="*/ 0 h 2"/>
                <a:gd name="T2" fmla="*/ 0 w 1"/>
                <a:gd name="T3" fmla="*/ 1 h 2"/>
                <a:gd name="T4" fmla="*/ 0 w 1"/>
                <a:gd name="T5" fmla="*/ 0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0"/>
                  </a:moveTo>
                  <a:lnTo>
                    <a:pt x="0" y="2"/>
                  </a:lnTo>
                  <a:lnTo>
                    <a:pt x="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0" name="Freeform 564">
              <a:extLst>
                <a:ext uri="{FF2B5EF4-FFF2-40B4-BE49-F238E27FC236}">
                  <a16:creationId xmlns:a16="http://schemas.microsoft.com/office/drawing/2014/main" xmlns="" id="{4AB1F763-16CE-4122-822D-326BCA51D121}"/>
                </a:ext>
              </a:extLst>
            </p:cNvPr>
            <p:cNvSpPr>
              <a:spLocks noChangeAspect="1"/>
            </p:cNvSpPr>
            <p:nvPr/>
          </p:nvSpPr>
          <p:spPr bwMode="auto">
            <a:xfrm>
              <a:off x="998" y="2440"/>
              <a:ext cx="114" cy="60"/>
            </a:xfrm>
            <a:custGeom>
              <a:avLst/>
              <a:gdLst>
                <a:gd name="T0" fmla="*/ 9 w 303"/>
                <a:gd name="T1" fmla="*/ 6 h 160"/>
                <a:gd name="T2" fmla="*/ 8 w 303"/>
                <a:gd name="T3" fmla="*/ 6 h 160"/>
                <a:gd name="T4" fmla="*/ 6 w 303"/>
                <a:gd name="T5" fmla="*/ 7 h 160"/>
                <a:gd name="T6" fmla="*/ 6 w 303"/>
                <a:gd name="T7" fmla="*/ 8 h 160"/>
                <a:gd name="T8" fmla="*/ 5 w 303"/>
                <a:gd name="T9" fmla="*/ 8 h 160"/>
                <a:gd name="T10" fmla="*/ 5 w 303"/>
                <a:gd name="T11" fmla="*/ 8 h 160"/>
                <a:gd name="T12" fmla="*/ 4 w 303"/>
                <a:gd name="T13" fmla="*/ 7 h 160"/>
                <a:gd name="T14" fmla="*/ 4 w 303"/>
                <a:gd name="T15" fmla="*/ 6 h 160"/>
                <a:gd name="T16" fmla="*/ 2 w 303"/>
                <a:gd name="T17" fmla="*/ 5 h 160"/>
                <a:gd name="T18" fmla="*/ 0 w 303"/>
                <a:gd name="T19" fmla="*/ 4 h 160"/>
                <a:gd name="T20" fmla="*/ 2 w 303"/>
                <a:gd name="T21" fmla="*/ 2 h 160"/>
                <a:gd name="T22" fmla="*/ 3 w 303"/>
                <a:gd name="T23" fmla="*/ 0 h 160"/>
                <a:gd name="T24" fmla="*/ 4 w 303"/>
                <a:gd name="T25" fmla="*/ 0 h 160"/>
                <a:gd name="T26" fmla="*/ 6 w 303"/>
                <a:gd name="T27" fmla="*/ 0 h 160"/>
                <a:gd name="T28" fmla="*/ 9 w 303"/>
                <a:gd name="T29" fmla="*/ 0 h 160"/>
                <a:gd name="T30" fmla="*/ 11 w 303"/>
                <a:gd name="T31" fmla="*/ 0 h 160"/>
                <a:gd name="T32" fmla="*/ 13 w 303"/>
                <a:gd name="T33" fmla="*/ 0 h 160"/>
                <a:gd name="T34" fmla="*/ 14 w 303"/>
                <a:gd name="T35" fmla="*/ 1 h 160"/>
                <a:gd name="T36" fmla="*/ 14 w 303"/>
                <a:gd name="T37" fmla="*/ 1 h 160"/>
                <a:gd name="T38" fmla="*/ 14 w 303"/>
                <a:gd name="T39" fmla="*/ 2 h 160"/>
                <a:gd name="T40" fmla="*/ 15 w 303"/>
                <a:gd name="T41" fmla="*/ 2 h 160"/>
                <a:gd name="T42" fmla="*/ 16 w 303"/>
                <a:gd name="T43" fmla="*/ 3 h 160"/>
                <a:gd name="T44" fmla="*/ 14 w 303"/>
                <a:gd name="T45" fmla="*/ 3 h 160"/>
                <a:gd name="T46" fmla="*/ 12 w 303"/>
                <a:gd name="T47" fmla="*/ 3 h 160"/>
                <a:gd name="T48" fmla="*/ 9 w 303"/>
                <a:gd name="T49" fmla="*/ 6 h 1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160"/>
                <a:gd name="T77" fmla="*/ 303 w 303"/>
                <a:gd name="T78" fmla="*/ 160 h 1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160">
                  <a:moveTo>
                    <a:pt x="163" y="109"/>
                  </a:moveTo>
                  <a:lnTo>
                    <a:pt x="145" y="115"/>
                  </a:lnTo>
                  <a:lnTo>
                    <a:pt x="121" y="127"/>
                  </a:lnTo>
                  <a:lnTo>
                    <a:pt x="104" y="160"/>
                  </a:lnTo>
                  <a:lnTo>
                    <a:pt x="92" y="160"/>
                  </a:lnTo>
                  <a:lnTo>
                    <a:pt x="86" y="140"/>
                  </a:lnTo>
                  <a:lnTo>
                    <a:pt x="69" y="136"/>
                  </a:lnTo>
                  <a:lnTo>
                    <a:pt x="69" y="109"/>
                  </a:lnTo>
                  <a:lnTo>
                    <a:pt x="30" y="102"/>
                  </a:lnTo>
                  <a:lnTo>
                    <a:pt x="0" y="81"/>
                  </a:lnTo>
                  <a:lnTo>
                    <a:pt x="28" y="34"/>
                  </a:lnTo>
                  <a:lnTo>
                    <a:pt x="63" y="9"/>
                  </a:lnTo>
                  <a:lnTo>
                    <a:pt x="69" y="8"/>
                  </a:lnTo>
                  <a:lnTo>
                    <a:pt x="115" y="5"/>
                  </a:lnTo>
                  <a:lnTo>
                    <a:pt x="161" y="0"/>
                  </a:lnTo>
                  <a:lnTo>
                    <a:pt x="200" y="2"/>
                  </a:lnTo>
                  <a:lnTo>
                    <a:pt x="239" y="2"/>
                  </a:lnTo>
                  <a:lnTo>
                    <a:pt x="272" y="24"/>
                  </a:lnTo>
                  <a:lnTo>
                    <a:pt x="261" y="19"/>
                  </a:lnTo>
                  <a:lnTo>
                    <a:pt x="267" y="31"/>
                  </a:lnTo>
                  <a:lnTo>
                    <a:pt x="283" y="31"/>
                  </a:lnTo>
                  <a:lnTo>
                    <a:pt x="303" y="49"/>
                  </a:lnTo>
                  <a:lnTo>
                    <a:pt x="263" y="55"/>
                  </a:lnTo>
                  <a:lnTo>
                    <a:pt x="224" y="63"/>
                  </a:lnTo>
                  <a:lnTo>
                    <a:pt x="163" y="10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1" name="Freeform 565">
              <a:extLst>
                <a:ext uri="{FF2B5EF4-FFF2-40B4-BE49-F238E27FC236}">
                  <a16:creationId xmlns:a16="http://schemas.microsoft.com/office/drawing/2014/main" xmlns="" id="{C33F8FA8-157E-476C-97B2-A57580DFD299}"/>
                </a:ext>
              </a:extLst>
            </p:cNvPr>
            <p:cNvSpPr>
              <a:spLocks noChangeAspect="1"/>
            </p:cNvSpPr>
            <p:nvPr/>
          </p:nvSpPr>
          <p:spPr bwMode="auto">
            <a:xfrm>
              <a:off x="1509" y="2462"/>
              <a:ext cx="6" cy="7"/>
            </a:xfrm>
            <a:custGeom>
              <a:avLst/>
              <a:gdLst>
                <a:gd name="T0" fmla="*/ 1 w 18"/>
                <a:gd name="T1" fmla="*/ 1 h 20"/>
                <a:gd name="T2" fmla="*/ 0 w 18"/>
                <a:gd name="T3" fmla="*/ 0 h 20"/>
                <a:gd name="T4" fmla="*/ 1 w 18"/>
                <a:gd name="T5" fmla="*/ 1 h 20"/>
                <a:gd name="T6" fmla="*/ 1 w 18"/>
                <a:gd name="T7" fmla="*/ 1 h 20"/>
                <a:gd name="T8" fmla="*/ 0 60000 65536"/>
                <a:gd name="T9" fmla="*/ 0 60000 65536"/>
                <a:gd name="T10" fmla="*/ 0 60000 65536"/>
                <a:gd name="T11" fmla="*/ 0 60000 65536"/>
                <a:gd name="T12" fmla="*/ 0 w 18"/>
                <a:gd name="T13" fmla="*/ 0 h 20"/>
                <a:gd name="T14" fmla="*/ 18 w 18"/>
                <a:gd name="T15" fmla="*/ 20 h 20"/>
              </a:gdLst>
              <a:ahLst/>
              <a:cxnLst>
                <a:cxn ang="T8">
                  <a:pos x="T0" y="T1"/>
                </a:cxn>
                <a:cxn ang="T9">
                  <a:pos x="T2" y="T3"/>
                </a:cxn>
                <a:cxn ang="T10">
                  <a:pos x="T4" y="T5"/>
                </a:cxn>
                <a:cxn ang="T11">
                  <a:pos x="T6" y="T7"/>
                </a:cxn>
              </a:cxnLst>
              <a:rect l="T12" t="T13" r="T14" b="T15"/>
              <a:pathLst>
                <a:path w="18" h="20">
                  <a:moveTo>
                    <a:pt x="18" y="18"/>
                  </a:moveTo>
                  <a:lnTo>
                    <a:pt x="0" y="0"/>
                  </a:lnTo>
                  <a:lnTo>
                    <a:pt x="18" y="20"/>
                  </a:lnTo>
                  <a:lnTo>
                    <a:pt x="18" y="1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2" name="Freeform 566">
              <a:extLst>
                <a:ext uri="{FF2B5EF4-FFF2-40B4-BE49-F238E27FC236}">
                  <a16:creationId xmlns:a16="http://schemas.microsoft.com/office/drawing/2014/main" xmlns="" id="{6B2E20EE-E425-405B-BCB9-CAC169D4144B}"/>
                </a:ext>
              </a:extLst>
            </p:cNvPr>
            <p:cNvSpPr>
              <a:spLocks noChangeAspect="1"/>
            </p:cNvSpPr>
            <p:nvPr/>
          </p:nvSpPr>
          <p:spPr bwMode="auto">
            <a:xfrm>
              <a:off x="1025" y="2458"/>
              <a:ext cx="87" cy="87"/>
            </a:xfrm>
            <a:custGeom>
              <a:avLst/>
              <a:gdLst>
                <a:gd name="T0" fmla="*/ 5 w 230"/>
                <a:gd name="T1" fmla="*/ 3 h 230"/>
                <a:gd name="T2" fmla="*/ 4 w 230"/>
                <a:gd name="T3" fmla="*/ 3 h 230"/>
                <a:gd name="T4" fmla="*/ 3 w 230"/>
                <a:gd name="T5" fmla="*/ 4 h 230"/>
                <a:gd name="T6" fmla="*/ 2 w 230"/>
                <a:gd name="T7" fmla="*/ 6 h 230"/>
                <a:gd name="T8" fmla="*/ 1 w 230"/>
                <a:gd name="T9" fmla="*/ 6 h 230"/>
                <a:gd name="T10" fmla="*/ 0 w 230"/>
                <a:gd name="T11" fmla="*/ 6 h 230"/>
                <a:gd name="T12" fmla="*/ 2 w 230"/>
                <a:gd name="T13" fmla="*/ 9 h 230"/>
                <a:gd name="T14" fmla="*/ 5 w 230"/>
                <a:gd name="T15" fmla="*/ 12 h 230"/>
                <a:gd name="T16" fmla="*/ 9 w 230"/>
                <a:gd name="T17" fmla="*/ 12 h 230"/>
                <a:gd name="T18" fmla="*/ 10 w 230"/>
                <a:gd name="T19" fmla="*/ 12 h 230"/>
                <a:gd name="T20" fmla="*/ 10 w 230"/>
                <a:gd name="T21" fmla="*/ 10 h 230"/>
                <a:gd name="T22" fmla="*/ 10 w 230"/>
                <a:gd name="T23" fmla="*/ 9 h 230"/>
                <a:gd name="T24" fmla="*/ 11 w 230"/>
                <a:gd name="T25" fmla="*/ 7 h 230"/>
                <a:gd name="T26" fmla="*/ 11 w 230"/>
                <a:gd name="T27" fmla="*/ 8 h 230"/>
                <a:gd name="T28" fmla="*/ 11 w 230"/>
                <a:gd name="T29" fmla="*/ 5 h 230"/>
                <a:gd name="T30" fmla="*/ 12 w 230"/>
                <a:gd name="T31" fmla="*/ 3 h 230"/>
                <a:gd name="T32" fmla="*/ 12 w 230"/>
                <a:gd name="T33" fmla="*/ 1 h 230"/>
                <a:gd name="T34" fmla="*/ 12 w 230"/>
                <a:gd name="T35" fmla="*/ 0 h 230"/>
                <a:gd name="T36" fmla="*/ 10 w 230"/>
                <a:gd name="T37" fmla="*/ 0 h 230"/>
                <a:gd name="T38" fmla="*/ 8 w 230"/>
                <a:gd name="T39" fmla="*/ 1 h 230"/>
                <a:gd name="T40" fmla="*/ 5 w 230"/>
                <a:gd name="T41" fmla="*/ 3 h 2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0"/>
                <a:gd name="T64" fmla="*/ 0 h 230"/>
                <a:gd name="T65" fmla="*/ 230 w 230"/>
                <a:gd name="T66" fmla="*/ 230 h 2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0" h="230">
                  <a:moveTo>
                    <a:pt x="90" y="60"/>
                  </a:moveTo>
                  <a:lnTo>
                    <a:pt x="72" y="66"/>
                  </a:lnTo>
                  <a:lnTo>
                    <a:pt x="48" y="78"/>
                  </a:lnTo>
                  <a:lnTo>
                    <a:pt x="31" y="111"/>
                  </a:lnTo>
                  <a:lnTo>
                    <a:pt x="19" y="111"/>
                  </a:lnTo>
                  <a:lnTo>
                    <a:pt x="0" y="115"/>
                  </a:lnTo>
                  <a:lnTo>
                    <a:pt x="45" y="166"/>
                  </a:lnTo>
                  <a:lnTo>
                    <a:pt x="88" y="217"/>
                  </a:lnTo>
                  <a:lnTo>
                    <a:pt x="158" y="230"/>
                  </a:lnTo>
                  <a:lnTo>
                    <a:pt x="187" y="226"/>
                  </a:lnTo>
                  <a:lnTo>
                    <a:pt x="187" y="190"/>
                  </a:lnTo>
                  <a:lnTo>
                    <a:pt x="188" y="161"/>
                  </a:lnTo>
                  <a:lnTo>
                    <a:pt x="199" y="129"/>
                  </a:lnTo>
                  <a:lnTo>
                    <a:pt x="202" y="139"/>
                  </a:lnTo>
                  <a:lnTo>
                    <a:pt x="209" y="96"/>
                  </a:lnTo>
                  <a:lnTo>
                    <a:pt x="216" y="53"/>
                  </a:lnTo>
                  <a:lnTo>
                    <a:pt x="216" y="11"/>
                  </a:lnTo>
                  <a:lnTo>
                    <a:pt x="230" y="0"/>
                  </a:lnTo>
                  <a:lnTo>
                    <a:pt x="190" y="6"/>
                  </a:lnTo>
                  <a:lnTo>
                    <a:pt x="151" y="14"/>
                  </a:lnTo>
                  <a:lnTo>
                    <a:pt x="90" y="6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3" name="Freeform 567">
              <a:extLst>
                <a:ext uri="{FF2B5EF4-FFF2-40B4-BE49-F238E27FC236}">
                  <a16:creationId xmlns:a16="http://schemas.microsoft.com/office/drawing/2014/main" xmlns="" id="{E08798BB-5594-4114-8CFC-FEAAF68CCE2E}"/>
                </a:ext>
              </a:extLst>
            </p:cNvPr>
            <p:cNvSpPr>
              <a:spLocks noChangeAspect="1"/>
            </p:cNvSpPr>
            <p:nvPr/>
          </p:nvSpPr>
          <p:spPr bwMode="auto">
            <a:xfrm>
              <a:off x="1506" y="2492"/>
              <a:ext cx="3" cy="5"/>
            </a:xfrm>
            <a:custGeom>
              <a:avLst/>
              <a:gdLst>
                <a:gd name="T0" fmla="*/ 0 w 7"/>
                <a:gd name="T1" fmla="*/ 1 h 12"/>
                <a:gd name="T2" fmla="*/ 0 w 7"/>
                <a:gd name="T3" fmla="*/ 0 h 12"/>
                <a:gd name="T4" fmla="*/ 0 w 7"/>
                <a:gd name="T5" fmla="*/ 0 h 12"/>
                <a:gd name="T6" fmla="*/ 0 w 7"/>
                <a:gd name="T7" fmla="*/ 1 h 12"/>
                <a:gd name="T8" fmla="*/ 0 60000 65536"/>
                <a:gd name="T9" fmla="*/ 0 60000 65536"/>
                <a:gd name="T10" fmla="*/ 0 60000 65536"/>
                <a:gd name="T11" fmla="*/ 0 60000 65536"/>
                <a:gd name="T12" fmla="*/ 0 w 7"/>
                <a:gd name="T13" fmla="*/ 0 h 12"/>
                <a:gd name="T14" fmla="*/ 7 w 7"/>
                <a:gd name="T15" fmla="*/ 12 h 12"/>
              </a:gdLst>
              <a:ahLst/>
              <a:cxnLst>
                <a:cxn ang="T8">
                  <a:pos x="T0" y="T1"/>
                </a:cxn>
                <a:cxn ang="T9">
                  <a:pos x="T2" y="T3"/>
                </a:cxn>
                <a:cxn ang="T10">
                  <a:pos x="T4" y="T5"/>
                </a:cxn>
                <a:cxn ang="T11">
                  <a:pos x="T6" y="T7"/>
                </a:cxn>
              </a:cxnLst>
              <a:rect l="T12" t="T13" r="T14" b="T15"/>
              <a:pathLst>
                <a:path w="7" h="12">
                  <a:moveTo>
                    <a:pt x="4" y="12"/>
                  </a:moveTo>
                  <a:lnTo>
                    <a:pt x="7" y="0"/>
                  </a:lnTo>
                  <a:lnTo>
                    <a:pt x="0" y="6"/>
                  </a:lnTo>
                  <a:lnTo>
                    <a:pt x="4" y="1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4" name="Freeform 568">
              <a:extLst>
                <a:ext uri="{FF2B5EF4-FFF2-40B4-BE49-F238E27FC236}">
                  <a16:creationId xmlns:a16="http://schemas.microsoft.com/office/drawing/2014/main" xmlns="" id="{7AD4F2DC-DBE6-4EA9-9BFB-DD64A8C87B6B}"/>
                </a:ext>
              </a:extLst>
            </p:cNvPr>
            <p:cNvSpPr>
              <a:spLocks noChangeAspect="1"/>
            </p:cNvSpPr>
            <p:nvPr/>
          </p:nvSpPr>
          <p:spPr bwMode="auto">
            <a:xfrm>
              <a:off x="1484" y="2409"/>
              <a:ext cx="3" cy="3"/>
            </a:xfrm>
            <a:custGeom>
              <a:avLst/>
              <a:gdLst>
                <a:gd name="T0" fmla="*/ 0 w 10"/>
                <a:gd name="T1" fmla="*/ 0 h 8"/>
                <a:gd name="T2" fmla="*/ 0 w 10"/>
                <a:gd name="T3" fmla="*/ 0 h 8"/>
                <a:gd name="T4" fmla="*/ 0 w 10"/>
                <a:gd name="T5" fmla="*/ 0 h 8"/>
                <a:gd name="T6" fmla="*/ 0 w 10"/>
                <a:gd name="T7" fmla="*/ 0 h 8"/>
                <a:gd name="T8" fmla="*/ 0 60000 65536"/>
                <a:gd name="T9" fmla="*/ 0 60000 65536"/>
                <a:gd name="T10" fmla="*/ 0 60000 65536"/>
                <a:gd name="T11" fmla="*/ 0 60000 65536"/>
                <a:gd name="T12" fmla="*/ 0 w 10"/>
                <a:gd name="T13" fmla="*/ 0 h 8"/>
                <a:gd name="T14" fmla="*/ 10 w 10"/>
                <a:gd name="T15" fmla="*/ 8 h 8"/>
              </a:gdLst>
              <a:ahLst/>
              <a:cxnLst>
                <a:cxn ang="T8">
                  <a:pos x="T0" y="T1"/>
                </a:cxn>
                <a:cxn ang="T9">
                  <a:pos x="T2" y="T3"/>
                </a:cxn>
                <a:cxn ang="T10">
                  <a:pos x="T4" y="T5"/>
                </a:cxn>
                <a:cxn ang="T11">
                  <a:pos x="T6" y="T7"/>
                </a:cxn>
              </a:cxnLst>
              <a:rect l="T12" t="T13" r="T14" b="T15"/>
              <a:pathLst>
                <a:path w="10" h="8">
                  <a:moveTo>
                    <a:pt x="10" y="8"/>
                  </a:moveTo>
                  <a:lnTo>
                    <a:pt x="0" y="0"/>
                  </a:lnTo>
                  <a:lnTo>
                    <a:pt x="9" y="7"/>
                  </a:lnTo>
                  <a:lnTo>
                    <a:pt x="10" y="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5" name="Freeform 569">
              <a:extLst>
                <a:ext uri="{FF2B5EF4-FFF2-40B4-BE49-F238E27FC236}">
                  <a16:creationId xmlns:a16="http://schemas.microsoft.com/office/drawing/2014/main" xmlns="" id="{A05FDD03-3A76-442C-8FBA-AD0C49E21227}"/>
                </a:ext>
              </a:extLst>
            </p:cNvPr>
            <p:cNvSpPr>
              <a:spLocks noChangeAspect="1"/>
            </p:cNvSpPr>
            <p:nvPr/>
          </p:nvSpPr>
          <p:spPr bwMode="auto">
            <a:xfrm>
              <a:off x="1502" y="2431"/>
              <a:ext cx="3" cy="6"/>
            </a:xfrm>
            <a:custGeom>
              <a:avLst/>
              <a:gdLst>
                <a:gd name="T0" fmla="*/ 0 w 9"/>
                <a:gd name="T1" fmla="*/ 0 h 15"/>
                <a:gd name="T2" fmla="*/ 0 w 9"/>
                <a:gd name="T3" fmla="*/ 0 h 15"/>
                <a:gd name="T4" fmla="*/ 0 w 9"/>
                <a:gd name="T5" fmla="*/ 1 h 15"/>
                <a:gd name="T6" fmla="*/ 0 w 9"/>
                <a:gd name="T7" fmla="*/ 0 h 15"/>
                <a:gd name="T8" fmla="*/ 0 60000 65536"/>
                <a:gd name="T9" fmla="*/ 0 60000 65536"/>
                <a:gd name="T10" fmla="*/ 0 60000 65536"/>
                <a:gd name="T11" fmla="*/ 0 60000 65536"/>
                <a:gd name="T12" fmla="*/ 0 w 9"/>
                <a:gd name="T13" fmla="*/ 0 h 15"/>
                <a:gd name="T14" fmla="*/ 9 w 9"/>
                <a:gd name="T15" fmla="*/ 15 h 15"/>
              </a:gdLst>
              <a:ahLst/>
              <a:cxnLst>
                <a:cxn ang="T8">
                  <a:pos x="T0" y="T1"/>
                </a:cxn>
                <a:cxn ang="T9">
                  <a:pos x="T2" y="T3"/>
                </a:cxn>
                <a:cxn ang="T10">
                  <a:pos x="T4" y="T5"/>
                </a:cxn>
                <a:cxn ang="T11">
                  <a:pos x="T6" y="T7"/>
                </a:cxn>
              </a:cxnLst>
              <a:rect l="T12" t="T13" r="T14" b="T15"/>
              <a:pathLst>
                <a:path w="9" h="15">
                  <a:moveTo>
                    <a:pt x="7" y="0"/>
                  </a:moveTo>
                  <a:lnTo>
                    <a:pt x="9" y="5"/>
                  </a:lnTo>
                  <a:lnTo>
                    <a:pt x="0" y="15"/>
                  </a:lnTo>
                  <a:lnTo>
                    <a:pt x="7"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6" name="Freeform 570">
              <a:extLst>
                <a:ext uri="{FF2B5EF4-FFF2-40B4-BE49-F238E27FC236}">
                  <a16:creationId xmlns:a16="http://schemas.microsoft.com/office/drawing/2014/main" xmlns="" id="{A222DEAC-5998-4607-9752-CEDC8BB9E691}"/>
                </a:ext>
              </a:extLst>
            </p:cNvPr>
            <p:cNvSpPr>
              <a:spLocks noChangeAspect="1"/>
            </p:cNvSpPr>
            <p:nvPr/>
          </p:nvSpPr>
          <p:spPr bwMode="auto">
            <a:xfrm>
              <a:off x="1480" y="2391"/>
              <a:ext cx="3" cy="2"/>
            </a:xfrm>
            <a:custGeom>
              <a:avLst/>
              <a:gdLst>
                <a:gd name="T0" fmla="*/ 0 w 8"/>
                <a:gd name="T1" fmla="*/ 0 h 6"/>
                <a:gd name="T2" fmla="*/ 0 w 8"/>
                <a:gd name="T3" fmla="*/ 0 h 6"/>
                <a:gd name="T4" fmla="*/ 0 w 8"/>
                <a:gd name="T5" fmla="*/ 0 h 6"/>
                <a:gd name="T6" fmla="*/ 0 w 8"/>
                <a:gd name="T7" fmla="*/ 0 h 6"/>
                <a:gd name="T8" fmla="*/ 0 w 8"/>
                <a:gd name="T9" fmla="*/ 0 h 6"/>
                <a:gd name="T10" fmla="*/ 0 w 8"/>
                <a:gd name="T11" fmla="*/ 0 h 6"/>
                <a:gd name="T12" fmla="*/ 0 w 8"/>
                <a:gd name="T13" fmla="*/ 0 h 6"/>
                <a:gd name="T14" fmla="*/ 0 w 8"/>
                <a:gd name="T15" fmla="*/ 0 h 6"/>
                <a:gd name="T16" fmla="*/ 0 w 8"/>
                <a:gd name="T17" fmla="*/ 0 h 6"/>
                <a:gd name="T18" fmla="*/ 0 w 8"/>
                <a:gd name="T19" fmla="*/ 0 h 6"/>
                <a:gd name="T20" fmla="*/ 0 w 8"/>
                <a:gd name="T21" fmla="*/ 0 h 6"/>
                <a:gd name="T22" fmla="*/ 0 w 8"/>
                <a:gd name="T23" fmla="*/ 0 h 6"/>
                <a:gd name="T24" fmla="*/ 0 w 8"/>
                <a:gd name="T25" fmla="*/ 0 h 6"/>
                <a:gd name="T26" fmla="*/ 0 w 8"/>
                <a:gd name="T27" fmla="*/ 0 h 6"/>
                <a:gd name="T28" fmla="*/ 0 w 8"/>
                <a:gd name="T29" fmla="*/ 0 h 6"/>
                <a:gd name="T30" fmla="*/ 0 w 8"/>
                <a:gd name="T31" fmla="*/ 0 h 6"/>
                <a:gd name="T32" fmla="*/ 0 w 8"/>
                <a:gd name="T33" fmla="*/ 0 h 6"/>
                <a:gd name="T34" fmla="*/ 0 w 8"/>
                <a:gd name="T35" fmla="*/ 0 h 6"/>
                <a:gd name="T36" fmla="*/ 0 w 8"/>
                <a:gd name="T37" fmla="*/ 0 h 6"/>
                <a:gd name="T38" fmla="*/ 0 w 8"/>
                <a:gd name="T39" fmla="*/ 0 h 6"/>
                <a:gd name="T40" fmla="*/ 0 w 8"/>
                <a:gd name="T41" fmla="*/ 0 h 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
                <a:gd name="T64" fmla="*/ 0 h 6"/>
                <a:gd name="T65" fmla="*/ 8 w 8"/>
                <a:gd name="T66" fmla="*/ 6 h 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 h="6">
                  <a:moveTo>
                    <a:pt x="8" y="2"/>
                  </a:moveTo>
                  <a:lnTo>
                    <a:pt x="8" y="0"/>
                  </a:lnTo>
                  <a:lnTo>
                    <a:pt x="8" y="2"/>
                  </a:lnTo>
                  <a:lnTo>
                    <a:pt x="7" y="2"/>
                  </a:lnTo>
                  <a:lnTo>
                    <a:pt x="6" y="2"/>
                  </a:lnTo>
                  <a:lnTo>
                    <a:pt x="4" y="2"/>
                  </a:lnTo>
                  <a:lnTo>
                    <a:pt x="4" y="3"/>
                  </a:lnTo>
                  <a:lnTo>
                    <a:pt x="4" y="5"/>
                  </a:lnTo>
                  <a:lnTo>
                    <a:pt x="3" y="5"/>
                  </a:lnTo>
                  <a:lnTo>
                    <a:pt x="1" y="5"/>
                  </a:lnTo>
                  <a:lnTo>
                    <a:pt x="0" y="5"/>
                  </a:lnTo>
                  <a:lnTo>
                    <a:pt x="0" y="6"/>
                  </a:lnTo>
                  <a:lnTo>
                    <a:pt x="1" y="6"/>
                  </a:lnTo>
                  <a:lnTo>
                    <a:pt x="3" y="6"/>
                  </a:lnTo>
                  <a:lnTo>
                    <a:pt x="4" y="6"/>
                  </a:lnTo>
                  <a:lnTo>
                    <a:pt x="4" y="5"/>
                  </a:lnTo>
                  <a:lnTo>
                    <a:pt x="6" y="5"/>
                  </a:lnTo>
                  <a:lnTo>
                    <a:pt x="7" y="5"/>
                  </a:lnTo>
                  <a:lnTo>
                    <a:pt x="7" y="3"/>
                  </a:lnTo>
                  <a:lnTo>
                    <a:pt x="8" y="3"/>
                  </a:lnTo>
                  <a:lnTo>
                    <a:pt x="8"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7" name="Freeform 571">
              <a:extLst>
                <a:ext uri="{FF2B5EF4-FFF2-40B4-BE49-F238E27FC236}">
                  <a16:creationId xmlns:a16="http://schemas.microsoft.com/office/drawing/2014/main" xmlns="" id="{27A88AB8-3AE9-42D1-91C0-77BC09D4C376}"/>
                </a:ext>
              </a:extLst>
            </p:cNvPr>
            <p:cNvSpPr>
              <a:spLocks noChangeAspect="1"/>
            </p:cNvSpPr>
            <p:nvPr/>
          </p:nvSpPr>
          <p:spPr bwMode="auto">
            <a:xfrm>
              <a:off x="1501" y="2414"/>
              <a:ext cx="4" cy="2"/>
            </a:xfrm>
            <a:custGeom>
              <a:avLst/>
              <a:gdLst>
                <a:gd name="T0" fmla="*/ 0 w 11"/>
                <a:gd name="T1" fmla="*/ 0 h 7"/>
                <a:gd name="T2" fmla="*/ 0 w 11"/>
                <a:gd name="T3" fmla="*/ 0 h 7"/>
                <a:gd name="T4" fmla="*/ 0 w 11"/>
                <a:gd name="T5" fmla="*/ 0 h 7"/>
                <a:gd name="T6" fmla="*/ 0 w 11"/>
                <a:gd name="T7" fmla="*/ 0 h 7"/>
                <a:gd name="T8" fmla="*/ 0 w 11"/>
                <a:gd name="T9" fmla="*/ 0 h 7"/>
                <a:gd name="T10" fmla="*/ 0 60000 65536"/>
                <a:gd name="T11" fmla="*/ 0 60000 65536"/>
                <a:gd name="T12" fmla="*/ 0 60000 65536"/>
                <a:gd name="T13" fmla="*/ 0 60000 65536"/>
                <a:gd name="T14" fmla="*/ 0 60000 65536"/>
                <a:gd name="T15" fmla="*/ 0 w 11"/>
                <a:gd name="T16" fmla="*/ 0 h 7"/>
                <a:gd name="T17" fmla="*/ 11 w 11"/>
                <a:gd name="T18" fmla="*/ 7 h 7"/>
              </a:gdLst>
              <a:ahLst/>
              <a:cxnLst>
                <a:cxn ang="T10">
                  <a:pos x="T0" y="T1"/>
                </a:cxn>
                <a:cxn ang="T11">
                  <a:pos x="T2" y="T3"/>
                </a:cxn>
                <a:cxn ang="T12">
                  <a:pos x="T4" y="T5"/>
                </a:cxn>
                <a:cxn ang="T13">
                  <a:pos x="T6" y="T7"/>
                </a:cxn>
                <a:cxn ang="T14">
                  <a:pos x="T8" y="T9"/>
                </a:cxn>
              </a:cxnLst>
              <a:rect l="T15" t="T16" r="T17" b="T18"/>
              <a:pathLst>
                <a:path w="11" h="7">
                  <a:moveTo>
                    <a:pt x="5" y="0"/>
                  </a:moveTo>
                  <a:lnTo>
                    <a:pt x="2" y="1"/>
                  </a:lnTo>
                  <a:lnTo>
                    <a:pt x="0" y="7"/>
                  </a:lnTo>
                  <a:lnTo>
                    <a:pt x="11" y="6"/>
                  </a:lnTo>
                  <a:lnTo>
                    <a:pt x="5"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8" name="Freeform 572">
              <a:extLst>
                <a:ext uri="{FF2B5EF4-FFF2-40B4-BE49-F238E27FC236}">
                  <a16:creationId xmlns:a16="http://schemas.microsoft.com/office/drawing/2014/main" xmlns="" id="{82A75F99-1EF7-4A33-A10F-CAB228A09D2F}"/>
                </a:ext>
              </a:extLst>
            </p:cNvPr>
            <p:cNvSpPr>
              <a:spLocks noChangeAspect="1"/>
            </p:cNvSpPr>
            <p:nvPr/>
          </p:nvSpPr>
          <p:spPr bwMode="auto">
            <a:xfrm>
              <a:off x="1502" y="2403"/>
              <a:ext cx="2" cy="2"/>
            </a:xfrm>
            <a:custGeom>
              <a:avLst/>
              <a:gdLst>
                <a:gd name="T0" fmla="*/ 0 w 6"/>
                <a:gd name="T1" fmla="*/ 0 h 8"/>
                <a:gd name="T2" fmla="*/ 0 w 6"/>
                <a:gd name="T3" fmla="*/ 0 h 8"/>
                <a:gd name="T4" fmla="*/ 0 w 6"/>
                <a:gd name="T5" fmla="*/ 0 h 8"/>
                <a:gd name="T6" fmla="*/ 0 w 6"/>
                <a:gd name="T7" fmla="*/ 0 h 8"/>
                <a:gd name="T8" fmla="*/ 0 w 6"/>
                <a:gd name="T9" fmla="*/ 0 h 8"/>
                <a:gd name="T10" fmla="*/ 0 w 6"/>
                <a:gd name="T11" fmla="*/ 0 h 8"/>
                <a:gd name="T12" fmla="*/ 0 w 6"/>
                <a:gd name="T13" fmla="*/ 0 h 8"/>
                <a:gd name="T14" fmla="*/ 0 60000 65536"/>
                <a:gd name="T15" fmla="*/ 0 60000 65536"/>
                <a:gd name="T16" fmla="*/ 0 60000 65536"/>
                <a:gd name="T17" fmla="*/ 0 60000 65536"/>
                <a:gd name="T18" fmla="*/ 0 60000 65536"/>
                <a:gd name="T19" fmla="*/ 0 60000 65536"/>
                <a:gd name="T20" fmla="*/ 0 60000 65536"/>
                <a:gd name="T21" fmla="*/ 0 w 6"/>
                <a:gd name="T22" fmla="*/ 0 h 8"/>
                <a:gd name="T23" fmla="*/ 6 w 6"/>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8">
                  <a:moveTo>
                    <a:pt x="6" y="6"/>
                  </a:moveTo>
                  <a:lnTo>
                    <a:pt x="3" y="8"/>
                  </a:lnTo>
                  <a:lnTo>
                    <a:pt x="0" y="2"/>
                  </a:lnTo>
                  <a:lnTo>
                    <a:pt x="2" y="2"/>
                  </a:lnTo>
                  <a:lnTo>
                    <a:pt x="0" y="0"/>
                  </a:lnTo>
                  <a:lnTo>
                    <a:pt x="6" y="5"/>
                  </a:lnTo>
                  <a:lnTo>
                    <a:pt x="6"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69" name="Freeform 573">
              <a:extLst>
                <a:ext uri="{FF2B5EF4-FFF2-40B4-BE49-F238E27FC236}">
                  <a16:creationId xmlns:a16="http://schemas.microsoft.com/office/drawing/2014/main" xmlns="" id="{35F0EDA9-8D77-48D9-99A2-54A2E14E9D5B}"/>
                </a:ext>
              </a:extLst>
            </p:cNvPr>
            <p:cNvSpPr>
              <a:spLocks noChangeAspect="1"/>
            </p:cNvSpPr>
            <p:nvPr/>
          </p:nvSpPr>
          <p:spPr bwMode="auto">
            <a:xfrm>
              <a:off x="1004" y="2386"/>
              <a:ext cx="23" cy="54"/>
            </a:xfrm>
            <a:custGeom>
              <a:avLst/>
              <a:gdLst>
                <a:gd name="T0" fmla="*/ 2 w 65"/>
                <a:gd name="T1" fmla="*/ 6 h 142"/>
                <a:gd name="T2" fmla="*/ 1 w 65"/>
                <a:gd name="T3" fmla="*/ 8 h 142"/>
                <a:gd name="T4" fmla="*/ 0 w 65"/>
                <a:gd name="T5" fmla="*/ 8 h 142"/>
                <a:gd name="T6" fmla="*/ 0 w 65"/>
                <a:gd name="T7" fmla="*/ 5 h 142"/>
                <a:gd name="T8" fmla="*/ 1 w 65"/>
                <a:gd name="T9" fmla="*/ 2 h 142"/>
                <a:gd name="T10" fmla="*/ 3 w 65"/>
                <a:gd name="T11" fmla="*/ 0 h 142"/>
                <a:gd name="T12" fmla="*/ 3 w 65"/>
                <a:gd name="T13" fmla="*/ 0 h 142"/>
                <a:gd name="T14" fmla="*/ 2 w 65"/>
                <a:gd name="T15" fmla="*/ 3 h 142"/>
                <a:gd name="T16" fmla="*/ 2 w 65"/>
                <a:gd name="T17" fmla="*/ 6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
                <a:gd name="T28" fmla="*/ 0 h 142"/>
                <a:gd name="T29" fmla="*/ 65 w 65"/>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 h="142">
                  <a:moveTo>
                    <a:pt x="39" y="115"/>
                  </a:moveTo>
                  <a:lnTo>
                    <a:pt x="15" y="142"/>
                  </a:lnTo>
                  <a:lnTo>
                    <a:pt x="0" y="142"/>
                  </a:lnTo>
                  <a:lnTo>
                    <a:pt x="9" y="89"/>
                  </a:lnTo>
                  <a:lnTo>
                    <a:pt x="16" y="36"/>
                  </a:lnTo>
                  <a:lnTo>
                    <a:pt x="61" y="0"/>
                  </a:lnTo>
                  <a:lnTo>
                    <a:pt x="65" y="7"/>
                  </a:lnTo>
                  <a:lnTo>
                    <a:pt x="52" y="61"/>
                  </a:lnTo>
                  <a:lnTo>
                    <a:pt x="39" y="11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0" name="Freeform 574">
              <a:extLst>
                <a:ext uri="{FF2B5EF4-FFF2-40B4-BE49-F238E27FC236}">
                  <a16:creationId xmlns:a16="http://schemas.microsoft.com/office/drawing/2014/main" xmlns="" id="{80D64A1E-8D3D-4599-AC9B-BE30E24C51E6}"/>
                </a:ext>
              </a:extLst>
            </p:cNvPr>
            <p:cNvSpPr>
              <a:spLocks noChangeAspect="1"/>
            </p:cNvSpPr>
            <p:nvPr/>
          </p:nvSpPr>
          <p:spPr bwMode="auto">
            <a:xfrm>
              <a:off x="945" y="2400"/>
              <a:ext cx="77" cy="84"/>
            </a:xfrm>
            <a:custGeom>
              <a:avLst/>
              <a:gdLst>
                <a:gd name="T0" fmla="*/ 1 w 203"/>
                <a:gd name="T1" fmla="*/ 10 h 225"/>
                <a:gd name="T2" fmla="*/ 0 w 203"/>
                <a:gd name="T3" fmla="*/ 9 h 225"/>
                <a:gd name="T4" fmla="*/ 0 w 203"/>
                <a:gd name="T5" fmla="*/ 7 h 225"/>
                <a:gd name="T6" fmla="*/ 2 w 203"/>
                <a:gd name="T7" fmla="*/ 5 h 225"/>
                <a:gd name="T8" fmla="*/ 5 w 203"/>
                <a:gd name="T9" fmla="*/ 4 h 225"/>
                <a:gd name="T10" fmla="*/ 3 w 203"/>
                <a:gd name="T11" fmla="*/ 2 h 225"/>
                <a:gd name="T12" fmla="*/ 4 w 203"/>
                <a:gd name="T13" fmla="*/ 1 h 225"/>
                <a:gd name="T14" fmla="*/ 5 w 203"/>
                <a:gd name="T15" fmla="*/ 0 h 225"/>
                <a:gd name="T16" fmla="*/ 7 w 203"/>
                <a:gd name="T17" fmla="*/ 0 h 225"/>
                <a:gd name="T18" fmla="*/ 9 w 203"/>
                <a:gd name="T19" fmla="*/ 0 h 225"/>
                <a:gd name="T20" fmla="*/ 9 w 203"/>
                <a:gd name="T21" fmla="*/ 3 h 225"/>
                <a:gd name="T22" fmla="*/ 8 w 203"/>
                <a:gd name="T23" fmla="*/ 6 h 225"/>
                <a:gd name="T24" fmla="*/ 9 w 203"/>
                <a:gd name="T25" fmla="*/ 6 h 225"/>
                <a:gd name="T26" fmla="*/ 10 w 203"/>
                <a:gd name="T27" fmla="*/ 6 h 225"/>
                <a:gd name="T28" fmla="*/ 11 w 203"/>
                <a:gd name="T29" fmla="*/ 6 h 225"/>
                <a:gd name="T30" fmla="*/ 9 w 203"/>
                <a:gd name="T31" fmla="*/ 7 h 225"/>
                <a:gd name="T32" fmla="*/ 8 w 203"/>
                <a:gd name="T33" fmla="*/ 10 h 225"/>
                <a:gd name="T34" fmla="*/ 5 w 203"/>
                <a:gd name="T35" fmla="*/ 12 h 225"/>
                <a:gd name="T36" fmla="*/ 3 w 203"/>
                <a:gd name="T37" fmla="*/ 11 h 225"/>
                <a:gd name="T38" fmla="*/ 1 w 203"/>
                <a:gd name="T39" fmla="*/ 10 h 2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225"/>
                <a:gd name="T62" fmla="*/ 203 w 203"/>
                <a:gd name="T63" fmla="*/ 225 h 2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225">
                  <a:moveTo>
                    <a:pt x="19" y="200"/>
                  </a:moveTo>
                  <a:lnTo>
                    <a:pt x="0" y="180"/>
                  </a:lnTo>
                  <a:lnTo>
                    <a:pt x="6" y="141"/>
                  </a:lnTo>
                  <a:lnTo>
                    <a:pt x="34" y="97"/>
                  </a:lnTo>
                  <a:lnTo>
                    <a:pt x="98" y="88"/>
                  </a:lnTo>
                  <a:lnTo>
                    <a:pt x="64" y="35"/>
                  </a:lnTo>
                  <a:lnTo>
                    <a:pt x="79" y="31"/>
                  </a:lnTo>
                  <a:lnTo>
                    <a:pt x="83" y="0"/>
                  </a:lnTo>
                  <a:lnTo>
                    <a:pt x="128" y="0"/>
                  </a:lnTo>
                  <a:lnTo>
                    <a:pt x="171" y="0"/>
                  </a:lnTo>
                  <a:lnTo>
                    <a:pt x="164" y="53"/>
                  </a:lnTo>
                  <a:lnTo>
                    <a:pt x="155" y="106"/>
                  </a:lnTo>
                  <a:lnTo>
                    <a:pt x="170" y="106"/>
                  </a:lnTo>
                  <a:lnTo>
                    <a:pt x="186" y="109"/>
                  </a:lnTo>
                  <a:lnTo>
                    <a:pt x="203" y="116"/>
                  </a:lnTo>
                  <a:lnTo>
                    <a:pt x="168" y="141"/>
                  </a:lnTo>
                  <a:lnTo>
                    <a:pt x="140" y="188"/>
                  </a:lnTo>
                  <a:lnTo>
                    <a:pt x="100" y="225"/>
                  </a:lnTo>
                  <a:lnTo>
                    <a:pt x="59" y="212"/>
                  </a:lnTo>
                  <a:lnTo>
                    <a:pt x="19" y="20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1" name="Freeform 575">
              <a:extLst>
                <a:ext uri="{FF2B5EF4-FFF2-40B4-BE49-F238E27FC236}">
                  <a16:creationId xmlns:a16="http://schemas.microsoft.com/office/drawing/2014/main" xmlns="" id="{28178E68-A3DC-4139-A642-7C546BE985C2}"/>
                </a:ext>
              </a:extLst>
            </p:cNvPr>
            <p:cNvSpPr>
              <a:spLocks noChangeAspect="1"/>
            </p:cNvSpPr>
            <p:nvPr/>
          </p:nvSpPr>
          <p:spPr bwMode="auto">
            <a:xfrm>
              <a:off x="1205" y="2386"/>
              <a:ext cx="39" cy="15"/>
            </a:xfrm>
            <a:custGeom>
              <a:avLst/>
              <a:gdLst>
                <a:gd name="T0" fmla="*/ 2 w 103"/>
                <a:gd name="T1" fmla="*/ 0 h 37"/>
                <a:gd name="T2" fmla="*/ 0 w 103"/>
                <a:gd name="T3" fmla="*/ 1 h 37"/>
                <a:gd name="T4" fmla="*/ 3 w 103"/>
                <a:gd name="T5" fmla="*/ 2 h 37"/>
                <a:gd name="T6" fmla="*/ 6 w 103"/>
                <a:gd name="T7" fmla="*/ 2 h 37"/>
                <a:gd name="T8" fmla="*/ 2 w 103"/>
                <a:gd name="T9" fmla="*/ 0 h 37"/>
                <a:gd name="T10" fmla="*/ 0 60000 65536"/>
                <a:gd name="T11" fmla="*/ 0 60000 65536"/>
                <a:gd name="T12" fmla="*/ 0 60000 65536"/>
                <a:gd name="T13" fmla="*/ 0 60000 65536"/>
                <a:gd name="T14" fmla="*/ 0 60000 65536"/>
                <a:gd name="T15" fmla="*/ 0 w 103"/>
                <a:gd name="T16" fmla="*/ 0 h 37"/>
                <a:gd name="T17" fmla="*/ 103 w 103"/>
                <a:gd name="T18" fmla="*/ 37 h 37"/>
              </a:gdLst>
              <a:ahLst/>
              <a:cxnLst>
                <a:cxn ang="T10">
                  <a:pos x="T0" y="T1"/>
                </a:cxn>
                <a:cxn ang="T11">
                  <a:pos x="T2" y="T3"/>
                </a:cxn>
                <a:cxn ang="T12">
                  <a:pos x="T4" y="T5"/>
                </a:cxn>
                <a:cxn ang="T13">
                  <a:pos x="T6" y="T7"/>
                </a:cxn>
                <a:cxn ang="T14">
                  <a:pos x="T8" y="T9"/>
                </a:cxn>
              </a:cxnLst>
              <a:rect l="T15" t="T16" r="T17" b="T18"/>
              <a:pathLst>
                <a:path w="103" h="37">
                  <a:moveTo>
                    <a:pt x="40" y="0"/>
                  </a:moveTo>
                  <a:lnTo>
                    <a:pt x="0" y="13"/>
                  </a:lnTo>
                  <a:lnTo>
                    <a:pt x="57" y="37"/>
                  </a:lnTo>
                  <a:lnTo>
                    <a:pt x="103" y="31"/>
                  </a:lnTo>
                  <a:lnTo>
                    <a:pt x="4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2" name="Freeform 576">
              <a:extLst>
                <a:ext uri="{FF2B5EF4-FFF2-40B4-BE49-F238E27FC236}">
                  <a16:creationId xmlns:a16="http://schemas.microsoft.com/office/drawing/2014/main" xmlns="" id="{57614E44-9122-416D-A4A4-195715BE2A45}"/>
                </a:ext>
              </a:extLst>
            </p:cNvPr>
            <p:cNvSpPr>
              <a:spLocks noChangeAspect="1"/>
            </p:cNvSpPr>
            <p:nvPr/>
          </p:nvSpPr>
          <p:spPr bwMode="auto">
            <a:xfrm>
              <a:off x="1407" y="2385"/>
              <a:ext cx="29" cy="11"/>
            </a:xfrm>
            <a:custGeom>
              <a:avLst/>
              <a:gdLst>
                <a:gd name="T0" fmla="*/ 4 w 76"/>
                <a:gd name="T1" fmla="*/ 1 h 30"/>
                <a:gd name="T2" fmla="*/ 4 w 76"/>
                <a:gd name="T3" fmla="*/ 1 h 30"/>
                <a:gd name="T4" fmla="*/ 1 w 76"/>
                <a:gd name="T5" fmla="*/ 1 h 30"/>
                <a:gd name="T6" fmla="*/ 0 w 76"/>
                <a:gd name="T7" fmla="*/ 1 h 30"/>
                <a:gd name="T8" fmla="*/ 0 w 76"/>
                <a:gd name="T9" fmla="*/ 0 h 30"/>
                <a:gd name="T10" fmla="*/ 4 w 76"/>
                <a:gd name="T11" fmla="*/ 1 h 30"/>
                <a:gd name="T12" fmla="*/ 0 60000 65536"/>
                <a:gd name="T13" fmla="*/ 0 60000 65536"/>
                <a:gd name="T14" fmla="*/ 0 60000 65536"/>
                <a:gd name="T15" fmla="*/ 0 60000 65536"/>
                <a:gd name="T16" fmla="*/ 0 60000 65536"/>
                <a:gd name="T17" fmla="*/ 0 60000 65536"/>
                <a:gd name="T18" fmla="*/ 0 w 76"/>
                <a:gd name="T19" fmla="*/ 0 h 30"/>
                <a:gd name="T20" fmla="*/ 76 w 7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76" h="30">
                  <a:moveTo>
                    <a:pt x="76" y="16"/>
                  </a:moveTo>
                  <a:lnTo>
                    <a:pt x="70" y="19"/>
                  </a:lnTo>
                  <a:lnTo>
                    <a:pt x="19" y="30"/>
                  </a:lnTo>
                  <a:lnTo>
                    <a:pt x="0" y="24"/>
                  </a:lnTo>
                  <a:lnTo>
                    <a:pt x="6" y="0"/>
                  </a:lnTo>
                  <a:lnTo>
                    <a:pt x="76" y="1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3" name="Freeform 577">
              <a:extLst>
                <a:ext uri="{FF2B5EF4-FFF2-40B4-BE49-F238E27FC236}">
                  <a16:creationId xmlns:a16="http://schemas.microsoft.com/office/drawing/2014/main" xmlns="" id="{8D9B1DC0-147F-4E01-A741-AE87AEFEE0DB}"/>
                </a:ext>
              </a:extLst>
            </p:cNvPr>
            <p:cNvSpPr>
              <a:spLocks noChangeAspect="1"/>
            </p:cNvSpPr>
            <p:nvPr/>
          </p:nvSpPr>
          <p:spPr bwMode="auto">
            <a:xfrm>
              <a:off x="1448" y="2401"/>
              <a:ext cx="5" cy="1"/>
            </a:xfrm>
            <a:custGeom>
              <a:avLst/>
              <a:gdLst>
                <a:gd name="T0" fmla="*/ 1 w 15"/>
                <a:gd name="T1" fmla="*/ 0 h 5"/>
                <a:gd name="T2" fmla="*/ 0 w 15"/>
                <a:gd name="T3" fmla="*/ 0 h 5"/>
                <a:gd name="T4" fmla="*/ 0 w 15"/>
                <a:gd name="T5" fmla="*/ 0 h 5"/>
                <a:gd name="T6" fmla="*/ 1 w 15"/>
                <a:gd name="T7" fmla="*/ 0 h 5"/>
                <a:gd name="T8" fmla="*/ 0 60000 65536"/>
                <a:gd name="T9" fmla="*/ 0 60000 65536"/>
                <a:gd name="T10" fmla="*/ 0 60000 65536"/>
                <a:gd name="T11" fmla="*/ 0 60000 65536"/>
                <a:gd name="T12" fmla="*/ 0 w 15"/>
                <a:gd name="T13" fmla="*/ 0 h 5"/>
                <a:gd name="T14" fmla="*/ 15 w 15"/>
                <a:gd name="T15" fmla="*/ 5 h 5"/>
              </a:gdLst>
              <a:ahLst/>
              <a:cxnLst>
                <a:cxn ang="T8">
                  <a:pos x="T0" y="T1"/>
                </a:cxn>
                <a:cxn ang="T9">
                  <a:pos x="T2" y="T3"/>
                </a:cxn>
                <a:cxn ang="T10">
                  <a:pos x="T4" y="T5"/>
                </a:cxn>
                <a:cxn ang="T11">
                  <a:pos x="T6" y="T7"/>
                </a:cxn>
              </a:cxnLst>
              <a:rect l="T12" t="T13" r="T14" b="T15"/>
              <a:pathLst>
                <a:path w="15" h="5">
                  <a:moveTo>
                    <a:pt x="15" y="3"/>
                  </a:moveTo>
                  <a:lnTo>
                    <a:pt x="5" y="0"/>
                  </a:lnTo>
                  <a:lnTo>
                    <a:pt x="0" y="5"/>
                  </a:lnTo>
                  <a:lnTo>
                    <a:pt x="15"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4" name="Freeform 578">
              <a:extLst>
                <a:ext uri="{FF2B5EF4-FFF2-40B4-BE49-F238E27FC236}">
                  <a16:creationId xmlns:a16="http://schemas.microsoft.com/office/drawing/2014/main" xmlns="" id="{672CEEA4-EE05-41DE-9E25-FC8A45C5B68D}"/>
                </a:ext>
              </a:extLst>
            </p:cNvPr>
            <p:cNvSpPr>
              <a:spLocks noChangeAspect="1"/>
            </p:cNvSpPr>
            <p:nvPr/>
          </p:nvSpPr>
          <p:spPr bwMode="auto">
            <a:xfrm>
              <a:off x="577" y="2092"/>
              <a:ext cx="484" cy="375"/>
            </a:xfrm>
            <a:custGeom>
              <a:avLst/>
              <a:gdLst>
                <a:gd name="T0" fmla="*/ 9 w 1288"/>
                <a:gd name="T1" fmla="*/ 26 h 1000"/>
                <a:gd name="T2" fmla="*/ 6 w 1288"/>
                <a:gd name="T3" fmla="*/ 18 h 1000"/>
                <a:gd name="T4" fmla="*/ 2 w 1288"/>
                <a:gd name="T5" fmla="*/ 15 h 1000"/>
                <a:gd name="T6" fmla="*/ 3 w 1288"/>
                <a:gd name="T7" fmla="*/ 12 h 1000"/>
                <a:gd name="T8" fmla="*/ 0 w 1288"/>
                <a:gd name="T9" fmla="*/ 4 h 1000"/>
                <a:gd name="T10" fmla="*/ 6 w 1288"/>
                <a:gd name="T11" fmla="*/ 0 h 1000"/>
                <a:gd name="T12" fmla="*/ 12 w 1288"/>
                <a:gd name="T13" fmla="*/ 3 h 1000"/>
                <a:gd name="T14" fmla="*/ 21 w 1288"/>
                <a:gd name="T15" fmla="*/ 4 h 1000"/>
                <a:gd name="T16" fmla="*/ 27 w 1288"/>
                <a:gd name="T17" fmla="*/ 5 h 1000"/>
                <a:gd name="T18" fmla="*/ 31 w 1288"/>
                <a:gd name="T19" fmla="*/ 11 h 1000"/>
                <a:gd name="T20" fmla="*/ 38 w 1288"/>
                <a:gd name="T21" fmla="*/ 12 h 1000"/>
                <a:gd name="T22" fmla="*/ 41 w 1288"/>
                <a:gd name="T23" fmla="*/ 19 h 1000"/>
                <a:gd name="T24" fmla="*/ 41 w 1288"/>
                <a:gd name="T25" fmla="*/ 27 h 1000"/>
                <a:gd name="T26" fmla="*/ 42 w 1288"/>
                <a:gd name="T27" fmla="*/ 37 h 1000"/>
                <a:gd name="T28" fmla="*/ 44 w 1288"/>
                <a:gd name="T29" fmla="*/ 41 h 1000"/>
                <a:gd name="T30" fmla="*/ 52 w 1288"/>
                <a:gd name="T31" fmla="*/ 41 h 1000"/>
                <a:gd name="T32" fmla="*/ 56 w 1288"/>
                <a:gd name="T33" fmla="*/ 41 h 1000"/>
                <a:gd name="T34" fmla="*/ 59 w 1288"/>
                <a:gd name="T35" fmla="*/ 35 h 1000"/>
                <a:gd name="T36" fmla="*/ 67 w 1288"/>
                <a:gd name="T37" fmla="*/ 33 h 1000"/>
                <a:gd name="T38" fmla="*/ 68 w 1288"/>
                <a:gd name="T39" fmla="*/ 34 h 1000"/>
                <a:gd name="T40" fmla="*/ 66 w 1288"/>
                <a:gd name="T41" fmla="*/ 39 h 1000"/>
                <a:gd name="T42" fmla="*/ 64 w 1288"/>
                <a:gd name="T43" fmla="*/ 41 h 1000"/>
                <a:gd name="T44" fmla="*/ 59 w 1288"/>
                <a:gd name="T45" fmla="*/ 44 h 1000"/>
                <a:gd name="T46" fmla="*/ 55 w 1288"/>
                <a:gd name="T47" fmla="*/ 45 h 1000"/>
                <a:gd name="T48" fmla="*/ 52 w 1288"/>
                <a:gd name="T49" fmla="*/ 51 h 1000"/>
                <a:gd name="T50" fmla="*/ 47 w 1288"/>
                <a:gd name="T51" fmla="*/ 48 h 1000"/>
                <a:gd name="T52" fmla="*/ 45 w 1288"/>
                <a:gd name="T53" fmla="*/ 48 h 1000"/>
                <a:gd name="T54" fmla="*/ 41 w 1288"/>
                <a:gd name="T55" fmla="*/ 50 h 1000"/>
                <a:gd name="T56" fmla="*/ 32 w 1288"/>
                <a:gd name="T57" fmla="*/ 45 h 1000"/>
                <a:gd name="T58" fmla="*/ 26 w 1288"/>
                <a:gd name="T59" fmla="*/ 42 h 1000"/>
                <a:gd name="T60" fmla="*/ 20 w 1288"/>
                <a:gd name="T61" fmla="*/ 38 h 1000"/>
                <a:gd name="T62" fmla="*/ 21 w 1288"/>
                <a:gd name="T63" fmla="*/ 35 h 1000"/>
                <a:gd name="T64" fmla="*/ 20 w 1288"/>
                <a:gd name="T65" fmla="*/ 28 h 1000"/>
                <a:gd name="T66" fmla="*/ 17 w 1288"/>
                <a:gd name="T67" fmla="*/ 24 h 1000"/>
                <a:gd name="T68" fmla="*/ 16 w 1288"/>
                <a:gd name="T69" fmla="*/ 22 h 1000"/>
                <a:gd name="T70" fmla="*/ 14 w 1288"/>
                <a:gd name="T71" fmla="*/ 20 h 1000"/>
                <a:gd name="T72" fmla="*/ 12 w 1288"/>
                <a:gd name="T73" fmla="*/ 15 h 1000"/>
                <a:gd name="T74" fmla="*/ 9 w 1288"/>
                <a:gd name="T75" fmla="*/ 10 h 1000"/>
                <a:gd name="T76" fmla="*/ 7 w 1288"/>
                <a:gd name="T77" fmla="*/ 3 h 1000"/>
                <a:gd name="T78" fmla="*/ 4 w 1288"/>
                <a:gd name="T79" fmla="*/ 9 h 1000"/>
                <a:gd name="T80" fmla="*/ 8 w 1288"/>
                <a:gd name="T81" fmla="*/ 15 h 1000"/>
                <a:gd name="T82" fmla="*/ 9 w 1288"/>
                <a:gd name="T83" fmla="*/ 21 h 1000"/>
                <a:gd name="T84" fmla="*/ 11 w 1288"/>
                <a:gd name="T85" fmla="*/ 26 h 10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288"/>
                <a:gd name="T130" fmla="*/ 0 h 1000"/>
                <a:gd name="T131" fmla="*/ 1288 w 1288"/>
                <a:gd name="T132" fmla="*/ 1000 h 100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288" h="1000">
                  <a:moveTo>
                    <a:pt x="222" y="521"/>
                  </a:moveTo>
                  <a:lnTo>
                    <a:pt x="191" y="535"/>
                  </a:lnTo>
                  <a:lnTo>
                    <a:pt x="163" y="482"/>
                  </a:lnTo>
                  <a:lnTo>
                    <a:pt x="116" y="435"/>
                  </a:lnTo>
                  <a:lnTo>
                    <a:pt x="122" y="391"/>
                  </a:lnTo>
                  <a:lnTo>
                    <a:pt x="106" y="350"/>
                  </a:lnTo>
                  <a:lnTo>
                    <a:pt x="91" y="320"/>
                  </a:lnTo>
                  <a:lnTo>
                    <a:pt x="63" y="318"/>
                  </a:lnTo>
                  <a:lnTo>
                    <a:pt x="40" y="293"/>
                  </a:lnTo>
                  <a:lnTo>
                    <a:pt x="18" y="266"/>
                  </a:lnTo>
                  <a:lnTo>
                    <a:pt x="55" y="274"/>
                  </a:lnTo>
                  <a:lnTo>
                    <a:pt x="64" y="218"/>
                  </a:lnTo>
                  <a:lnTo>
                    <a:pt x="39" y="181"/>
                  </a:lnTo>
                  <a:lnTo>
                    <a:pt x="13" y="144"/>
                  </a:lnTo>
                  <a:lnTo>
                    <a:pt x="6" y="75"/>
                  </a:lnTo>
                  <a:lnTo>
                    <a:pt x="0" y="6"/>
                  </a:lnTo>
                  <a:lnTo>
                    <a:pt x="57" y="3"/>
                  </a:lnTo>
                  <a:lnTo>
                    <a:pt x="112" y="0"/>
                  </a:lnTo>
                  <a:lnTo>
                    <a:pt x="149" y="18"/>
                  </a:lnTo>
                  <a:lnTo>
                    <a:pt x="185" y="36"/>
                  </a:lnTo>
                  <a:lnTo>
                    <a:pt x="222" y="56"/>
                  </a:lnTo>
                  <a:lnTo>
                    <a:pt x="260" y="74"/>
                  </a:lnTo>
                  <a:lnTo>
                    <a:pt x="325" y="74"/>
                  </a:lnTo>
                  <a:lnTo>
                    <a:pt x="392" y="74"/>
                  </a:lnTo>
                  <a:lnTo>
                    <a:pt x="400" y="48"/>
                  </a:lnTo>
                  <a:lnTo>
                    <a:pt x="479" y="48"/>
                  </a:lnTo>
                  <a:lnTo>
                    <a:pt x="519" y="102"/>
                  </a:lnTo>
                  <a:lnTo>
                    <a:pt x="533" y="157"/>
                  </a:lnTo>
                  <a:lnTo>
                    <a:pt x="563" y="180"/>
                  </a:lnTo>
                  <a:lnTo>
                    <a:pt x="591" y="203"/>
                  </a:lnTo>
                  <a:lnTo>
                    <a:pt x="624" y="160"/>
                  </a:lnTo>
                  <a:lnTo>
                    <a:pt x="690" y="168"/>
                  </a:lnTo>
                  <a:lnTo>
                    <a:pt x="710" y="218"/>
                  </a:lnTo>
                  <a:lnTo>
                    <a:pt x="731" y="269"/>
                  </a:lnTo>
                  <a:lnTo>
                    <a:pt x="748" y="333"/>
                  </a:lnTo>
                  <a:lnTo>
                    <a:pt x="779" y="360"/>
                  </a:lnTo>
                  <a:lnTo>
                    <a:pt x="837" y="371"/>
                  </a:lnTo>
                  <a:lnTo>
                    <a:pt x="806" y="444"/>
                  </a:lnTo>
                  <a:lnTo>
                    <a:pt x="779" y="517"/>
                  </a:lnTo>
                  <a:lnTo>
                    <a:pt x="772" y="591"/>
                  </a:lnTo>
                  <a:lnTo>
                    <a:pt x="788" y="644"/>
                  </a:lnTo>
                  <a:lnTo>
                    <a:pt x="804" y="694"/>
                  </a:lnTo>
                  <a:lnTo>
                    <a:pt x="819" y="730"/>
                  </a:lnTo>
                  <a:lnTo>
                    <a:pt x="833" y="764"/>
                  </a:lnTo>
                  <a:lnTo>
                    <a:pt x="839" y="769"/>
                  </a:lnTo>
                  <a:lnTo>
                    <a:pt x="890" y="794"/>
                  </a:lnTo>
                  <a:lnTo>
                    <a:pt x="933" y="791"/>
                  </a:lnTo>
                  <a:lnTo>
                    <a:pt x="985" y="779"/>
                  </a:lnTo>
                  <a:lnTo>
                    <a:pt x="1018" y="778"/>
                  </a:lnTo>
                  <a:lnTo>
                    <a:pt x="1039" y="784"/>
                  </a:lnTo>
                  <a:lnTo>
                    <a:pt x="1054" y="769"/>
                  </a:lnTo>
                  <a:lnTo>
                    <a:pt x="1049" y="761"/>
                  </a:lnTo>
                  <a:lnTo>
                    <a:pt x="1087" y="720"/>
                  </a:lnTo>
                  <a:lnTo>
                    <a:pt x="1112" y="654"/>
                  </a:lnTo>
                  <a:lnTo>
                    <a:pt x="1161" y="626"/>
                  </a:lnTo>
                  <a:lnTo>
                    <a:pt x="1209" y="621"/>
                  </a:lnTo>
                  <a:lnTo>
                    <a:pt x="1255" y="617"/>
                  </a:lnTo>
                  <a:lnTo>
                    <a:pt x="1267" y="615"/>
                  </a:lnTo>
                  <a:lnTo>
                    <a:pt x="1285" y="627"/>
                  </a:lnTo>
                  <a:lnTo>
                    <a:pt x="1288" y="636"/>
                  </a:lnTo>
                  <a:lnTo>
                    <a:pt x="1245" y="703"/>
                  </a:lnTo>
                  <a:lnTo>
                    <a:pt x="1236" y="724"/>
                  </a:lnTo>
                  <a:lnTo>
                    <a:pt x="1237" y="730"/>
                  </a:lnTo>
                  <a:lnTo>
                    <a:pt x="1236" y="738"/>
                  </a:lnTo>
                  <a:lnTo>
                    <a:pt x="1213" y="791"/>
                  </a:lnTo>
                  <a:lnTo>
                    <a:pt x="1203" y="769"/>
                  </a:lnTo>
                  <a:lnTo>
                    <a:pt x="1194" y="784"/>
                  </a:lnTo>
                  <a:lnTo>
                    <a:pt x="1149" y="820"/>
                  </a:lnTo>
                  <a:lnTo>
                    <a:pt x="1106" y="820"/>
                  </a:lnTo>
                  <a:lnTo>
                    <a:pt x="1061" y="820"/>
                  </a:lnTo>
                  <a:lnTo>
                    <a:pt x="1057" y="851"/>
                  </a:lnTo>
                  <a:lnTo>
                    <a:pt x="1042" y="855"/>
                  </a:lnTo>
                  <a:lnTo>
                    <a:pt x="1076" y="908"/>
                  </a:lnTo>
                  <a:lnTo>
                    <a:pt x="1012" y="917"/>
                  </a:lnTo>
                  <a:lnTo>
                    <a:pt x="984" y="961"/>
                  </a:lnTo>
                  <a:lnTo>
                    <a:pt x="978" y="1000"/>
                  </a:lnTo>
                  <a:lnTo>
                    <a:pt x="931" y="952"/>
                  </a:lnTo>
                  <a:lnTo>
                    <a:pt x="885" y="905"/>
                  </a:lnTo>
                  <a:lnTo>
                    <a:pt x="904" y="921"/>
                  </a:lnTo>
                  <a:lnTo>
                    <a:pt x="876" y="905"/>
                  </a:lnTo>
                  <a:lnTo>
                    <a:pt x="854" y="906"/>
                  </a:lnTo>
                  <a:lnTo>
                    <a:pt x="863" y="909"/>
                  </a:lnTo>
                  <a:lnTo>
                    <a:pt x="816" y="923"/>
                  </a:lnTo>
                  <a:lnTo>
                    <a:pt x="769" y="936"/>
                  </a:lnTo>
                  <a:lnTo>
                    <a:pt x="715" y="911"/>
                  </a:lnTo>
                  <a:lnTo>
                    <a:pt x="661" y="885"/>
                  </a:lnTo>
                  <a:lnTo>
                    <a:pt x="609" y="861"/>
                  </a:lnTo>
                  <a:lnTo>
                    <a:pt x="555" y="836"/>
                  </a:lnTo>
                  <a:lnTo>
                    <a:pt x="524" y="815"/>
                  </a:lnTo>
                  <a:lnTo>
                    <a:pt x="490" y="796"/>
                  </a:lnTo>
                  <a:lnTo>
                    <a:pt x="455" y="778"/>
                  </a:lnTo>
                  <a:lnTo>
                    <a:pt x="421" y="745"/>
                  </a:lnTo>
                  <a:lnTo>
                    <a:pt x="387" y="712"/>
                  </a:lnTo>
                  <a:lnTo>
                    <a:pt x="381" y="673"/>
                  </a:lnTo>
                  <a:lnTo>
                    <a:pt x="398" y="663"/>
                  </a:lnTo>
                  <a:lnTo>
                    <a:pt x="392" y="650"/>
                  </a:lnTo>
                  <a:lnTo>
                    <a:pt x="404" y="615"/>
                  </a:lnTo>
                  <a:lnTo>
                    <a:pt x="388" y="572"/>
                  </a:lnTo>
                  <a:lnTo>
                    <a:pt x="372" y="529"/>
                  </a:lnTo>
                  <a:lnTo>
                    <a:pt x="343" y="490"/>
                  </a:lnTo>
                  <a:lnTo>
                    <a:pt x="315" y="451"/>
                  </a:lnTo>
                  <a:lnTo>
                    <a:pt x="327" y="457"/>
                  </a:lnTo>
                  <a:lnTo>
                    <a:pt x="307" y="429"/>
                  </a:lnTo>
                  <a:lnTo>
                    <a:pt x="298" y="420"/>
                  </a:lnTo>
                  <a:lnTo>
                    <a:pt x="303" y="418"/>
                  </a:lnTo>
                  <a:lnTo>
                    <a:pt x="267" y="397"/>
                  </a:lnTo>
                  <a:lnTo>
                    <a:pt x="276" y="384"/>
                  </a:lnTo>
                  <a:lnTo>
                    <a:pt x="257" y="382"/>
                  </a:lnTo>
                  <a:lnTo>
                    <a:pt x="272" y="351"/>
                  </a:lnTo>
                  <a:lnTo>
                    <a:pt x="252" y="332"/>
                  </a:lnTo>
                  <a:lnTo>
                    <a:pt x="222" y="277"/>
                  </a:lnTo>
                  <a:lnTo>
                    <a:pt x="222" y="263"/>
                  </a:lnTo>
                  <a:lnTo>
                    <a:pt x="191" y="239"/>
                  </a:lnTo>
                  <a:lnTo>
                    <a:pt x="173" y="191"/>
                  </a:lnTo>
                  <a:lnTo>
                    <a:pt x="155" y="144"/>
                  </a:lnTo>
                  <a:lnTo>
                    <a:pt x="155" y="80"/>
                  </a:lnTo>
                  <a:lnTo>
                    <a:pt x="124" y="65"/>
                  </a:lnTo>
                  <a:lnTo>
                    <a:pt x="88" y="42"/>
                  </a:lnTo>
                  <a:lnTo>
                    <a:pt x="82" y="100"/>
                  </a:lnTo>
                  <a:lnTo>
                    <a:pt x="76" y="159"/>
                  </a:lnTo>
                  <a:lnTo>
                    <a:pt x="100" y="203"/>
                  </a:lnTo>
                  <a:lnTo>
                    <a:pt x="125" y="250"/>
                  </a:lnTo>
                  <a:lnTo>
                    <a:pt x="139" y="290"/>
                  </a:lnTo>
                  <a:lnTo>
                    <a:pt x="152" y="329"/>
                  </a:lnTo>
                  <a:lnTo>
                    <a:pt x="158" y="323"/>
                  </a:lnTo>
                  <a:lnTo>
                    <a:pt x="166" y="388"/>
                  </a:lnTo>
                  <a:lnTo>
                    <a:pt x="175" y="453"/>
                  </a:lnTo>
                  <a:lnTo>
                    <a:pt x="192" y="465"/>
                  </a:lnTo>
                  <a:lnTo>
                    <a:pt x="215" y="493"/>
                  </a:lnTo>
                  <a:lnTo>
                    <a:pt x="222" y="52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5" name="Freeform 579">
              <a:extLst>
                <a:ext uri="{FF2B5EF4-FFF2-40B4-BE49-F238E27FC236}">
                  <a16:creationId xmlns:a16="http://schemas.microsoft.com/office/drawing/2014/main" xmlns="" id="{6C6E7054-EF53-4F8A-9C7C-7541AAC753F9}"/>
                </a:ext>
              </a:extLst>
            </p:cNvPr>
            <p:cNvSpPr>
              <a:spLocks noChangeAspect="1"/>
            </p:cNvSpPr>
            <p:nvPr/>
          </p:nvSpPr>
          <p:spPr bwMode="auto">
            <a:xfrm>
              <a:off x="1223" y="2247"/>
              <a:ext cx="9" cy="16"/>
            </a:xfrm>
            <a:custGeom>
              <a:avLst/>
              <a:gdLst>
                <a:gd name="T0" fmla="*/ 1 w 25"/>
                <a:gd name="T1" fmla="*/ 2 h 43"/>
                <a:gd name="T2" fmla="*/ 1 w 25"/>
                <a:gd name="T3" fmla="*/ 0 h 43"/>
                <a:gd name="T4" fmla="*/ 0 w 25"/>
                <a:gd name="T5" fmla="*/ 1 h 43"/>
                <a:gd name="T6" fmla="*/ 0 w 25"/>
                <a:gd name="T7" fmla="*/ 2 h 43"/>
                <a:gd name="T8" fmla="*/ 1 w 25"/>
                <a:gd name="T9" fmla="*/ 2 h 43"/>
                <a:gd name="T10" fmla="*/ 0 60000 65536"/>
                <a:gd name="T11" fmla="*/ 0 60000 65536"/>
                <a:gd name="T12" fmla="*/ 0 60000 65536"/>
                <a:gd name="T13" fmla="*/ 0 60000 65536"/>
                <a:gd name="T14" fmla="*/ 0 60000 65536"/>
                <a:gd name="T15" fmla="*/ 0 w 25"/>
                <a:gd name="T16" fmla="*/ 0 h 43"/>
                <a:gd name="T17" fmla="*/ 25 w 25"/>
                <a:gd name="T18" fmla="*/ 43 h 43"/>
              </a:gdLst>
              <a:ahLst/>
              <a:cxnLst>
                <a:cxn ang="T10">
                  <a:pos x="T0" y="T1"/>
                </a:cxn>
                <a:cxn ang="T11">
                  <a:pos x="T2" y="T3"/>
                </a:cxn>
                <a:cxn ang="T12">
                  <a:pos x="T4" y="T5"/>
                </a:cxn>
                <a:cxn ang="T13">
                  <a:pos x="T6" y="T7"/>
                </a:cxn>
                <a:cxn ang="T14">
                  <a:pos x="T8" y="T9"/>
                </a:cxn>
              </a:cxnLst>
              <a:rect l="T15" t="T16" r="T17" b="T18"/>
              <a:pathLst>
                <a:path w="25" h="43">
                  <a:moveTo>
                    <a:pt x="25" y="39"/>
                  </a:moveTo>
                  <a:lnTo>
                    <a:pt x="15" y="0"/>
                  </a:lnTo>
                  <a:lnTo>
                    <a:pt x="0" y="33"/>
                  </a:lnTo>
                  <a:lnTo>
                    <a:pt x="4" y="43"/>
                  </a:lnTo>
                  <a:lnTo>
                    <a:pt x="25" y="3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6" name="Freeform 580">
              <a:extLst>
                <a:ext uri="{FF2B5EF4-FFF2-40B4-BE49-F238E27FC236}">
                  <a16:creationId xmlns:a16="http://schemas.microsoft.com/office/drawing/2014/main" xmlns="" id="{C364D4AE-74D2-4788-AEB7-EEB8E26780CE}"/>
                </a:ext>
              </a:extLst>
            </p:cNvPr>
            <p:cNvSpPr>
              <a:spLocks noChangeAspect="1"/>
            </p:cNvSpPr>
            <p:nvPr/>
          </p:nvSpPr>
          <p:spPr bwMode="auto">
            <a:xfrm>
              <a:off x="1239" y="2211"/>
              <a:ext cx="13" cy="19"/>
            </a:xfrm>
            <a:custGeom>
              <a:avLst/>
              <a:gdLst>
                <a:gd name="T0" fmla="*/ 1 w 33"/>
                <a:gd name="T1" fmla="*/ 3 h 52"/>
                <a:gd name="T2" fmla="*/ 2 w 33"/>
                <a:gd name="T3" fmla="*/ 1 h 52"/>
                <a:gd name="T4" fmla="*/ 0 w 33"/>
                <a:gd name="T5" fmla="*/ 0 h 52"/>
                <a:gd name="T6" fmla="*/ 2 w 33"/>
                <a:gd name="T7" fmla="*/ 1 h 52"/>
                <a:gd name="T8" fmla="*/ 1 w 33"/>
                <a:gd name="T9" fmla="*/ 3 h 52"/>
                <a:gd name="T10" fmla="*/ 0 60000 65536"/>
                <a:gd name="T11" fmla="*/ 0 60000 65536"/>
                <a:gd name="T12" fmla="*/ 0 60000 65536"/>
                <a:gd name="T13" fmla="*/ 0 60000 65536"/>
                <a:gd name="T14" fmla="*/ 0 60000 65536"/>
                <a:gd name="T15" fmla="*/ 0 w 33"/>
                <a:gd name="T16" fmla="*/ 0 h 52"/>
                <a:gd name="T17" fmla="*/ 33 w 33"/>
                <a:gd name="T18" fmla="*/ 52 h 52"/>
              </a:gdLst>
              <a:ahLst/>
              <a:cxnLst>
                <a:cxn ang="T10">
                  <a:pos x="T0" y="T1"/>
                </a:cxn>
                <a:cxn ang="T11">
                  <a:pos x="T2" y="T3"/>
                </a:cxn>
                <a:cxn ang="T12">
                  <a:pos x="T4" y="T5"/>
                </a:cxn>
                <a:cxn ang="T13">
                  <a:pos x="T6" y="T7"/>
                </a:cxn>
                <a:cxn ang="T14">
                  <a:pos x="T8" y="T9"/>
                </a:cxn>
              </a:cxnLst>
              <a:rect l="T15" t="T16" r="T17" b="T18"/>
              <a:pathLst>
                <a:path w="33" h="52">
                  <a:moveTo>
                    <a:pt x="15" y="52"/>
                  </a:moveTo>
                  <a:lnTo>
                    <a:pt x="23" y="28"/>
                  </a:lnTo>
                  <a:lnTo>
                    <a:pt x="0" y="0"/>
                  </a:lnTo>
                  <a:lnTo>
                    <a:pt x="33" y="34"/>
                  </a:lnTo>
                  <a:lnTo>
                    <a:pt x="15" y="5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7" name="Freeform 581">
              <a:extLst>
                <a:ext uri="{FF2B5EF4-FFF2-40B4-BE49-F238E27FC236}">
                  <a16:creationId xmlns:a16="http://schemas.microsoft.com/office/drawing/2014/main" xmlns="" id="{4568B406-FE36-43AE-8994-46BB3A1274A1}"/>
                </a:ext>
              </a:extLst>
            </p:cNvPr>
            <p:cNvSpPr>
              <a:spLocks noChangeAspect="1"/>
            </p:cNvSpPr>
            <p:nvPr/>
          </p:nvSpPr>
          <p:spPr bwMode="auto">
            <a:xfrm>
              <a:off x="1255" y="2241"/>
              <a:ext cx="8" cy="15"/>
            </a:xfrm>
            <a:custGeom>
              <a:avLst/>
              <a:gdLst>
                <a:gd name="T0" fmla="*/ 1 w 22"/>
                <a:gd name="T1" fmla="*/ 2 h 41"/>
                <a:gd name="T2" fmla="*/ 1 w 22"/>
                <a:gd name="T3" fmla="*/ 1 h 41"/>
                <a:gd name="T4" fmla="*/ 0 w 22"/>
                <a:gd name="T5" fmla="*/ 0 h 41"/>
                <a:gd name="T6" fmla="*/ 0 w 22"/>
                <a:gd name="T7" fmla="*/ 0 h 41"/>
                <a:gd name="T8" fmla="*/ 0 w 22"/>
                <a:gd name="T9" fmla="*/ 1 h 41"/>
                <a:gd name="T10" fmla="*/ 1 w 22"/>
                <a:gd name="T11" fmla="*/ 1 h 41"/>
                <a:gd name="T12" fmla="*/ 0 w 22"/>
                <a:gd name="T13" fmla="*/ 2 h 41"/>
                <a:gd name="T14" fmla="*/ 1 w 22"/>
                <a:gd name="T15" fmla="*/ 2 h 41"/>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41"/>
                <a:gd name="T26" fmla="*/ 22 w 2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41">
                  <a:moveTo>
                    <a:pt x="14" y="41"/>
                  </a:moveTo>
                  <a:lnTo>
                    <a:pt x="22" y="23"/>
                  </a:lnTo>
                  <a:lnTo>
                    <a:pt x="1" y="0"/>
                  </a:lnTo>
                  <a:lnTo>
                    <a:pt x="0" y="2"/>
                  </a:lnTo>
                  <a:lnTo>
                    <a:pt x="11" y="15"/>
                  </a:lnTo>
                  <a:lnTo>
                    <a:pt x="19" y="24"/>
                  </a:lnTo>
                  <a:lnTo>
                    <a:pt x="11" y="38"/>
                  </a:lnTo>
                  <a:lnTo>
                    <a:pt x="14" y="4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8" name="Freeform 582">
              <a:extLst>
                <a:ext uri="{FF2B5EF4-FFF2-40B4-BE49-F238E27FC236}">
                  <a16:creationId xmlns:a16="http://schemas.microsoft.com/office/drawing/2014/main" xmlns="" id="{96FAE3C6-6C81-4261-8279-937D56553D25}"/>
                </a:ext>
              </a:extLst>
            </p:cNvPr>
            <p:cNvSpPr>
              <a:spLocks noChangeAspect="1"/>
            </p:cNvSpPr>
            <p:nvPr/>
          </p:nvSpPr>
          <p:spPr bwMode="auto">
            <a:xfrm>
              <a:off x="1298" y="2327"/>
              <a:ext cx="11" cy="8"/>
            </a:xfrm>
            <a:custGeom>
              <a:avLst/>
              <a:gdLst>
                <a:gd name="T0" fmla="*/ 1 w 30"/>
                <a:gd name="T1" fmla="*/ 0 h 20"/>
                <a:gd name="T2" fmla="*/ 1 w 30"/>
                <a:gd name="T3" fmla="*/ 0 h 20"/>
                <a:gd name="T4" fmla="*/ 0 w 30"/>
                <a:gd name="T5" fmla="*/ 1 h 20"/>
                <a:gd name="T6" fmla="*/ 1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30" y="0"/>
                  </a:moveTo>
                  <a:lnTo>
                    <a:pt x="29" y="8"/>
                  </a:lnTo>
                  <a:lnTo>
                    <a:pt x="0" y="20"/>
                  </a:lnTo>
                  <a:lnTo>
                    <a:pt x="3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79" name="Freeform 583">
              <a:extLst>
                <a:ext uri="{FF2B5EF4-FFF2-40B4-BE49-F238E27FC236}">
                  <a16:creationId xmlns:a16="http://schemas.microsoft.com/office/drawing/2014/main" xmlns="" id="{ED0F0AD2-48E9-408B-BE98-1A47E2E9D775}"/>
                </a:ext>
              </a:extLst>
            </p:cNvPr>
            <p:cNvSpPr>
              <a:spLocks noChangeAspect="1"/>
            </p:cNvSpPr>
            <p:nvPr/>
          </p:nvSpPr>
          <p:spPr bwMode="auto">
            <a:xfrm>
              <a:off x="1291" y="2300"/>
              <a:ext cx="6" cy="7"/>
            </a:xfrm>
            <a:custGeom>
              <a:avLst/>
              <a:gdLst>
                <a:gd name="T0" fmla="*/ 1 w 16"/>
                <a:gd name="T1" fmla="*/ 0 h 16"/>
                <a:gd name="T2" fmla="*/ 0 w 16"/>
                <a:gd name="T3" fmla="*/ 0 h 16"/>
                <a:gd name="T4" fmla="*/ 0 w 16"/>
                <a:gd name="T5" fmla="*/ 1 h 16"/>
                <a:gd name="T6" fmla="*/ 1 w 16"/>
                <a:gd name="T7" fmla="*/ 0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3"/>
                  </a:moveTo>
                  <a:lnTo>
                    <a:pt x="7" y="0"/>
                  </a:lnTo>
                  <a:lnTo>
                    <a:pt x="0" y="16"/>
                  </a:lnTo>
                  <a:lnTo>
                    <a:pt x="16"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0" name="Freeform 584">
              <a:extLst>
                <a:ext uri="{FF2B5EF4-FFF2-40B4-BE49-F238E27FC236}">
                  <a16:creationId xmlns:a16="http://schemas.microsoft.com/office/drawing/2014/main" xmlns="" id="{A5017DD4-9CDE-4E7F-908B-7ACF6D6A124F}"/>
                </a:ext>
              </a:extLst>
            </p:cNvPr>
            <p:cNvSpPr>
              <a:spLocks noChangeAspect="1"/>
            </p:cNvSpPr>
            <p:nvPr/>
          </p:nvSpPr>
          <p:spPr bwMode="auto">
            <a:xfrm>
              <a:off x="1218" y="2216"/>
              <a:ext cx="19" cy="1"/>
            </a:xfrm>
            <a:custGeom>
              <a:avLst/>
              <a:gdLst>
                <a:gd name="T0" fmla="*/ 1 w 51"/>
                <a:gd name="T1" fmla="*/ 0 h 3"/>
                <a:gd name="T2" fmla="*/ 3 w 51"/>
                <a:gd name="T3" fmla="*/ 0 h 3"/>
                <a:gd name="T4" fmla="*/ 1 w 51"/>
                <a:gd name="T5" fmla="*/ 0 h 3"/>
                <a:gd name="T6" fmla="*/ 0 w 51"/>
                <a:gd name="T7" fmla="*/ 0 h 3"/>
                <a:gd name="T8" fmla="*/ 1 w 51"/>
                <a:gd name="T9" fmla="*/ 0 h 3"/>
                <a:gd name="T10" fmla="*/ 0 60000 65536"/>
                <a:gd name="T11" fmla="*/ 0 60000 65536"/>
                <a:gd name="T12" fmla="*/ 0 60000 65536"/>
                <a:gd name="T13" fmla="*/ 0 60000 65536"/>
                <a:gd name="T14" fmla="*/ 0 60000 65536"/>
                <a:gd name="T15" fmla="*/ 0 w 51"/>
                <a:gd name="T16" fmla="*/ 0 h 3"/>
                <a:gd name="T17" fmla="*/ 51 w 51"/>
                <a:gd name="T18" fmla="*/ 3 h 3"/>
              </a:gdLst>
              <a:ahLst/>
              <a:cxnLst>
                <a:cxn ang="T10">
                  <a:pos x="T0" y="T1"/>
                </a:cxn>
                <a:cxn ang="T11">
                  <a:pos x="T2" y="T3"/>
                </a:cxn>
                <a:cxn ang="T12">
                  <a:pos x="T4" y="T5"/>
                </a:cxn>
                <a:cxn ang="T13">
                  <a:pos x="T6" y="T7"/>
                </a:cxn>
                <a:cxn ang="T14">
                  <a:pos x="T8" y="T9"/>
                </a:cxn>
              </a:cxnLst>
              <a:rect l="T15" t="T16" r="T17" b="T18"/>
              <a:pathLst>
                <a:path w="51" h="3">
                  <a:moveTo>
                    <a:pt x="18" y="0"/>
                  </a:moveTo>
                  <a:lnTo>
                    <a:pt x="51" y="2"/>
                  </a:lnTo>
                  <a:lnTo>
                    <a:pt x="32" y="3"/>
                  </a:lnTo>
                  <a:lnTo>
                    <a:pt x="0" y="0"/>
                  </a:lnTo>
                  <a:lnTo>
                    <a:pt x="18"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1" name="Freeform 585">
              <a:extLst>
                <a:ext uri="{FF2B5EF4-FFF2-40B4-BE49-F238E27FC236}">
                  <a16:creationId xmlns:a16="http://schemas.microsoft.com/office/drawing/2014/main" xmlns="" id="{2AC6240B-D156-42F9-838B-1970D06ABC1D}"/>
                </a:ext>
              </a:extLst>
            </p:cNvPr>
            <p:cNvSpPr>
              <a:spLocks noChangeAspect="1"/>
            </p:cNvSpPr>
            <p:nvPr/>
          </p:nvSpPr>
          <p:spPr bwMode="auto">
            <a:xfrm>
              <a:off x="1230" y="2268"/>
              <a:ext cx="5" cy="8"/>
            </a:xfrm>
            <a:custGeom>
              <a:avLst/>
              <a:gdLst>
                <a:gd name="T0" fmla="*/ 1 w 13"/>
                <a:gd name="T1" fmla="*/ 1 h 20"/>
                <a:gd name="T2" fmla="*/ 0 w 13"/>
                <a:gd name="T3" fmla="*/ 0 h 20"/>
                <a:gd name="T4" fmla="*/ 0 w 13"/>
                <a:gd name="T5" fmla="*/ 0 h 20"/>
                <a:gd name="T6" fmla="*/ 0 w 13"/>
                <a:gd name="T7" fmla="*/ 1 h 20"/>
                <a:gd name="T8" fmla="*/ 1 w 13"/>
                <a:gd name="T9" fmla="*/ 1 h 20"/>
                <a:gd name="T10" fmla="*/ 0 60000 65536"/>
                <a:gd name="T11" fmla="*/ 0 60000 65536"/>
                <a:gd name="T12" fmla="*/ 0 60000 65536"/>
                <a:gd name="T13" fmla="*/ 0 60000 65536"/>
                <a:gd name="T14" fmla="*/ 0 60000 65536"/>
                <a:gd name="T15" fmla="*/ 0 w 13"/>
                <a:gd name="T16" fmla="*/ 0 h 20"/>
                <a:gd name="T17" fmla="*/ 13 w 13"/>
                <a:gd name="T18" fmla="*/ 20 h 20"/>
              </a:gdLst>
              <a:ahLst/>
              <a:cxnLst>
                <a:cxn ang="T10">
                  <a:pos x="T0" y="T1"/>
                </a:cxn>
                <a:cxn ang="T11">
                  <a:pos x="T2" y="T3"/>
                </a:cxn>
                <a:cxn ang="T12">
                  <a:pos x="T4" y="T5"/>
                </a:cxn>
                <a:cxn ang="T13">
                  <a:pos x="T6" y="T7"/>
                </a:cxn>
                <a:cxn ang="T14">
                  <a:pos x="T8" y="T9"/>
                </a:cxn>
              </a:cxnLst>
              <a:rect l="T15" t="T16" r="T17" b="T18"/>
              <a:pathLst>
                <a:path w="13" h="20">
                  <a:moveTo>
                    <a:pt x="13" y="14"/>
                  </a:moveTo>
                  <a:lnTo>
                    <a:pt x="6" y="5"/>
                  </a:lnTo>
                  <a:lnTo>
                    <a:pt x="0" y="0"/>
                  </a:lnTo>
                  <a:lnTo>
                    <a:pt x="7" y="20"/>
                  </a:lnTo>
                  <a:lnTo>
                    <a:pt x="13" y="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2" name="Freeform 586">
              <a:extLst>
                <a:ext uri="{FF2B5EF4-FFF2-40B4-BE49-F238E27FC236}">
                  <a16:creationId xmlns:a16="http://schemas.microsoft.com/office/drawing/2014/main" xmlns="" id="{CC4FFB37-1A9C-4D4B-AA38-393CBEF05C6D}"/>
                </a:ext>
              </a:extLst>
            </p:cNvPr>
            <p:cNvSpPr>
              <a:spLocks noChangeAspect="1"/>
            </p:cNvSpPr>
            <p:nvPr/>
          </p:nvSpPr>
          <p:spPr bwMode="auto">
            <a:xfrm>
              <a:off x="3653" y="3187"/>
              <a:ext cx="9" cy="8"/>
            </a:xfrm>
            <a:custGeom>
              <a:avLst/>
              <a:gdLst>
                <a:gd name="T0" fmla="*/ 1 w 24"/>
                <a:gd name="T1" fmla="*/ 0 h 21"/>
                <a:gd name="T2" fmla="*/ 0 w 24"/>
                <a:gd name="T3" fmla="*/ 1 h 21"/>
                <a:gd name="T4" fmla="*/ 1 w 24"/>
                <a:gd name="T5" fmla="*/ 0 h 21"/>
                <a:gd name="T6" fmla="*/ 1 w 24"/>
                <a:gd name="T7" fmla="*/ 0 h 21"/>
                <a:gd name="T8" fmla="*/ 0 60000 65536"/>
                <a:gd name="T9" fmla="*/ 0 60000 65536"/>
                <a:gd name="T10" fmla="*/ 0 60000 65536"/>
                <a:gd name="T11" fmla="*/ 0 60000 65536"/>
                <a:gd name="T12" fmla="*/ 0 w 24"/>
                <a:gd name="T13" fmla="*/ 0 h 21"/>
                <a:gd name="T14" fmla="*/ 24 w 24"/>
                <a:gd name="T15" fmla="*/ 21 h 21"/>
              </a:gdLst>
              <a:ahLst/>
              <a:cxnLst>
                <a:cxn ang="T8">
                  <a:pos x="T0" y="T1"/>
                </a:cxn>
                <a:cxn ang="T9">
                  <a:pos x="T2" y="T3"/>
                </a:cxn>
                <a:cxn ang="T10">
                  <a:pos x="T4" y="T5"/>
                </a:cxn>
                <a:cxn ang="T11">
                  <a:pos x="T6" y="T7"/>
                </a:cxn>
              </a:cxnLst>
              <a:rect l="T12" t="T13" r="T14" b="T15"/>
              <a:pathLst>
                <a:path w="24" h="21">
                  <a:moveTo>
                    <a:pt x="21" y="0"/>
                  </a:moveTo>
                  <a:lnTo>
                    <a:pt x="0" y="21"/>
                  </a:lnTo>
                  <a:lnTo>
                    <a:pt x="24" y="7"/>
                  </a:lnTo>
                  <a:lnTo>
                    <a:pt x="21"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3" name="Freeform 587">
              <a:extLst>
                <a:ext uri="{FF2B5EF4-FFF2-40B4-BE49-F238E27FC236}">
                  <a16:creationId xmlns:a16="http://schemas.microsoft.com/office/drawing/2014/main" xmlns="" id="{28A35A0B-BBAE-4441-B84F-B4CE762AB014}"/>
                </a:ext>
              </a:extLst>
            </p:cNvPr>
            <p:cNvSpPr>
              <a:spLocks noChangeAspect="1"/>
            </p:cNvSpPr>
            <p:nvPr/>
          </p:nvSpPr>
          <p:spPr bwMode="auto">
            <a:xfrm>
              <a:off x="4618" y="2994"/>
              <a:ext cx="729" cy="586"/>
            </a:xfrm>
            <a:custGeom>
              <a:avLst/>
              <a:gdLst>
                <a:gd name="T0" fmla="*/ 58 w 1939"/>
                <a:gd name="T1" fmla="*/ 2 h 1561"/>
                <a:gd name="T2" fmla="*/ 59 w 1939"/>
                <a:gd name="T3" fmla="*/ 4 h 1561"/>
                <a:gd name="T4" fmla="*/ 55 w 1939"/>
                <a:gd name="T5" fmla="*/ 5 h 1561"/>
                <a:gd name="T6" fmla="*/ 52 w 1939"/>
                <a:gd name="T7" fmla="*/ 8 h 1561"/>
                <a:gd name="T8" fmla="*/ 52 w 1939"/>
                <a:gd name="T9" fmla="*/ 12 h 1561"/>
                <a:gd name="T10" fmla="*/ 49 w 1939"/>
                <a:gd name="T11" fmla="*/ 12 h 1561"/>
                <a:gd name="T12" fmla="*/ 46 w 1939"/>
                <a:gd name="T13" fmla="*/ 14 h 1561"/>
                <a:gd name="T14" fmla="*/ 44 w 1939"/>
                <a:gd name="T15" fmla="*/ 9 h 1561"/>
                <a:gd name="T16" fmla="*/ 41 w 1939"/>
                <a:gd name="T17" fmla="*/ 10 h 1561"/>
                <a:gd name="T18" fmla="*/ 39 w 1939"/>
                <a:gd name="T19" fmla="*/ 13 h 1561"/>
                <a:gd name="T20" fmla="*/ 37 w 1939"/>
                <a:gd name="T21" fmla="*/ 15 h 1561"/>
                <a:gd name="T22" fmla="*/ 36 w 1939"/>
                <a:gd name="T23" fmla="*/ 16 h 1561"/>
                <a:gd name="T24" fmla="*/ 35 w 1939"/>
                <a:gd name="T25" fmla="*/ 16 h 1561"/>
                <a:gd name="T26" fmla="*/ 34 w 1939"/>
                <a:gd name="T27" fmla="*/ 21 h 1561"/>
                <a:gd name="T28" fmla="*/ 30 w 1939"/>
                <a:gd name="T29" fmla="*/ 20 h 1561"/>
                <a:gd name="T30" fmla="*/ 23 w 1939"/>
                <a:gd name="T31" fmla="*/ 27 h 1561"/>
                <a:gd name="T32" fmla="*/ 15 w 1939"/>
                <a:gd name="T33" fmla="*/ 29 h 1561"/>
                <a:gd name="T34" fmla="*/ 7 w 1939"/>
                <a:gd name="T35" fmla="*/ 32 h 1561"/>
                <a:gd name="T36" fmla="*/ 5 w 1939"/>
                <a:gd name="T37" fmla="*/ 43 h 1561"/>
                <a:gd name="T38" fmla="*/ 3 w 1939"/>
                <a:gd name="T39" fmla="*/ 43 h 1561"/>
                <a:gd name="T40" fmla="*/ 3 w 1939"/>
                <a:gd name="T41" fmla="*/ 48 h 1561"/>
                <a:gd name="T42" fmla="*/ 4 w 1939"/>
                <a:gd name="T43" fmla="*/ 57 h 1561"/>
                <a:gd name="T44" fmla="*/ 1 w 1939"/>
                <a:gd name="T45" fmla="*/ 67 h 1561"/>
                <a:gd name="T46" fmla="*/ 3 w 1939"/>
                <a:gd name="T47" fmla="*/ 71 h 1561"/>
                <a:gd name="T48" fmla="*/ 12 w 1939"/>
                <a:gd name="T49" fmla="*/ 68 h 1561"/>
                <a:gd name="T50" fmla="*/ 23 w 1939"/>
                <a:gd name="T51" fmla="*/ 65 h 1561"/>
                <a:gd name="T52" fmla="*/ 36 w 1939"/>
                <a:gd name="T53" fmla="*/ 62 h 1561"/>
                <a:gd name="T54" fmla="*/ 47 w 1939"/>
                <a:gd name="T55" fmla="*/ 63 h 1561"/>
                <a:gd name="T56" fmla="*/ 49 w 1939"/>
                <a:gd name="T57" fmla="*/ 67 h 1561"/>
                <a:gd name="T58" fmla="*/ 50 w 1939"/>
                <a:gd name="T59" fmla="*/ 70 h 1561"/>
                <a:gd name="T60" fmla="*/ 57 w 1939"/>
                <a:gd name="T61" fmla="*/ 66 h 1561"/>
                <a:gd name="T62" fmla="*/ 54 w 1939"/>
                <a:gd name="T63" fmla="*/ 71 h 1561"/>
                <a:gd name="T64" fmla="*/ 56 w 1939"/>
                <a:gd name="T65" fmla="*/ 72 h 1561"/>
                <a:gd name="T66" fmla="*/ 56 w 1939"/>
                <a:gd name="T67" fmla="*/ 79 h 1561"/>
                <a:gd name="T68" fmla="*/ 66 w 1939"/>
                <a:gd name="T69" fmla="*/ 80 h 1561"/>
                <a:gd name="T70" fmla="*/ 67 w 1939"/>
                <a:gd name="T71" fmla="*/ 81 h 1561"/>
                <a:gd name="T72" fmla="*/ 70 w 1939"/>
                <a:gd name="T73" fmla="*/ 81 h 1561"/>
                <a:gd name="T74" fmla="*/ 81 w 1939"/>
                <a:gd name="T75" fmla="*/ 77 h 1561"/>
                <a:gd name="T76" fmla="*/ 90 w 1939"/>
                <a:gd name="T77" fmla="*/ 67 h 1561"/>
                <a:gd name="T78" fmla="*/ 98 w 1939"/>
                <a:gd name="T79" fmla="*/ 58 h 1561"/>
                <a:gd name="T80" fmla="*/ 102 w 1939"/>
                <a:gd name="T81" fmla="*/ 49 h 1561"/>
                <a:gd name="T82" fmla="*/ 102 w 1939"/>
                <a:gd name="T83" fmla="*/ 41 h 1561"/>
                <a:gd name="T84" fmla="*/ 99 w 1939"/>
                <a:gd name="T85" fmla="*/ 35 h 1561"/>
                <a:gd name="T86" fmla="*/ 97 w 1939"/>
                <a:gd name="T87" fmla="*/ 31 h 1561"/>
                <a:gd name="T88" fmla="*/ 94 w 1939"/>
                <a:gd name="T89" fmla="*/ 26 h 1561"/>
                <a:gd name="T90" fmla="*/ 91 w 1939"/>
                <a:gd name="T91" fmla="*/ 16 h 1561"/>
                <a:gd name="T92" fmla="*/ 87 w 1939"/>
                <a:gd name="T93" fmla="*/ 11 h 1561"/>
                <a:gd name="T94" fmla="*/ 86 w 1939"/>
                <a:gd name="T95" fmla="*/ 2 h 1561"/>
                <a:gd name="T96" fmla="*/ 83 w 1939"/>
                <a:gd name="T97" fmla="*/ 4 h 1561"/>
                <a:gd name="T98" fmla="*/ 82 w 1939"/>
                <a:gd name="T99" fmla="*/ 7 h 1561"/>
                <a:gd name="T100" fmla="*/ 81 w 1939"/>
                <a:gd name="T101" fmla="*/ 13 h 1561"/>
                <a:gd name="T102" fmla="*/ 74 w 1939"/>
                <a:gd name="T103" fmla="*/ 19 h 1561"/>
                <a:gd name="T104" fmla="*/ 65 w 1939"/>
                <a:gd name="T105" fmla="*/ 12 h 1561"/>
                <a:gd name="T106" fmla="*/ 69 w 1939"/>
                <a:gd name="T107" fmla="*/ 6 h 1561"/>
                <a:gd name="T108" fmla="*/ 68 w 1939"/>
                <a:gd name="T109" fmla="*/ 4 h 1561"/>
                <a:gd name="T110" fmla="*/ 63 w 1939"/>
                <a:gd name="T111" fmla="*/ 4 h 15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939"/>
                <a:gd name="T169" fmla="*/ 0 h 1561"/>
                <a:gd name="T170" fmla="*/ 1939 w 1939"/>
                <a:gd name="T171" fmla="*/ 1561 h 15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939" h="1561">
                  <a:moveTo>
                    <a:pt x="1136" y="36"/>
                  </a:moveTo>
                  <a:lnTo>
                    <a:pt x="1115" y="33"/>
                  </a:lnTo>
                  <a:lnTo>
                    <a:pt x="1101" y="27"/>
                  </a:lnTo>
                  <a:lnTo>
                    <a:pt x="1095" y="34"/>
                  </a:lnTo>
                  <a:lnTo>
                    <a:pt x="1080" y="30"/>
                  </a:lnTo>
                  <a:lnTo>
                    <a:pt x="1101" y="40"/>
                  </a:lnTo>
                  <a:lnTo>
                    <a:pt x="1121" y="52"/>
                  </a:lnTo>
                  <a:lnTo>
                    <a:pt x="1112" y="74"/>
                  </a:lnTo>
                  <a:lnTo>
                    <a:pt x="1097" y="82"/>
                  </a:lnTo>
                  <a:lnTo>
                    <a:pt x="1053" y="76"/>
                  </a:lnTo>
                  <a:lnTo>
                    <a:pt x="1037" y="85"/>
                  </a:lnTo>
                  <a:lnTo>
                    <a:pt x="1024" y="101"/>
                  </a:lnTo>
                  <a:lnTo>
                    <a:pt x="1015" y="94"/>
                  </a:lnTo>
                  <a:lnTo>
                    <a:pt x="1009" y="106"/>
                  </a:lnTo>
                  <a:lnTo>
                    <a:pt x="991" y="134"/>
                  </a:lnTo>
                  <a:lnTo>
                    <a:pt x="986" y="146"/>
                  </a:lnTo>
                  <a:lnTo>
                    <a:pt x="967" y="164"/>
                  </a:lnTo>
                  <a:lnTo>
                    <a:pt x="946" y="206"/>
                  </a:lnTo>
                  <a:lnTo>
                    <a:pt x="959" y="212"/>
                  </a:lnTo>
                  <a:lnTo>
                    <a:pt x="967" y="221"/>
                  </a:lnTo>
                  <a:lnTo>
                    <a:pt x="952" y="239"/>
                  </a:lnTo>
                  <a:lnTo>
                    <a:pt x="970" y="257"/>
                  </a:lnTo>
                  <a:lnTo>
                    <a:pt x="933" y="228"/>
                  </a:lnTo>
                  <a:lnTo>
                    <a:pt x="928" y="237"/>
                  </a:lnTo>
                  <a:lnTo>
                    <a:pt x="894" y="224"/>
                  </a:lnTo>
                  <a:lnTo>
                    <a:pt x="883" y="252"/>
                  </a:lnTo>
                  <a:lnTo>
                    <a:pt x="876" y="252"/>
                  </a:lnTo>
                  <a:lnTo>
                    <a:pt x="865" y="260"/>
                  </a:lnTo>
                  <a:lnTo>
                    <a:pt x="868" y="248"/>
                  </a:lnTo>
                  <a:lnTo>
                    <a:pt x="879" y="213"/>
                  </a:lnTo>
                  <a:lnTo>
                    <a:pt x="831" y="164"/>
                  </a:lnTo>
                  <a:lnTo>
                    <a:pt x="827" y="174"/>
                  </a:lnTo>
                  <a:lnTo>
                    <a:pt x="804" y="185"/>
                  </a:lnTo>
                  <a:lnTo>
                    <a:pt x="803" y="177"/>
                  </a:lnTo>
                  <a:lnTo>
                    <a:pt x="792" y="183"/>
                  </a:lnTo>
                  <a:lnTo>
                    <a:pt x="780" y="182"/>
                  </a:lnTo>
                  <a:lnTo>
                    <a:pt x="773" y="212"/>
                  </a:lnTo>
                  <a:lnTo>
                    <a:pt x="764" y="197"/>
                  </a:lnTo>
                  <a:lnTo>
                    <a:pt x="739" y="224"/>
                  </a:lnTo>
                  <a:lnTo>
                    <a:pt x="740" y="242"/>
                  </a:lnTo>
                  <a:lnTo>
                    <a:pt x="721" y="237"/>
                  </a:lnTo>
                  <a:lnTo>
                    <a:pt x="731" y="264"/>
                  </a:lnTo>
                  <a:lnTo>
                    <a:pt x="709" y="254"/>
                  </a:lnTo>
                  <a:lnTo>
                    <a:pt x="692" y="276"/>
                  </a:lnTo>
                  <a:lnTo>
                    <a:pt x="697" y="279"/>
                  </a:lnTo>
                  <a:lnTo>
                    <a:pt x="704" y="279"/>
                  </a:lnTo>
                  <a:lnTo>
                    <a:pt x="691" y="291"/>
                  </a:lnTo>
                  <a:lnTo>
                    <a:pt x="689" y="306"/>
                  </a:lnTo>
                  <a:lnTo>
                    <a:pt x="701" y="309"/>
                  </a:lnTo>
                  <a:lnTo>
                    <a:pt x="674" y="307"/>
                  </a:lnTo>
                  <a:lnTo>
                    <a:pt x="662" y="307"/>
                  </a:lnTo>
                  <a:lnTo>
                    <a:pt x="652" y="304"/>
                  </a:lnTo>
                  <a:lnTo>
                    <a:pt x="646" y="316"/>
                  </a:lnTo>
                  <a:lnTo>
                    <a:pt x="653" y="342"/>
                  </a:lnTo>
                  <a:lnTo>
                    <a:pt x="640" y="349"/>
                  </a:lnTo>
                  <a:lnTo>
                    <a:pt x="640" y="392"/>
                  </a:lnTo>
                  <a:lnTo>
                    <a:pt x="627" y="352"/>
                  </a:lnTo>
                  <a:lnTo>
                    <a:pt x="613" y="312"/>
                  </a:lnTo>
                  <a:lnTo>
                    <a:pt x="597" y="330"/>
                  </a:lnTo>
                  <a:lnTo>
                    <a:pt x="565" y="373"/>
                  </a:lnTo>
                  <a:lnTo>
                    <a:pt x="564" y="409"/>
                  </a:lnTo>
                  <a:lnTo>
                    <a:pt x="518" y="461"/>
                  </a:lnTo>
                  <a:lnTo>
                    <a:pt x="479" y="483"/>
                  </a:lnTo>
                  <a:lnTo>
                    <a:pt x="441" y="504"/>
                  </a:lnTo>
                  <a:lnTo>
                    <a:pt x="386" y="516"/>
                  </a:lnTo>
                  <a:lnTo>
                    <a:pt x="341" y="531"/>
                  </a:lnTo>
                  <a:lnTo>
                    <a:pt x="298" y="546"/>
                  </a:lnTo>
                  <a:lnTo>
                    <a:pt x="285" y="539"/>
                  </a:lnTo>
                  <a:lnTo>
                    <a:pt x="219" y="583"/>
                  </a:lnTo>
                  <a:lnTo>
                    <a:pt x="153" y="628"/>
                  </a:lnTo>
                  <a:lnTo>
                    <a:pt x="134" y="646"/>
                  </a:lnTo>
                  <a:lnTo>
                    <a:pt x="136" y="610"/>
                  </a:lnTo>
                  <a:lnTo>
                    <a:pt x="112" y="662"/>
                  </a:lnTo>
                  <a:lnTo>
                    <a:pt x="88" y="722"/>
                  </a:lnTo>
                  <a:lnTo>
                    <a:pt x="83" y="771"/>
                  </a:lnTo>
                  <a:lnTo>
                    <a:pt x="89" y="810"/>
                  </a:lnTo>
                  <a:lnTo>
                    <a:pt x="92" y="849"/>
                  </a:lnTo>
                  <a:lnTo>
                    <a:pt x="80" y="858"/>
                  </a:lnTo>
                  <a:lnTo>
                    <a:pt x="79" y="844"/>
                  </a:lnTo>
                  <a:lnTo>
                    <a:pt x="65" y="818"/>
                  </a:lnTo>
                  <a:lnTo>
                    <a:pt x="67" y="874"/>
                  </a:lnTo>
                  <a:lnTo>
                    <a:pt x="55" y="850"/>
                  </a:lnTo>
                  <a:lnTo>
                    <a:pt x="49" y="849"/>
                  </a:lnTo>
                  <a:lnTo>
                    <a:pt x="56" y="900"/>
                  </a:lnTo>
                  <a:lnTo>
                    <a:pt x="64" y="952"/>
                  </a:lnTo>
                  <a:lnTo>
                    <a:pt x="70" y="1000"/>
                  </a:lnTo>
                  <a:lnTo>
                    <a:pt x="76" y="1046"/>
                  </a:lnTo>
                  <a:lnTo>
                    <a:pt x="73" y="1086"/>
                  </a:lnTo>
                  <a:lnTo>
                    <a:pt x="68" y="1126"/>
                  </a:lnTo>
                  <a:lnTo>
                    <a:pt x="64" y="1167"/>
                  </a:lnTo>
                  <a:lnTo>
                    <a:pt x="59" y="1207"/>
                  </a:lnTo>
                  <a:lnTo>
                    <a:pt x="24" y="1262"/>
                  </a:lnTo>
                  <a:lnTo>
                    <a:pt x="1" y="1267"/>
                  </a:lnTo>
                  <a:lnTo>
                    <a:pt x="0" y="1301"/>
                  </a:lnTo>
                  <a:lnTo>
                    <a:pt x="33" y="1322"/>
                  </a:lnTo>
                  <a:lnTo>
                    <a:pt x="64" y="1341"/>
                  </a:lnTo>
                  <a:lnTo>
                    <a:pt x="127" y="1337"/>
                  </a:lnTo>
                  <a:lnTo>
                    <a:pt x="183" y="1313"/>
                  </a:lnTo>
                  <a:lnTo>
                    <a:pt x="192" y="1306"/>
                  </a:lnTo>
                  <a:lnTo>
                    <a:pt x="222" y="1283"/>
                  </a:lnTo>
                  <a:lnTo>
                    <a:pt x="273" y="1283"/>
                  </a:lnTo>
                  <a:lnTo>
                    <a:pt x="325" y="1282"/>
                  </a:lnTo>
                  <a:lnTo>
                    <a:pt x="389" y="1279"/>
                  </a:lnTo>
                  <a:lnTo>
                    <a:pt x="436" y="1235"/>
                  </a:lnTo>
                  <a:lnTo>
                    <a:pt x="497" y="1212"/>
                  </a:lnTo>
                  <a:lnTo>
                    <a:pt x="558" y="1189"/>
                  </a:lnTo>
                  <a:lnTo>
                    <a:pt x="616" y="1177"/>
                  </a:lnTo>
                  <a:lnTo>
                    <a:pt x="674" y="1167"/>
                  </a:lnTo>
                  <a:lnTo>
                    <a:pt x="734" y="1156"/>
                  </a:lnTo>
                  <a:lnTo>
                    <a:pt x="794" y="1147"/>
                  </a:lnTo>
                  <a:lnTo>
                    <a:pt x="827" y="1159"/>
                  </a:lnTo>
                  <a:lnTo>
                    <a:pt x="891" y="1183"/>
                  </a:lnTo>
                  <a:lnTo>
                    <a:pt x="906" y="1200"/>
                  </a:lnTo>
                  <a:lnTo>
                    <a:pt x="910" y="1212"/>
                  </a:lnTo>
                  <a:lnTo>
                    <a:pt x="916" y="1235"/>
                  </a:lnTo>
                  <a:lnTo>
                    <a:pt x="922" y="1273"/>
                  </a:lnTo>
                  <a:lnTo>
                    <a:pt x="928" y="1310"/>
                  </a:lnTo>
                  <a:lnTo>
                    <a:pt x="918" y="1310"/>
                  </a:lnTo>
                  <a:lnTo>
                    <a:pt x="940" y="1332"/>
                  </a:lnTo>
                  <a:lnTo>
                    <a:pt x="949" y="1323"/>
                  </a:lnTo>
                  <a:lnTo>
                    <a:pt x="1004" y="1274"/>
                  </a:lnTo>
                  <a:lnTo>
                    <a:pt x="1061" y="1232"/>
                  </a:lnTo>
                  <a:lnTo>
                    <a:pt x="1082" y="1204"/>
                  </a:lnTo>
                  <a:lnTo>
                    <a:pt x="1070" y="1246"/>
                  </a:lnTo>
                  <a:lnTo>
                    <a:pt x="1036" y="1291"/>
                  </a:lnTo>
                  <a:lnTo>
                    <a:pt x="1003" y="1334"/>
                  </a:lnTo>
                  <a:lnTo>
                    <a:pt x="980" y="1349"/>
                  </a:lnTo>
                  <a:lnTo>
                    <a:pt x="1015" y="1349"/>
                  </a:lnTo>
                  <a:lnTo>
                    <a:pt x="1055" y="1298"/>
                  </a:lnTo>
                  <a:lnTo>
                    <a:pt x="1068" y="1325"/>
                  </a:lnTo>
                  <a:lnTo>
                    <a:pt x="1028" y="1368"/>
                  </a:lnTo>
                  <a:lnTo>
                    <a:pt x="1056" y="1368"/>
                  </a:lnTo>
                  <a:lnTo>
                    <a:pt x="1065" y="1370"/>
                  </a:lnTo>
                  <a:lnTo>
                    <a:pt x="1076" y="1394"/>
                  </a:lnTo>
                  <a:lnTo>
                    <a:pt x="1056" y="1446"/>
                  </a:lnTo>
                  <a:lnTo>
                    <a:pt x="1061" y="1501"/>
                  </a:lnTo>
                  <a:lnTo>
                    <a:pt x="1107" y="1520"/>
                  </a:lnTo>
                  <a:lnTo>
                    <a:pt x="1140" y="1534"/>
                  </a:lnTo>
                  <a:lnTo>
                    <a:pt x="1174" y="1546"/>
                  </a:lnTo>
                  <a:lnTo>
                    <a:pt x="1242" y="1520"/>
                  </a:lnTo>
                  <a:lnTo>
                    <a:pt x="1240" y="1513"/>
                  </a:lnTo>
                  <a:lnTo>
                    <a:pt x="1270" y="1500"/>
                  </a:lnTo>
                  <a:lnTo>
                    <a:pt x="1250" y="1523"/>
                  </a:lnTo>
                  <a:lnTo>
                    <a:pt x="1259" y="1525"/>
                  </a:lnTo>
                  <a:lnTo>
                    <a:pt x="1279" y="1525"/>
                  </a:lnTo>
                  <a:lnTo>
                    <a:pt x="1288" y="1552"/>
                  </a:lnTo>
                  <a:lnTo>
                    <a:pt x="1297" y="1561"/>
                  </a:lnTo>
                  <a:lnTo>
                    <a:pt x="1312" y="1543"/>
                  </a:lnTo>
                  <a:lnTo>
                    <a:pt x="1400" y="1500"/>
                  </a:lnTo>
                  <a:lnTo>
                    <a:pt x="1445" y="1494"/>
                  </a:lnTo>
                  <a:lnTo>
                    <a:pt x="1503" y="1476"/>
                  </a:lnTo>
                  <a:lnTo>
                    <a:pt x="1525" y="1447"/>
                  </a:lnTo>
                  <a:lnTo>
                    <a:pt x="1576" y="1391"/>
                  </a:lnTo>
                  <a:lnTo>
                    <a:pt x="1627" y="1335"/>
                  </a:lnTo>
                  <a:lnTo>
                    <a:pt x="1670" y="1274"/>
                  </a:lnTo>
                  <a:lnTo>
                    <a:pt x="1689" y="1259"/>
                  </a:lnTo>
                  <a:lnTo>
                    <a:pt x="1745" y="1215"/>
                  </a:lnTo>
                  <a:lnTo>
                    <a:pt x="1765" y="1200"/>
                  </a:lnTo>
                  <a:lnTo>
                    <a:pt x="1804" y="1149"/>
                  </a:lnTo>
                  <a:lnTo>
                    <a:pt x="1842" y="1098"/>
                  </a:lnTo>
                  <a:lnTo>
                    <a:pt x="1877" y="1046"/>
                  </a:lnTo>
                  <a:lnTo>
                    <a:pt x="1910" y="995"/>
                  </a:lnTo>
                  <a:lnTo>
                    <a:pt x="1912" y="956"/>
                  </a:lnTo>
                  <a:lnTo>
                    <a:pt x="1913" y="919"/>
                  </a:lnTo>
                  <a:lnTo>
                    <a:pt x="1927" y="874"/>
                  </a:lnTo>
                  <a:lnTo>
                    <a:pt x="1939" y="831"/>
                  </a:lnTo>
                  <a:lnTo>
                    <a:pt x="1934" y="797"/>
                  </a:lnTo>
                  <a:lnTo>
                    <a:pt x="1916" y="767"/>
                  </a:lnTo>
                  <a:lnTo>
                    <a:pt x="1897" y="736"/>
                  </a:lnTo>
                  <a:lnTo>
                    <a:pt x="1867" y="703"/>
                  </a:lnTo>
                  <a:lnTo>
                    <a:pt x="1877" y="639"/>
                  </a:lnTo>
                  <a:lnTo>
                    <a:pt x="1870" y="650"/>
                  </a:lnTo>
                  <a:lnTo>
                    <a:pt x="1848" y="630"/>
                  </a:lnTo>
                  <a:lnTo>
                    <a:pt x="1843" y="652"/>
                  </a:lnTo>
                  <a:lnTo>
                    <a:pt x="1827" y="637"/>
                  </a:lnTo>
                  <a:lnTo>
                    <a:pt x="1827" y="592"/>
                  </a:lnTo>
                  <a:lnTo>
                    <a:pt x="1809" y="549"/>
                  </a:lnTo>
                  <a:lnTo>
                    <a:pt x="1813" y="534"/>
                  </a:lnTo>
                  <a:lnTo>
                    <a:pt x="1801" y="518"/>
                  </a:lnTo>
                  <a:lnTo>
                    <a:pt x="1767" y="483"/>
                  </a:lnTo>
                  <a:lnTo>
                    <a:pt x="1715" y="442"/>
                  </a:lnTo>
                  <a:lnTo>
                    <a:pt x="1713" y="391"/>
                  </a:lnTo>
                  <a:lnTo>
                    <a:pt x="1712" y="339"/>
                  </a:lnTo>
                  <a:lnTo>
                    <a:pt x="1703" y="298"/>
                  </a:lnTo>
                  <a:lnTo>
                    <a:pt x="1709" y="248"/>
                  </a:lnTo>
                  <a:lnTo>
                    <a:pt x="1698" y="224"/>
                  </a:lnTo>
                  <a:lnTo>
                    <a:pt x="1671" y="192"/>
                  </a:lnTo>
                  <a:lnTo>
                    <a:pt x="1640" y="200"/>
                  </a:lnTo>
                  <a:lnTo>
                    <a:pt x="1636" y="160"/>
                  </a:lnTo>
                  <a:lnTo>
                    <a:pt x="1633" y="121"/>
                  </a:lnTo>
                  <a:lnTo>
                    <a:pt x="1628" y="72"/>
                  </a:lnTo>
                  <a:lnTo>
                    <a:pt x="1616" y="40"/>
                  </a:lnTo>
                  <a:lnTo>
                    <a:pt x="1607" y="13"/>
                  </a:lnTo>
                  <a:lnTo>
                    <a:pt x="1601" y="0"/>
                  </a:lnTo>
                  <a:lnTo>
                    <a:pt x="1576" y="46"/>
                  </a:lnTo>
                  <a:lnTo>
                    <a:pt x="1565" y="69"/>
                  </a:lnTo>
                  <a:lnTo>
                    <a:pt x="1553" y="100"/>
                  </a:lnTo>
                  <a:lnTo>
                    <a:pt x="1561" y="103"/>
                  </a:lnTo>
                  <a:lnTo>
                    <a:pt x="1559" y="110"/>
                  </a:lnTo>
                  <a:lnTo>
                    <a:pt x="1545" y="133"/>
                  </a:lnTo>
                  <a:lnTo>
                    <a:pt x="1545" y="154"/>
                  </a:lnTo>
                  <a:lnTo>
                    <a:pt x="1537" y="155"/>
                  </a:lnTo>
                  <a:lnTo>
                    <a:pt x="1531" y="200"/>
                  </a:lnTo>
                  <a:lnTo>
                    <a:pt x="1527" y="245"/>
                  </a:lnTo>
                  <a:lnTo>
                    <a:pt x="1492" y="309"/>
                  </a:lnTo>
                  <a:lnTo>
                    <a:pt x="1459" y="371"/>
                  </a:lnTo>
                  <a:lnTo>
                    <a:pt x="1422" y="377"/>
                  </a:lnTo>
                  <a:lnTo>
                    <a:pt x="1389" y="351"/>
                  </a:lnTo>
                  <a:lnTo>
                    <a:pt x="1339" y="318"/>
                  </a:lnTo>
                  <a:lnTo>
                    <a:pt x="1288" y="283"/>
                  </a:lnTo>
                  <a:lnTo>
                    <a:pt x="1261" y="251"/>
                  </a:lnTo>
                  <a:lnTo>
                    <a:pt x="1233" y="219"/>
                  </a:lnTo>
                  <a:lnTo>
                    <a:pt x="1264" y="166"/>
                  </a:lnTo>
                  <a:lnTo>
                    <a:pt x="1279" y="133"/>
                  </a:lnTo>
                  <a:lnTo>
                    <a:pt x="1288" y="139"/>
                  </a:lnTo>
                  <a:lnTo>
                    <a:pt x="1300" y="119"/>
                  </a:lnTo>
                  <a:lnTo>
                    <a:pt x="1322" y="86"/>
                  </a:lnTo>
                  <a:lnTo>
                    <a:pt x="1300" y="69"/>
                  </a:lnTo>
                  <a:lnTo>
                    <a:pt x="1280" y="94"/>
                  </a:lnTo>
                  <a:lnTo>
                    <a:pt x="1276" y="79"/>
                  </a:lnTo>
                  <a:lnTo>
                    <a:pt x="1262" y="79"/>
                  </a:lnTo>
                  <a:lnTo>
                    <a:pt x="1268" y="70"/>
                  </a:lnTo>
                  <a:lnTo>
                    <a:pt x="1225" y="79"/>
                  </a:lnTo>
                  <a:lnTo>
                    <a:pt x="1192" y="73"/>
                  </a:lnTo>
                  <a:lnTo>
                    <a:pt x="1168" y="60"/>
                  </a:lnTo>
                  <a:lnTo>
                    <a:pt x="1136" y="3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4" name="Freeform 588">
              <a:extLst>
                <a:ext uri="{FF2B5EF4-FFF2-40B4-BE49-F238E27FC236}">
                  <a16:creationId xmlns:a16="http://schemas.microsoft.com/office/drawing/2014/main" xmlns="" id="{F68A736A-EEE5-47A4-AEDC-BB9EDFA39A56}"/>
                </a:ext>
              </a:extLst>
            </p:cNvPr>
            <p:cNvSpPr>
              <a:spLocks noChangeAspect="1"/>
            </p:cNvSpPr>
            <p:nvPr/>
          </p:nvSpPr>
          <p:spPr bwMode="auto">
            <a:xfrm>
              <a:off x="5044" y="3616"/>
              <a:ext cx="72" cy="57"/>
            </a:xfrm>
            <a:custGeom>
              <a:avLst/>
              <a:gdLst>
                <a:gd name="T0" fmla="*/ 4 w 190"/>
                <a:gd name="T1" fmla="*/ 6 h 154"/>
                <a:gd name="T2" fmla="*/ 1 w 190"/>
                <a:gd name="T3" fmla="*/ 8 h 154"/>
                <a:gd name="T4" fmla="*/ 0 w 190"/>
                <a:gd name="T5" fmla="*/ 7 h 154"/>
                <a:gd name="T6" fmla="*/ 0 w 190"/>
                <a:gd name="T7" fmla="*/ 7 h 154"/>
                <a:gd name="T8" fmla="*/ 0 w 190"/>
                <a:gd name="T9" fmla="*/ 4 h 154"/>
                <a:gd name="T10" fmla="*/ 0 w 190"/>
                <a:gd name="T11" fmla="*/ 4 h 154"/>
                <a:gd name="T12" fmla="*/ 1 w 190"/>
                <a:gd name="T13" fmla="*/ 4 h 154"/>
                <a:gd name="T14" fmla="*/ 1 w 190"/>
                <a:gd name="T15" fmla="*/ 3 h 154"/>
                <a:gd name="T16" fmla="*/ 2 w 190"/>
                <a:gd name="T17" fmla="*/ 0 h 154"/>
                <a:gd name="T18" fmla="*/ 2 w 190"/>
                <a:gd name="T19" fmla="*/ 0 h 154"/>
                <a:gd name="T20" fmla="*/ 5 w 190"/>
                <a:gd name="T21" fmla="*/ 1 h 154"/>
                <a:gd name="T22" fmla="*/ 6 w 190"/>
                <a:gd name="T23" fmla="*/ 1 h 154"/>
                <a:gd name="T24" fmla="*/ 7 w 190"/>
                <a:gd name="T25" fmla="*/ 0 h 154"/>
                <a:gd name="T26" fmla="*/ 10 w 190"/>
                <a:gd name="T27" fmla="*/ 0 h 154"/>
                <a:gd name="T28" fmla="*/ 8 w 190"/>
                <a:gd name="T29" fmla="*/ 4 h 154"/>
                <a:gd name="T30" fmla="*/ 8 w 190"/>
                <a:gd name="T31" fmla="*/ 4 h 154"/>
                <a:gd name="T32" fmla="*/ 5 w 190"/>
                <a:gd name="T33" fmla="*/ 7 h 154"/>
                <a:gd name="T34" fmla="*/ 5 w 190"/>
                <a:gd name="T35" fmla="*/ 6 h 154"/>
                <a:gd name="T36" fmla="*/ 5 w 190"/>
                <a:gd name="T37" fmla="*/ 6 h 154"/>
                <a:gd name="T38" fmla="*/ 4 w 190"/>
                <a:gd name="T39" fmla="*/ 6 h 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54"/>
                <a:gd name="T62" fmla="*/ 190 w 190"/>
                <a:gd name="T63" fmla="*/ 154 h 1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54">
                  <a:moveTo>
                    <a:pt x="75" y="118"/>
                  </a:moveTo>
                  <a:lnTo>
                    <a:pt x="22" y="154"/>
                  </a:lnTo>
                  <a:lnTo>
                    <a:pt x="0" y="139"/>
                  </a:lnTo>
                  <a:lnTo>
                    <a:pt x="3" y="137"/>
                  </a:lnTo>
                  <a:lnTo>
                    <a:pt x="2" y="88"/>
                  </a:lnTo>
                  <a:lnTo>
                    <a:pt x="8" y="82"/>
                  </a:lnTo>
                  <a:lnTo>
                    <a:pt x="15" y="87"/>
                  </a:lnTo>
                  <a:lnTo>
                    <a:pt x="21" y="48"/>
                  </a:lnTo>
                  <a:lnTo>
                    <a:pt x="27" y="9"/>
                  </a:lnTo>
                  <a:lnTo>
                    <a:pt x="40" y="0"/>
                  </a:lnTo>
                  <a:lnTo>
                    <a:pt x="81" y="17"/>
                  </a:lnTo>
                  <a:lnTo>
                    <a:pt x="119" y="32"/>
                  </a:lnTo>
                  <a:lnTo>
                    <a:pt x="130" y="12"/>
                  </a:lnTo>
                  <a:lnTo>
                    <a:pt x="190" y="6"/>
                  </a:lnTo>
                  <a:lnTo>
                    <a:pt x="148" y="76"/>
                  </a:lnTo>
                  <a:lnTo>
                    <a:pt x="139" y="73"/>
                  </a:lnTo>
                  <a:lnTo>
                    <a:pt x="84" y="132"/>
                  </a:lnTo>
                  <a:lnTo>
                    <a:pt x="91" y="123"/>
                  </a:lnTo>
                  <a:lnTo>
                    <a:pt x="81" y="121"/>
                  </a:lnTo>
                  <a:lnTo>
                    <a:pt x="75" y="11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5" name="Freeform 589">
              <a:extLst>
                <a:ext uri="{FF2B5EF4-FFF2-40B4-BE49-F238E27FC236}">
                  <a16:creationId xmlns:a16="http://schemas.microsoft.com/office/drawing/2014/main" xmlns="" id="{A430B896-B568-40CB-B43F-5CD8187F0702}"/>
                </a:ext>
              </a:extLst>
            </p:cNvPr>
            <p:cNvSpPr>
              <a:spLocks noChangeAspect="1"/>
            </p:cNvSpPr>
            <p:nvPr/>
          </p:nvSpPr>
          <p:spPr bwMode="auto">
            <a:xfrm>
              <a:off x="5578" y="3189"/>
              <a:ext cx="41" cy="42"/>
            </a:xfrm>
            <a:custGeom>
              <a:avLst/>
              <a:gdLst>
                <a:gd name="T0" fmla="*/ 6 w 108"/>
                <a:gd name="T1" fmla="*/ 5 h 115"/>
                <a:gd name="T2" fmla="*/ 4 w 108"/>
                <a:gd name="T3" fmla="*/ 5 h 115"/>
                <a:gd name="T4" fmla="*/ 2 w 108"/>
                <a:gd name="T5" fmla="*/ 3 h 115"/>
                <a:gd name="T6" fmla="*/ 0 w 108"/>
                <a:gd name="T7" fmla="*/ 1 h 115"/>
                <a:gd name="T8" fmla="*/ 0 w 108"/>
                <a:gd name="T9" fmla="*/ 0 h 115"/>
                <a:gd name="T10" fmla="*/ 2 w 108"/>
                <a:gd name="T11" fmla="*/ 1 h 115"/>
                <a:gd name="T12" fmla="*/ 3 w 108"/>
                <a:gd name="T13" fmla="*/ 3 h 115"/>
                <a:gd name="T14" fmla="*/ 5 w 108"/>
                <a:gd name="T15" fmla="*/ 4 h 115"/>
                <a:gd name="T16" fmla="*/ 6 w 108"/>
                <a:gd name="T17" fmla="*/ 5 h 1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8"/>
                <a:gd name="T28" fmla="*/ 0 h 115"/>
                <a:gd name="T29" fmla="*/ 108 w 108"/>
                <a:gd name="T30" fmla="*/ 115 h 1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8" h="115">
                  <a:moveTo>
                    <a:pt x="108" y="115"/>
                  </a:moveTo>
                  <a:lnTo>
                    <a:pt x="80" y="112"/>
                  </a:lnTo>
                  <a:lnTo>
                    <a:pt x="41" y="72"/>
                  </a:lnTo>
                  <a:lnTo>
                    <a:pt x="4" y="33"/>
                  </a:lnTo>
                  <a:lnTo>
                    <a:pt x="0" y="0"/>
                  </a:lnTo>
                  <a:lnTo>
                    <a:pt x="26" y="29"/>
                  </a:lnTo>
                  <a:lnTo>
                    <a:pt x="53" y="57"/>
                  </a:lnTo>
                  <a:lnTo>
                    <a:pt x="82" y="87"/>
                  </a:lnTo>
                  <a:lnTo>
                    <a:pt x="108" y="11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6" name="Freeform 590">
              <a:extLst>
                <a:ext uri="{FF2B5EF4-FFF2-40B4-BE49-F238E27FC236}">
                  <a16:creationId xmlns:a16="http://schemas.microsoft.com/office/drawing/2014/main" xmlns="" id="{43C6A9B1-C3DE-4D10-8A16-989B29C14B72}"/>
                </a:ext>
              </a:extLst>
            </p:cNvPr>
            <p:cNvSpPr>
              <a:spLocks noChangeAspect="1"/>
            </p:cNvSpPr>
            <p:nvPr/>
          </p:nvSpPr>
          <p:spPr bwMode="auto">
            <a:xfrm>
              <a:off x="5342" y="3611"/>
              <a:ext cx="207" cy="125"/>
            </a:xfrm>
            <a:custGeom>
              <a:avLst/>
              <a:gdLst>
                <a:gd name="T0" fmla="*/ 19 w 550"/>
                <a:gd name="T1" fmla="*/ 9 h 334"/>
                <a:gd name="T2" fmla="*/ 18 w 550"/>
                <a:gd name="T3" fmla="*/ 8 h 334"/>
                <a:gd name="T4" fmla="*/ 18 w 550"/>
                <a:gd name="T5" fmla="*/ 7 h 334"/>
                <a:gd name="T6" fmla="*/ 17 w 550"/>
                <a:gd name="T7" fmla="*/ 8 h 334"/>
                <a:gd name="T8" fmla="*/ 18 w 550"/>
                <a:gd name="T9" fmla="*/ 9 h 334"/>
                <a:gd name="T10" fmla="*/ 16 w 550"/>
                <a:gd name="T11" fmla="*/ 10 h 334"/>
                <a:gd name="T12" fmla="*/ 15 w 550"/>
                <a:gd name="T13" fmla="*/ 10 h 334"/>
                <a:gd name="T14" fmla="*/ 14 w 550"/>
                <a:gd name="T15" fmla="*/ 12 h 334"/>
                <a:gd name="T16" fmla="*/ 14 w 550"/>
                <a:gd name="T17" fmla="*/ 13 h 334"/>
                <a:gd name="T18" fmla="*/ 13 w 550"/>
                <a:gd name="T19" fmla="*/ 13 h 334"/>
                <a:gd name="T20" fmla="*/ 10 w 550"/>
                <a:gd name="T21" fmla="*/ 15 h 334"/>
                <a:gd name="T22" fmla="*/ 4 w 550"/>
                <a:gd name="T23" fmla="*/ 18 h 334"/>
                <a:gd name="T24" fmla="*/ 3 w 550"/>
                <a:gd name="T25" fmla="*/ 17 h 334"/>
                <a:gd name="T26" fmla="*/ 1 w 550"/>
                <a:gd name="T27" fmla="*/ 16 h 334"/>
                <a:gd name="T28" fmla="*/ 0 w 550"/>
                <a:gd name="T29" fmla="*/ 16 h 334"/>
                <a:gd name="T30" fmla="*/ 0 w 550"/>
                <a:gd name="T31" fmla="*/ 16 h 334"/>
                <a:gd name="T32" fmla="*/ 0 w 550"/>
                <a:gd name="T33" fmla="*/ 16 h 334"/>
                <a:gd name="T34" fmla="*/ 1 w 550"/>
                <a:gd name="T35" fmla="*/ 15 h 334"/>
                <a:gd name="T36" fmla="*/ 2 w 550"/>
                <a:gd name="T37" fmla="*/ 14 h 334"/>
                <a:gd name="T38" fmla="*/ 3 w 550"/>
                <a:gd name="T39" fmla="*/ 14 h 334"/>
                <a:gd name="T40" fmla="*/ 3 w 550"/>
                <a:gd name="T41" fmla="*/ 14 h 334"/>
                <a:gd name="T42" fmla="*/ 4 w 550"/>
                <a:gd name="T43" fmla="*/ 13 h 334"/>
                <a:gd name="T44" fmla="*/ 5 w 550"/>
                <a:gd name="T45" fmla="*/ 12 h 334"/>
                <a:gd name="T46" fmla="*/ 6 w 550"/>
                <a:gd name="T47" fmla="*/ 12 h 334"/>
                <a:gd name="T48" fmla="*/ 10 w 550"/>
                <a:gd name="T49" fmla="*/ 10 h 334"/>
                <a:gd name="T50" fmla="*/ 11 w 550"/>
                <a:gd name="T51" fmla="*/ 10 h 334"/>
                <a:gd name="T52" fmla="*/ 15 w 550"/>
                <a:gd name="T53" fmla="*/ 7 h 334"/>
                <a:gd name="T54" fmla="*/ 18 w 550"/>
                <a:gd name="T55" fmla="*/ 7 h 334"/>
                <a:gd name="T56" fmla="*/ 20 w 550"/>
                <a:gd name="T57" fmla="*/ 5 h 334"/>
                <a:gd name="T58" fmla="*/ 20 w 550"/>
                <a:gd name="T59" fmla="*/ 5 h 334"/>
                <a:gd name="T60" fmla="*/ 22 w 550"/>
                <a:gd name="T61" fmla="*/ 3 h 334"/>
                <a:gd name="T62" fmla="*/ 26 w 550"/>
                <a:gd name="T63" fmla="*/ 0 h 334"/>
                <a:gd name="T64" fmla="*/ 27 w 550"/>
                <a:gd name="T65" fmla="*/ 0 h 334"/>
                <a:gd name="T66" fmla="*/ 26 w 550"/>
                <a:gd name="T67" fmla="*/ 0 h 334"/>
                <a:gd name="T68" fmla="*/ 26 w 550"/>
                <a:gd name="T69" fmla="*/ 2 h 334"/>
                <a:gd name="T70" fmla="*/ 29 w 550"/>
                <a:gd name="T71" fmla="*/ 1 h 334"/>
                <a:gd name="T72" fmla="*/ 29 w 550"/>
                <a:gd name="T73" fmla="*/ 1 h 334"/>
                <a:gd name="T74" fmla="*/ 29 w 550"/>
                <a:gd name="T75" fmla="*/ 2 h 334"/>
                <a:gd name="T76" fmla="*/ 29 w 550"/>
                <a:gd name="T77" fmla="*/ 2 h 334"/>
                <a:gd name="T78" fmla="*/ 29 w 550"/>
                <a:gd name="T79" fmla="*/ 2 h 334"/>
                <a:gd name="T80" fmla="*/ 28 w 550"/>
                <a:gd name="T81" fmla="*/ 3 h 334"/>
                <a:gd name="T82" fmla="*/ 25 w 550"/>
                <a:gd name="T83" fmla="*/ 5 h 334"/>
                <a:gd name="T84" fmla="*/ 22 w 550"/>
                <a:gd name="T85" fmla="*/ 7 h 334"/>
                <a:gd name="T86" fmla="*/ 20 w 550"/>
                <a:gd name="T87" fmla="*/ 8 h 334"/>
                <a:gd name="T88" fmla="*/ 20 w 550"/>
                <a:gd name="T89" fmla="*/ 8 h 334"/>
                <a:gd name="T90" fmla="*/ 19 w 550"/>
                <a:gd name="T91" fmla="*/ 8 h 334"/>
                <a:gd name="T92" fmla="*/ 20 w 550"/>
                <a:gd name="T93" fmla="*/ 9 h 334"/>
                <a:gd name="T94" fmla="*/ 20 w 550"/>
                <a:gd name="T95" fmla="*/ 9 h 334"/>
                <a:gd name="T96" fmla="*/ 19 w 550"/>
                <a:gd name="T97" fmla="*/ 9 h 3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50"/>
                <a:gd name="T148" fmla="*/ 0 h 334"/>
                <a:gd name="T149" fmla="*/ 550 w 550"/>
                <a:gd name="T150" fmla="*/ 334 h 3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50" h="334">
                  <a:moveTo>
                    <a:pt x="356" y="179"/>
                  </a:moveTo>
                  <a:lnTo>
                    <a:pt x="338" y="148"/>
                  </a:lnTo>
                  <a:lnTo>
                    <a:pt x="334" y="145"/>
                  </a:lnTo>
                  <a:lnTo>
                    <a:pt x="321" y="152"/>
                  </a:lnTo>
                  <a:lnTo>
                    <a:pt x="340" y="183"/>
                  </a:lnTo>
                  <a:lnTo>
                    <a:pt x="301" y="194"/>
                  </a:lnTo>
                  <a:lnTo>
                    <a:pt x="277" y="200"/>
                  </a:lnTo>
                  <a:lnTo>
                    <a:pt x="270" y="218"/>
                  </a:lnTo>
                  <a:lnTo>
                    <a:pt x="252" y="240"/>
                  </a:lnTo>
                  <a:lnTo>
                    <a:pt x="250" y="242"/>
                  </a:lnTo>
                  <a:lnTo>
                    <a:pt x="188" y="289"/>
                  </a:lnTo>
                  <a:lnTo>
                    <a:pt x="80" y="334"/>
                  </a:lnTo>
                  <a:lnTo>
                    <a:pt x="58" y="325"/>
                  </a:lnTo>
                  <a:lnTo>
                    <a:pt x="19" y="312"/>
                  </a:lnTo>
                  <a:lnTo>
                    <a:pt x="4" y="304"/>
                  </a:lnTo>
                  <a:lnTo>
                    <a:pt x="7" y="300"/>
                  </a:lnTo>
                  <a:lnTo>
                    <a:pt x="0" y="297"/>
                  </a:lnTo>
                  <a:lnTo>
                    <a:pt x="25" y="280"/>
                  </a:lnTo>
                  <a:lnTo>
                    <a:pt x="35" y="273"/>
                  </a:lnTo>
                  <a:lnTo>
                    <a:pt x="50" y="262"/>
                  </a:lnTo>
                  <a:lnTo>
                    <a:pt x="53" y="265"/>
                  </a:lnTo>
                  <a:lnTo>
                    <a:pt x="74" y="243"/>
                  </a:lnTo>
                  <a:lnTo>
                    <a:pt x="92" y="236"/>
                  </a:lnTo>
                  <a:lnTo>
                    <a:pt x="121" y="222"/>
                  </a:lnTo>
                  <a:lnTo>
                    <a:pt x="182" y="189"/>
                  </a:lnTo>
                  <a:lnTo>
                    <a:pt x="206" y="185"/>
                  </a:lnTo>
                  <a:lnTo>
                    <a:pt x="292" y="143"/>
                  </a:lnTo>
                  <a:lnTo>
                    <a:pt x="332" y="125"/>
                  </a:lnTo>
                  <a:lnTo>
                    <a:pt x="383" y="95"/>
                  </a:lnTo>
                  <a:lnTo>
                    <a:pt x="370" y="95"/>
                  </a:lnTo>
                  <a:lnTo>
                    <a:pt x="407" y="67"/>
                  </a:lnTo>
                  <a:lnTo>
                    <a:pt x="497" y="4"/>
                  </a:lnTo>
                  <a:lnTo>
                    <a:pt x="519" y="0"/>
                  </a:lnTo>
                  <a:lnTo>
                    <a:pt x="498" y="10"/>
                  </a:lnTo>
                  <a:lnTo>
                    <a:pt x="495" y="36"/>
                  </a:lnTo>
                  <a:lnTo>
                    <a:pt x="540" y="22"/>
                  </a:lnTo>
                  <a:lnTo>
                    <a:pt x="533" y="33"/>
                  </a:lnTo>
                  <a:lnTo>
                    <a:pt x="538" y="36"/>
                  </a:lnTo>
                  <a:lnTo>
                    <a:pt x="535" y="39"/>
                  </a:lnTo>
                  <a:lnTo>
                    <a:pt x="550" y="37"/>
                  </a:lnTo>
                  <a:lnTo>
                    <a:pt x="524" y="62"/>
                  </a:lnTo>
                  <a:lnTo>
                    <a:pt x="465" y="101"/>
                  </a:lnTo>
                  <a:lnTo>
                    <a:pt x="407" y="140"/>
                  </a:lnTo>
                  <a:lnTo>
                    <a:pt x="379" y="149"/>
                  </a:lnTo>
                  <a:lnTo>
                    <a:pt x="377" y="159"/>
                  </a:lnTo>
                  <a:lnTo>
                    <a:pt x="358" y="158"/>
                  </a:lnTo>
                  <a:lnTo>
                    <a:pt x="376" y="168"/>
                  </a:lnTo>
                  <a:lnTo>
                    <a:pt x="379" y="182"/>
                  </a:lnTo>
                  <a:lnTo>
                    <a:pt x="356" y="17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7" name="Freeform 591">
              <a:extLst>
                <a:ext uri="{FF2B5EF4-FFF2-40B4-BE49-F238E27FC236}">
                  <a16:creationId xmlns:a16="http://schemas.microsoft.com/office/drawing/2014/main" xmlns="" id="{97DC8E8D-58A5-41AE-A8D3-30EF6CE879EC}"/>
                </a:ext>
              </a:extLst>
            </p:cNvPr>
            <p:cNvSpPr>
              <a:spLocks noChangeAspect="1"/>
            </p:cNvSpPr>
            <p:nvPr/>
          </p:nvSpPr>
          <p:spPr bwMode="auto">
            <a:xfrm>
              <a:off x="5554" y="3485"/>
              <a:ext cx="117" cy="148"/>
            </a:xfrm>
            <a:custGeom>
              <a:avLst/>
              <a:gdLst>
                <a:gd name="T0" fmla="*/ 2 w 313"/>
                <a:gd name="T1" fmla="*/ 14 h 393"/>
                <a:gd name="T2" fmla="*/ 3 w 313"/>
                <a:gd name="T3" fmla="*/ 15 h 393"/>
                <a:gd name="T4" fmla="*/ 4 w 313"/>
                <a:gd name="T5" fmla="*/ 17 h 393"/>
                <a:gd name="T6" fmla="*/ 0 w 313"/>
                <a:gd name="T7" fmla="*/ 20 h 393"/>
                <a:gd name="T8" fmla="*/ 1 w 313"/>
                <a:gd name="T9" fmla="*/ 21 h 393"/>
                <a:gd name="T10" fmla="*/ 4 w 313"/>
                <a:gd name="T11" fmla="*/ 19 h 393"/>
                <a:gd name="T12" fmla="*/ 8 w 313"/>
                <a:gd name="T13" fmla="*/ 17 h 393"/>
                <a:gd name="T14" fmla="*/ 9 w 313"/>
                <a:gd name="T15" fmla="*/ 14 h 393"/>
                <a:gd name="T16" fmla="*/ 12 w 313"/>
                <a:gd name="T17" fmla="*/ 14 h 393"/>
                <a:gd name="T18" fmla="*/ 13 w 313"/>
                <a:gd name="T19" fmla="*/ 12 h 393"/>
                <a:gd name="T20" fmla="*/ 16 w 313"/>
                <a:gd name="T21" fmla="*/ 9 h 393"/>
                <a:gd name="T22" fmla="*/ 16 w 313"/>
                <a:gd name="T23" fmla="*/ 9 h 393"/>
                <a:gd name="T24" fmla="*/ 13 w 313"/>
                <a:gd name="T25" fmla="*/ 10 h 393"/>
                <a:gd name="T26" fmla="*/ 10 w 313"/>
                <a:gd name="T27" fmla="*/ 9 h 393"/>
                <a:gd name="T28" fmla="*/ 12 w 313"/>
                <a:gd name="T29" fmla="*/ 6 h 393"/>
                <a:gd name="T30" fmla="*/ 10 w 313"/>
                <a:gd name="T31" fmla="*/ 8 h 393"/>
                <a:gd name="T32" fmla="*/ 9 w 313"/>
                <a:gd name="T33" fmla="*/ 7 h 393"/>
                <a:gd name="T34" fmla="*/ 9 w 313"/>
                <a:gd name="T35" fmla="*/ 6 h 393"/>
                <a:gd name="T36" fmla="*/ 10 w 313"/>
                <a:gd name="T37" fmla="*/ 4 h 393"/>
                <a:gd name="T38" fmla="*/ 11 w 313"/>
                <a:gd name="T39" fmla="*/ 3 h 393"/>
                <a:gd name="T40" fmla="*/ 10 w 313"/>
                <a:gd name="T41" fmla="*/ 3 h 393"/>
                <a:gd name="T42" fmla="*/ 9 w 313"/>
                <a:gd name="T43" fmla="*/ 1 h 393"/>
                <a:gd name="T44" fmla="*/ 9 w 313"/>
                <a:gd name="T45" fmla="*/ 0 h 393"/>
                <a:gd name="T46" fmla="*/ 9 w 313"/>
                <a:gd name="T47" fmla="*/ 0 h 393"/>
                <a:gd name="T48" fmla="*/ 8 w 313"/>
                <a:gd name="T49" fmla="*/ 2 h 393"/>
                <a:gd name="T50" fmla="*/ 9 w 313"/>
                <a:gd name="T51" fmla="*/ 3 h 393"/>
                <a:gd name="T52" fmla="*/ 8 w 313"/>
                <a:gd name="T53" fmla="*/ 6 h 393"/>
                <a:gd name="T54" fmla="*/ 9 w 313"/>
                <a:gd name="T55" fmla="*/ 5 h 393"/>
                <a:gd name="T56" fmla="*/ 9 w 313"/>
                <a:gd name="T57" fmla="*/ 5 h 393"/>
                <a:gd name="T58" fmla="*/ 9 w 313"/>
                <a:gd name="T59" fmla="*/ 5 h 393"/>
                <a:gd name="T60" fmla="*/ 9 w 313"/>
                <a:gd name="T61" fmla="*/ 6 h 393"/>
                <a:gd name="T62" fmla="*/ 8 w 313"/>
                <a:gd name="T63" fmla="*/ 8 h 393"/>
                <a:gd name="T64" fmla="*/ 9 w 313"/>
                <a:gd name="T65" fmla="*/ 8 h 393"/>
                <a:gd name="T66" fmla="*/ 8 w 313"/>
                <a:gd name="T67" fmla="*/ 8 h 393"/>
                <a:gd name="T68" fmla="*/ 8 w 313"/>
                <a:gd name="T69" fmla="*/ 9 h 393"/>
                <a:gd name="T70" fmla="*/ 5 w 313"/>
                <a:gd name="T71" fmla="*/ 12 h 393"/>
                <a:gd name="T72" fmla="*/ 2 w 313"/>
                <a:gd name="T73" fmla="*/ 14 h 39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13"/>
                <a:gd name="T112" fmla="*/ 0 h 393"/>
                <a:gd name="T113" fmla="*/ 313 w 313"/>
                <a:gd name="T114" fmla="*/ 393 h 39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13" h="393">
                  <a:moveTo>
                    <a:pt x="39" y="264"/>
                  </a:moveTo>
                  <a:lnTo>
                    <a:pt x="55" y="291"/>
                  </a:lnTo>
                  <a:lnTo>
                    <a:pt x="70" y="316"/>
                  </a:lnTo>
                  <a:lnTo>
                    <a:pt x="0" y="379"/>
                  </a:lnTo>
                  <a:lnTo>
                    <a:pt x="13" y="393"/>
                  </a:lnTo>
                  <a:lnTo>
                    <a:pt x="80" y="352"/>
                  </a:lnTo>
                  <a:lnTo>
                    <a:pt x="148" y="311"/>
                  </a:lnTo>
                  <a:lnTo>
                    <a:pt x="179" y="268"/>
                  </a:lnTo>
                  <a:lnTo>
                    <a:pt x="230" y="256"/>
                  </a:lnTo>
                  <a:lnTo>
                    <a:pt x="252" y="232"/>
                  </a:lnTo>
                  <a:lnTo>
                    <a:pt x="313" y="179"/>
                  </a:lnTo>
                  <a:lnTo>
                    <a:pt x="306" y="173"/>
                  </a:lnTo>
                  <a:lnTo>
                    <a:pt x="254" y="192"/>
                  </a:lnTo>
                  <a:lnTo>
                    <a:pt x="204" y="168"/>
                  </a:lnTo>
                  <a:lnTo>
                    <a:pt x="219" y="113"/>
                  </a:lnTo>
                  <a:lnTo>
                    <a:pt x="198" y="146"/>
                  </a:lnTo>
                  <a:lnTo>
                    <a:pt x="174" y="131"/>
                  </a:lnTo>
                  <a:lnTo>
                    <a:pt x="183" y="111"/>
                  </a:lnTo>
                  <a:lnTo>
                    <a:pt x="195" y="71"/>
                  </a:lnTo>
                  <a:lnTo>
                    <a:pt x="207" y="47"/>
                  </a:lnTo>
                  <a:lnTo>
                    <a:pt x="198" y="47"/>
                  </a:lnTo>
                  <a:lnTo>
                    <a:pt x="177" y="22"/>
                  </a:lnTo>
                  <a:lnTo>
                    <a:pt x="169" y="3"/>
                  </a:lnTo>
                  <a:lnTo>
                    <a:pt x="166" y="0"/>
                  </a:lnTo>
                  <a:lnTo>
                    <a:pt x="161" y="37"/>
                  </a:lnTo>
                  <a:lnTo>
                    <a:pt x="167" y="53"/>
                  </a:lnTo>
                  <a:lnTo>
                    <a:pt x="157" y="104"/>
                  </a:lnTo>
                  <a:lnTo>
                    <a:pt x="163" y="83"/>
                  </a:lnTo>
                  <a:lnTo>
                    <a:pt x="171" y="92"/>
                  </a:lnTo>
                  <a:lnTo>
                    <a:pt x="171" y="101"/>
                  </a:lnTo>
                  <a:lnTo>
                    <a:pt x="163" y="116"/>
                  </a:lnTo>
                  <a:lnTo>
                    <a:pt x="154" y="141"/>
                  </a:lnTo>
                  <a:lnTo>
                    <a:pt x="171" y="137"/>
                  </a:lnTo>
                  <a:lnTo>
                    <a:pt x="158" y="149"/>
                  </a:lnTo>
                  <a:lnTo>
                    <a:pt x="146" y="174"/>
                  </a:lnTo>
                  <a:lnTo>
                    <a:pt x="100" y="232"/>
                  </a:lnTo>
                  <a:lnTo>
                    <a:pt x="39" y="26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8" name="Freeform 592">
              <a:extLst>
                <a:ext uri="{FF2B5EF4-FFF2-40B4-BE49-F238E27FC236}">
                  <a16:creationId xmlns:a16="http://schemas.microsoft.com/office/drawing/2014/main" xmlns="" id="{A7B9A81E-E2B1-4F63-9423-1E752A6AB218}"/>
                </a:ext>
              </a:extLst>
            </p:cNvPr>
            <p:cNvSpPr>
              <a:spLocks noChangeAspect="1"/>
            </p:cNvSpPr>
            <p:nvPr/>
          </p:nvSpPr>
          <p:spPr bwMode="auto">
            <a:xfrm>
              <a:off x="5341" y="3739"/>
              <a:ext cx="11" cy="8"/>
            </a:xfrm>
            <a:custGeom>
              <a:avLst/>
              <a:gdLst>
                <a:gd name="T0" fmla="*/ 1 w 31"/>
                <a:gd name="T1" fmla="*/ 1 h 20"/>
                <a:gd name="T2" fmla="*/ 1 w 31"/>
                <a:gd name="T3" fmla="*/ 0 h 20"/>
                <a:gd name="T4" fmla="*/ 1 w 31"/>
                <a:gd name="T5" fmla="*/ 0 h 20"/>
                <a:gd name="T6" fmla="*/ 0 w 31"/>
                <a:gd name="T7" fmla="*/ 1 h 20"/>
                <a:gd name="T8" fmla="*/ 1 w 31"/>
                <a:gd name="T9" fmla="*/ 1 h 20"/>
                <a:gd name="T10" fmla="*/ 0 60000 65536"/>
                <a:gd name="T11" fmla="*/ 0 60000 65536"/>
                <a:gd name="T12" fmla="*/ 0 60000 65536"/>
                <a:gd name="T13" fmla="*/ 0 60000 65536"/>
                <a:gd name="T14" fmla="*/ 0 60000 65536"/>
                <a:gd name="T15" fmla="*/ 0 w 31"/>
                <a:gd name="T16" fmla="*/ 0 h 20"/>
                <a:gd name="T17" fmla="*/ 31 w 31"/>
                <a:gd name="T18" fmla="*/ 20 h 20"/>
              </a:gdLst>
              <a:ahLst/>
              <a:cxnLst>
                <a:cxn ang="T10">
                  <a:pos x="T0" y="T1"/>
                </a:cxn>
                <a:cxn ang="T11">
                  <a:pos x="T2" y="T3"/>
                </a:cxn>
                <a:cxn ang="T12">
                  <a:pos x="T4" y="T5"/>
                </a:cxn>
                <a:cxn ang="T13">
                  <a:pos x="T6" y="T7"/>
                </a:cxn>
                <a:cxn ang="T14">
                  <a:pos x="T8" y="T9"/>
                </a:cxn>
              </a:cxnLst>
              <a:rect l="T15" t="T16" r="T17" b="T18"/>
              <a:pathLst>
                <a:path w="31" h="20">
                  <a:moveTo>
                    <a:pt x="31" y="11"/>
                  </a:moveTo>
                  <a:lnTo>
                    <a:pt x="31" y="5"/>
                  </a:lnTo>
                  <a:lnTo>
                    <a:pt x="18" y="0"/>
                  </a:lnTo>
                  <a:lnTo>
                    <a:pt x="0" y="20"/>
                  </a:lnTo>
                  <a:lnTo>
                    <a:pt x="31" y="1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89" name="Freeform 593">
              <a:extLst>
                <a:ext uri="{FF2B5EF4-FFF2-40B4-BE49-F238E27FC236}">
                  <a16:creationId xmlns:a16="http://schemas.microsoft.com/office/drawing/2014/main" xmlns="" id="{F6FA72BE-6258-44C6-8B81-4D377A36F4AE}"/>
                </a:ext>
              </a:extLst>
            </p:cNvPr>
            <p:cNvSpPr>
              <a:spLocks noChangeAspect="1"/>
            </p:cNvSpPr>
            <p:nvPr/>
          </p:nvSpPr>
          <p:spPr bwMode="auto">
            <a:xfrm>
              <a:off x="3617" y="3202"/>
              <a:ext cx="9" cy="9"/>
            </a:xfrm>
            <a:custGeom>
              <a:avLst/>
              <a:gdLst>
                <a:gd name="T0" fmla="*/ 0 w 24"/>
                <a:gd name="T1" fmla="*/ 0 h 23"/>
                <a:gd name="T2" fmla="*/ 0 w 24"/>
                <a:gd name="T3" fmla="*/ 2 h 23"/>
                <a:gd name="T4" fmla="*/ 1 w 24"/>
                <a:gd name="T5" fmla="*/ 1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7" y="0"/>
                  </a:moveTo>
                  <a:lnTo>
                    <a:pt x="0" y="23"/>
                  </a:lnTo>
                  <a:lnTo>
                    <a:pt x="24" y="18"/>
                  </a:lnTo>
                  <a:lnTo>
                    <a:pt x="7"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0" name="Freeform 594">
              <a:extLst>
                <a:ext uri="{FF2B5EF4-FFF2-40B4-BE49-F238E27FC236}">
                  <a16:creationId xmlns:a16="http://schemas.microsoft.com/office/drawing/2014/main" xmlns="" id="{D858C996-854B-4BC2-BB3B-A452DEA9FABC}"/>
                </a:ext>
              </a:extLst>
            </p:cNvPr>
            <p:cNvSpPr>
              <a:spLocks noChangeAspect="1"/>
            </p:cNvSpPr>
            <p:nvPr/>
          </p:nvSpPr>
          <p:spPr bwMode="auto">
            <a:xfrm>
              <a:off x="5537" y="2963"/>
              <a:ext cx="22" cy="13"/>
            </a:xfrm>
            <a:custGeom>
              <a:avLst/>
              <a:gdLst>
                <a:gd name="T0" fmla="*/ 3 w 57"/>
                <a:gd name="T1" fmla="*/ 2 h 34"/>
                <a:gd name="T2" fmla="*/ 3 w 57"/>
                <a:gd name="T3" fmla="*/ 2 h 34"/>
                <a:gd name="T4" fmla="*/ 0 w 57"/>
                <a:gd name="T5" fmla="*/ 0 h 34"/>
                <a:gd name="T6" fmla="*/ 0 w 57"/>
                <a:gd name="T7" fmla="*/ 1 h 34"/>
                <a:gd name="T8" fmla="*/ 3 w 57"/>
                <a:gd name="T9" fmla="*/ 2 h 34"/>
                <a:gd name="T10" fmla="*/ 0 60000 65536"/>
                <a:gd name="T11" fmla="*/ 0 60000 65536"/>
                <a:gd name="T12" fmla="*/ 0 60000 65536"/>
                <a:gd name="T13" fmla="*/ 0 60000 65536"/>
                <a:gd name="T14" fmla="*/ 0 60000 65536"/>
                <a:gd name="T15" fmla="*/ 0 w 57"/>
                <a:gd name="T16" fmla="*/ 0 h 34"/>
                <a:gd name="T17" fmla="*/ 57 w 57"/>
                <a:gd name="T18" fmla="*/ 34 h 34"/>
              </a:gdLst>
              <a:ahLst/>
              <a:cxnLst>
                <a:cxn ang="T10">
                  <a:pos x="T0" y="T1"/>
                </a:cxn>
                <a:cxn ang="T11">
                  <a:pos x="T2" y="T3"/>
                </a:cxn>
                <a:cxn ang="T12">
                  <a:pos x="T4" y="T5"/>
                </a:cxn>
                <a:cxn ang="T13">
                  <a:pos x="T6" y="T7"/>
                </a:cxn>
                <a:cxn ang="T14">
                  <a:pos x="T8" y="T9"/>
                </a:cxn>
              </a:cxnLst>
              <a:rect l="T15" t="T16" r="T17" b="T18"/>
              <a:pathLst>
                <a:path w="57" h="34">
                  <a:moveTo>
                    <a:pt x="54" y="34"/>
                  </a:moveTo>
                  <a:lnTo>
                    <a:pt x="57" y="31"/>
                  </a:lnTo>
                  <a:lnTo>
                    <a:pt x="9" y="0"/>
                  </a:lnTo>
                  <a:lnTo>
                    <a:pt x="0" y="15"/>
                  </a:lnTo>
                  <a:lnTo>
                    <a:pt x="54" y="3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1" name="Freeform 595">
              <a:extLst>
                <a:ext uri="{FF2B5EF4-FFF2-40B4-BE49-F238E27FC236}">
                  <a16:creationId xmlns:a16="http://schemas.microsoft.com/office/drawing/2014/main" xmlns="" id="{9701FFD4-7C68-4E83-B4D7-2D63E62A8BE4}"/>
                </a:ext>
              </a:extLst>
            </p:cNvPr>
            <p:cNvSpPr>
              <a:spLocks noChangeAspect="1"/>
            </p:cNvSpPr>
            <p:nvPr/>
          </p:nvSpPr>
          <p:spPr bwMode="auto">
            <a:xfrm>
              <a:off x="5487" y="2908"/>
              <a:ext cx="15" cy="15"/>
            </a:xfrm>
            <a:custGeom>
              <a:avLst/>
              <a:gdLst>
                <a:gd name="T0" fmla="*/ 0 w 42"/>
                <a:gd name="T1" fmla="*/ 0 h 40"/>
                <a:gd name="T2" fmla="*/ 2 w 42"/>
                <a:gd name="T3" fmla="*/ 2 h 40"/>
                <a:gd name="T4" fmla="*/ 0 w 42"/>
                <a:gd name="T5" fmla="*/ 2 h 40"/>
                <a:gd name="T6" fmla="*/ 0 w 42"/>
                <a:gd name="T7" fmla="*/ 0 h 40"/>
                <a:gd name="T8" fmla="*/ 0 60000 65536"/>
                <a:gd name="T9" fmla="*/ 0 60000 65536"/>
                <a:gd name="T10" fmla="*/ 0 60000 65536"/>
                <a:gd name="T11" fmla="*/ 0 60000 65536"/>
                <a:gd name="T12" fmla="*/ 0 w 42"/>
                <a:gd name="T13" fmla="*/ 0 h 40"/>
                <a:gd name="T14" fmla="*/ 42 w 42"/>
                <a:gd name="T15" fmla="*/ 40 h 40"/>
              </a:gdLst>
              <a:ahLst/>
              <a:cxnLst>
                <a:cxn ang="T8">
                  <a:pos x="T0" y="T1"/>
                </a:cxn>
                <a:cxn ang="T9">
                  <a:pos x="T2" y="T3"/>
                </a:cxn>
                <a:cxn ang="T10">
                  <a:pos x="T4" y="T5"/>
                </a:cxn>
                <a:cxn ang="T11">
                  <a:pos x="T6" y="T7"/>
                </a:cxn>
              </a:cxnLst>
              <a:rect l="T12" t="T13" r="T14" b="T15"/>
              <a:pathLst>
                <a:path w="42" h="40">
                  <a:moveTo>
                    <a:pt x="0" y="0"/>
                  </a:moveTo>
                  <a:lnTo>
                    <a:pt x="42" y="40"/>
                  </a:lnTo>
                  <a:lnTo>
                    <a:pt x="12" y="29"/>
                  </a:lnTo>
                  <a:lnTo>
                    <a:pt x="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2" name="Freeform 596">
              <a:extLst>
                <a:ext uri="{FF2B5EF4-FFF2-40B4-BE49-F238E27FC236}">
                  <a16:creationId xmlns:a16="http://schemas.microsoft.com/office/drawing/2014/main" xmlns="" id="{9825E63A-61EB-47F8-8888-91D7954B11A3}"/>
                </a:ext>
              </a:extLst>
            </p:cNvPr>
            <p:cNvSpPr>
              <a:spLocks noChangeAspect="1"/>
            </p:cNvSpPr>
            <p:nvPr/>
          </p:nvSpPr>
          <p:spPr bwMode="auto">
            <a:xfrm>
              <a:off x="5567" y="2982"/>
              <a:ext cx="15" cy="13"/>
            </a:xfrm>
            <a:custGeom>
              <a:avLst/>
              <a:gdLst>
                <a:gd name="T0" fmla="*/ 2 w 43"/>
                <a:gd name="T1" fmla="*/ 2 h 35"/>
                <a:gd name="T2" fmla="*/ 0 w 43"/>
                <a:gd name="T3" fmla="*/ 0 h 35"/>
                <a:gd name="T4" fmla="*/ 0 w 43"/>
                <a:gd name="T5" fmla="*/ 0 h 35"/>
                <a:gd name="T6" fmla="*/ 2 w 43"/>
                <a:gd name="T7" fmla="*/ 1 h 35"/>
                <a:gd name="T8" fmla="*/ 2 w 43"/>
                <a:gd name="T9" fmla="*/ 2 h 35"/>
                <a:gd name="T10" fmla="*/ 0 60000 65536"/>
                <a:gd name="T11" fmla="*/ 0 60000 65536"/>
                <a:gd name="T12" fmla="*/ 0 60000 65536"/>
                <a:gd name="T13" fmla="*/ 0 60000 65536"/>
                <a:gd name="T14" fmla="*/ 0 60000 65536"/>
                <a:gd name="T15" fmla="*/ 0 w 43"/>
                <a:gd name="T16" fmla="*/ 0 h 35"/>
                <a:gd name="T17" fmla="*/ 43 w 43"/>
                <a:gd name="T18" fmla="*/ 35 h 35"/>
              </a:gdLst>
              <a:ahLst/>
              <a:cxnLst>
                <a:cxn ang="T10">
                  <a:pos x="T0" y="T1"/>
                </a:cxn>
                <a:cxn ang="T11">
                  <a:pos x="T2" y="T3"/>
                </a:cxn>
                <a:cxn ang="T12">
                  <a:pos x="T4" y="T5"/>
                </a:cxn>
                <a:cxn ang="T13">
                  <a:pos x="T6" y="T7"/>
                </a:cxn>
                <a:cxn ang="T14">
                  <a:pos x="T8" y="T9"/>
                </a:cxn>
              </a:cxnLst>
              <a:rect l="T15" t="T16" r="T17" b="T18"/>
              <a:pathLst>
                <a:path w="43" h="35">
                  <a:moveTo>
                    <a:pt x="41" y="35"/>
                  </a:moveTo>
                  <a:lnTo>
                    <a:pt x="6" y="11"/>
                  </a:lnTo>
                  <a:lnTo>
                    <a:pt x="0" y="0"/>
                  </a:lnTo>
                  <a:lnTo>
                    <a:pt x="43" y="26"/>
                  </a:lnTo>
                  <a:lnTo>
                    <a:pt x="41" y="3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3" name="Freeform 597">
              <a:extLst>
                <a:ext uri="{FF2B5EF4-FFF2-40B4-BE49-F238E27FC236}">
                  <a16:creationId xmlns:a16="http://schemas.microsoft.com/office/drawing/2014/main" xmlns="" id="{24368D06-55B9-4BFA-AAC5-78B2E6188AEC}"/>
                </a:ext>
              </a:extLst>
            </p:cNvPr>
            <p:cNvSpPr>
              <a:spLocks noChangeAspect="1"/>
            </p:cNvSpPr>
            <p:nvPr/>
          </p:nvSpPr>
          <p:spPr bwMode="auto">
            <a:xfrm>
              <a:off x="5497" y="2936"/>
              <a:ext cx="10" cy="11"/>
            </a:xfrm>
            <a:custGeom>
              <a:avLst/>
              <a:gdLst>
                <a:gd name="T0" fmla="*/ 2 w 25"/>
                <a:gd name="T1" fmla="*/ 2 h 28"/>
                <a:gd name="T2" fmla="*/ 1 w 25"/>
                <a:gd name="T3" fmla="*/ 0 h 28"/>
                <a:gd name="T4" fmla="*/ 0 w 25"/>
                <a:gd name="T5" fmla="*/ 1 h 28"/>
                <a:gd name="T6" fmla="*/ 1 w 25"/>
                <a:gd name="T7" fmla="*/ 1 h 28"/>
                <a:gd name="T8" fmla="*/ 2 w 25"/>
                <a:gd name="T9" fmla="*/ 2 h 28"/>
                <a:gd name="T10" fmla="*/ 0 60000 65536"/>
                <a:gd name="T11" fmla="*/ 0 60000 65536"/>
                <a:gd name="T12" fmla="*/ 0 60000 65536"/>
                <a:gd name="T13" fmla="*/ 0 60000 65536"/>
                <a:gd name="T14" fmla="*/ 0 60000 65536"/>
                <a:gd name="T15" fmla="*/ 0 w 25"/>
                <a:gd name="T16" fmla="*/ 0 h 28"/>
                <a:gd name="T17" fmla="*/ 25 w 25"/>
                <a:gd name="T18" fmla="*/ 28 h 28"/>
              </a:gdLst>
              <a:ahLst/>
              <a:cxnLst>
                <a:cxn ang="T10">
                  <a:pos x="T0" y="T1"/>
                </a:cxn>
                <a:cxn ang="T11">
                  <a:pos x="T2" y="T3"/>
                </a:cxn>
                <a:cxn ang="T12">
                  <a:pos x="T4" y="T5"/>
                </a:cxn>
                <a:cxn ang="T13">
                  <a:pos x="T6" y="T7"/>
                </a:cxn>
                <a:cxn ang="T14">
                  <a:pos x="T8" y="T9"/>
                </a:cxn>
              </a:cxnLst>
              <a:rect l="T15" t="T16" r="T17" b="T18"/>
              <a:pathLst>
                <a:path w="25" h="28">
                  <a:moveTo>
                    <a:pt x="25" y="28"/>
                  </a:moveTo>
                  <a:lnTo>
                    <a:pt x="15" y="0"/>
                  </a:lnTo>
                  <a:lnTo>
                    <a:pt x="0" y="10"/>
                  </a:lnTo>
                  <a:lnTo>
                    <a:pt x="11" y="12"/>
                  </a:lnTo>
                  <a:lnTo>
                    <a:pt x="25" y="2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4" name="Freeform 598">
              <a:extLst>
                <a:ext uri="{FF2B5EF4-FFF2-40B4-BE49-F238E27FC236}">
                  <a16:creationId xmlns:a16="http://schemas.microsoft.com/office/drawing/2014/main" xmlns="" id="{91F610A0-8874-4E8C-83B7-EEC6BFB32418}"/>
                </a:ext>
              </a:extLst>
            </p:cNvPr>
            <p:cNvSpPr>
              <a:spLocks noChangeAspect="1"/>
            </p:cNvSpPr>
            <p:nvPr/>
          </p:nvSpPr>
          <p:spPr bwMode="auto">
            <a:xfrm>
              <a:off x="5559" y="2943"/>
              <a:ext cx="9" cy="26"/>
            </a:xfrm>
            <a:custGeom>
              <a:avLst/>
              <a:gdLst>
                <a:gd name="T0" fmla="*/ 0 w 23"/>
                <a:gd name="T1" fmla="*/ 0 h 70"/>
                <a:gd name="T2" fmla="*/ 2 w 23"/>
                <a:gd name="T3" fmla="*/ 4 h 70"/>
                <a:gd name="T4" fmla="*/ 0 w 23"/>
                <a:gd name="T5" fmla="*/ 1 h 70"/>
                <a:gd name="T6" fmla="*/ 0 w 23"/>
                <a:gd name="T7" fmla="*/ 0 h 70"/>
                <a:gd name="T8" fmla="*/ 0 60000 65536"/>
                <a:gd name="T9" fmla="*/ 0 60000 65536"/>
                <a:gd name="T10" fmla="*/ 0 60000 65536"/>
                <a:gd name="T11" fmla="*/ 0 60000 65536"/>
                <a:gd name="T12" fmla="*/ 0 w 23"/>
                <a:gd name="T13" fmla="*/ 0 h 70"/>
                <a:gd name="T14" fmla="*/ 23 w 23"/>
                <a:gd name="T15" fmla="*/ 70 h 70"/>
              </a:gdLst>
              <a:ahLst/>
              <a:cxnLst>
                <a:cxn ang="T8">
                  <a:pos x="T0" y="T1"/>
                </a:cxn>
                <a:cxn ang="T9">
                  <a:pos x="T2" y="T3"/>
                </a:cxn>
                <a:cxn ang="T10">
                  <a:pos x="T4" y="T5"/>
                </a:cxn>
                <a:cxn ang="T11">
                  <a:pos x="T6" y="T7"/>
                </a:cxn>
              </a:cxnLst>
              <a:rect l="T12" t="T13" r="T14" b="T15"/>
              <a:pathLst>
                <a:path w="23" h="70">
                  <a:moveTo>
                    <a:pt x="0" y="0"/>
                  </a:moveTo>
                  <a:lnTo>
                    <a:pt x="23" y="70"/>
                  </a:lnTo>
                  <a:lnTo>
                    <a:pt x="0" y="14"/>
                  </a:lnTo>
                  <a:lnTo>
                    <a:pt x="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5" name="Freeform 599">
              <a:extLst>
                <a:ext uri="{FF2B5EF4-FFF2-40B4-BE49-F238E27FC236}">
                  <a16:creationId xmlns:a16="http://schemas.microsoft.com/office/drawing/2014/main" xmlns="" id="{80EDB417-5689-41C0-A02F-0BD3F21EC802}"/>
                </a:ext>
              </a:extLst>
            </p:cNvPr>
            <p:cNvSpPr>
              <a:spLocks noChangeAspect="1"/>
            </p:cNvSpPr>
            <p:nvPr/>
          </p:nvSpPr>
          <p:spPr bwMode="auto">
            <a:xfrm>
              <a:off x="5522" y="2927"/>
              <a:ext cx="22" cy="20"/>
            </a:xfrm>
            <a:custGeom>
              <a:avLst/>
              <a:gdLst>
                <a:gd name="T0" fmla="*/ 3 w 58"/>
                <a:gd name="T1" fmla="*/ 3 h 54"/>
                <a:gd name="T2" fmla="*/ 3 w 58"/>
                <a:gd name="T3" fmla="*/ 3 h 54"/>
                <a:gd name="T4" fmla="*/ 2 w 58"/>
                <a:gd name="T5" fmla="*/ 1 h 54"/>
                <a:gd name="T6" fmla="*/ 0 w 58"/>
                <a:gd name="T7" fmla="*/ 0 h 54"/>
                <a:gd name="T8" fmla="*/ 2 w 58"/>
                <a:gd name="T9" fmla="*/ 1 h 54"/>
                <a:gd name="T10" fmla="*/ 3 w 58"/>
                <a:gd name="T11" fmla="*/ 3 h 54"/>
                <a:gd name="T12" fmla="*/ 0 60000 65536"/>
                <a:gd name="T13" fmla="*/ 0 60000 65536"/>
                <a:gd name="T14" fmla="*/ 0 60000 65536"/>
                <a:gd name="T15" fmla="*/ 0 60000 65536"/>
                <a:gd name="T16" fmla="*/ 0 60000 65536"/>
                <a:gd name="T17" fmla="*/ 0 60000 65536"/>
                <a:gd name="T18" fmla="*/ 0 w 58"/>
                <a:gd name="T19" fmla="*/ 0 h 54"/>
                <a:gd name="T20" fmla="*/ 58 w 58"/>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58" h="54">
                  <a:moveTo>
                    <a:pt x="54" y="54"/>
                  </a:moveTo>
                  <a:lnTo>
                    <a:pt x="58" y="54"/>
                  </a:lnTo>
                  <a:lnTo>
                    <a:pt x="28" y="27"/>
                  </a:lnTo>
                  <a:lnTo>
                    <a:pt x="0" y="0"/>
                  </a:lnTo>
                  <a:lnTo>
                    <a:pt x="27" y="27"/>
                  </a:lnTo>
                  <a:lnTo>
                    <a:pt x="54" y="5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6" name="Freeform 600">
              <a:extLst>
                <a:ext uri="{FF2B5EF4-FFF2-40B4-BE49-F238E27FC236}">
                  <a16:creationId xmlns:a16="http://schemas.microsoft.com/office/drawing/2014/main" xmlns="" id="{B570A0FD-BFC6-4A37-8DC2-D3E29A2FDB07}"/>
                </a:ext>
              </a:extLst>
            </p:cNvPr>
            <p:cNvSpPr>
              <a:spLocks noChangeAspect="1"/>
            </p:cNvSpPr>
            <p:nvPr/>
          </p:nvSpPr>
          <p:spPr bwMode="auto">
            <a:xfrm>
              <a:off x="5647" y="3077"/>
              <a:ext cx="8" cy="16"/>
            </a:xfrm>
            <a:custGeom>
              <a:avLst/>
              <a:gdLst>
                <a:gd name="T0" fmla="*/ 1 w 23"/>
                <a:gd name="T1" fmla="*/ 2 h 42"/>
                <a:gd name="T2" fmla="*/ 1 w 23"/>
                <a:gd name="T3" fmla="*/ 1 h 42"/>
                <a:gd name="T4" fmla="*/ 1 w 23"/>
                <a:gd name="T5" fmla="*/ 1 h 42"/>
                <a:gd name="T6" fmla="*/ 0 w 23"/>
                <a:gd name="T7" fmla="*/ 0 h 42"/>
                <a:gd name="T8" fmla="*/ 0 w 23"/>
                <a:gd name="T9" fmla="*/ 2 h 42"/>
                <a:gd name="T10" fmla="*/ 1 w 23"/>
                <a:gd name="T11" fmla="*/ 2 h 42"/>
                <a:gd name="T12" fmla="*/ 0 60000 65536"/>
                <a:gd name="T13" fmla="*/ 0 60000 65536"/>
                <a:gd name="T14" fmla="*/ 0 60000 65536"/>
                <a:gd name="T15" fmla="*/ 0 60000 65536"/>
                <a:gd name="T16" fmla="*/ 0 60000 65536"/>
                <a:gd name="T17" fmla="*/ 0 60000 65536"/>
                <a:gd name="T18" fmla="*/ 0 w 23"/>
                <a:gd name="T19" fmla="*/ 0 h 42"/>
                <a:gd name="T20" fmla="*/ 23 w 2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23" h="42">
                  <a:moveTo>
                    <a:pt x="21" y="42"/>
                  </a:moveTo>
                  <a:lnTo>
                    <a:pt x="23" y="15"/>
                  </a:lnTo>
                  <a:lnTo>
                    <a:pt x="18" y="16"/>
                  </a:lnTo>
                  <a:lnTo>
                    <a:pt x="8" y="0"/>
                  </a:lnTo>
                  <a:lnTo>
                    <a:pt x="0" y="42"/>
                  </a:lnTo>
                  <a:lnTo>
                    <a:pt x="21" y="4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7" name="Freeform 601">
              <a:extLst>
                <a:ext uri="{FF2B5EF4-FFF2-40B4-BE49-F238E27FC236}">
                  <a16:creationId xmlns:a16="http://schemas.microsoft.com/office/drawing/2014/main" xmlns="" id="{64EAA09F-2752-451B-90D2-122B43826583}"/>
                </a:ext>
              </a:extLst>
            </p:cNvPr>
            <p:cNvSpPr>
              <a:spLocks noChangeAspect="1"/>
            </p:cNvSpPr>
            <p:nvPr/>
          </p:nvSpPr>
          <p:spPr bwMode="auto">
            <a:xfrm>
              <a:off x="5653" y="3098"/>
              <a:ext cx="8" cy="14"/>
            </a:xfrm>
            <a:custGeom>
              <a:avLst/>
              <a:gdLst>
                <a:gd name="T0" fmla="*/ 1 w 20"/>
                <a:gd name="T1" fmla="*/ 2 h 35"/>
                <a:gd name="T2" fmla="*/ 0 w 20"/>
                <a:gd name="T3" fmla="*/ 2 h 35"/>
                <a:gd name="T4" fmla="*/ 0 w 20"/>
                <a:gd name="T5" fmla="*/ 0 h 35"/>
                <a:gd name="T6" fmla="*/ 1 w 20"/>
                <a:gd name="T7" fmla="*/ 2 h 35"/>
                <a:gd name="T8" fmla="*/ 0 60000 65536"/>
                <a:gd name="T9" fmla="*/ 0 60000 65536"/>
                <a:gd name="T10" fmla="*/ 0 60000 65536"/>
                <a:gd name="T11" fmla="*/ 0 60000 65536"/>
                <a:gd name="T12" fmla="*/ 0 w 20"/>
                <a:gd name="T13" fmla="*/ 0 h 35"/>
                <a:gd name="T14" fmla="*/ 20 w 20"/>
                <a:gd name="T15" fmla="*/ 35 h 35"/>
              </a:gdLst>
              <a:ahLst/>
              <a:cxnLst>
                <a:cxn ang="T8">
                  <a:pos x="T0" y="T1"/>
                </a:cxn>
                <a:cxn ang="T9">
                  <a:pos x="T2" y="T3"/>
                </a:cxn>
                <a:cxn ang="T10">
                  <a:pos x="T4" y="T5"/>
                </a:cxn>
                <a:cxn ang="T11">
                  <a:pos x="T6" y="T7"/>
                </a:cxn>
              </a:cxnLst>
              <a:rect l="T12" t="T13" r="T14" b="T15"/>
              <a:pathLst>
                <a:path w="20" h="35">
                  <a:moveTo>
                    <a:pt x="20" y="35"/>
                  </a:moveTo>
                  <a:lnTo>
                    <a:pt x="1" y="32"/>
                  </a:lnTo>
                  <a:lnTo>
                    <a:pt x="0" y="0"/>
                  </a:lnTo>
                  <a:lnTo>
                    <a:pt x="20" y="3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8" name="Freeform 602">
              <a:extLst>
                <a:ext uri="{FF2B5EF4-FFF2-40B4-BE49-F238E27FC236}">
                  <a16:creationId xmlns:a16="http://schemas.microsoft.com/office/drawing/2014/main" xmlns="" id="{429623EE-8710-4412-AFB3-D837FA496389}"/>
                </a:ext>
              </a:extLst>
            </p:cNvPr>
            <p:cNvSpPr>
              <a:spLocks noChangeAspect="1"/>
            </p:cNvSpPr>
            <p:nvPr/>
          </p:nvSpPr>
          <p:spPr bwMode="auto">
            <a:xfrm>
              <a:off x="5667" y="3104"/>
              <a:ext cx="3" cy="6"/>
            </a:xfrm>
            <a:custGeom>
              <a:avLst/>
              <a:gdLst>
                <a:gd name="T0" fmla="*/ 0 w 8"/>
                <a:gd name="T1" fmla="*/ 0 h 15"/>
                <a:gd name="T2" fmla="*/ 0 w 8"/>
                <a:gd name="T3" fmla="*/ 1 h 15"/>
                <a:gd name="T4" fmla="*/ 0 w 8"/>
                <a:gd name="T5" fmla="*/ 1 h 15"/>
                <a:gd name="T6" fmla="*/ 0 w 8"/>
                <a:gd name="T7" fmla="*/ 0 h 15"/>
                <a:gd name="T8" fmla="*/ 0 60000 65536"/>
                <a:gd name="T9" fmla="*/ 0 60000 65536"/>
                <a:gd name="T10" fmla="*/ 0 60000 65536"/>
                <a:gd name="T11" fmla="*/ 0 60000 65536"/>
                <a:gd name="T12" fmla="*/ 0 w 8"/>
                <a:gd name="T13" fmla="*/ 0 h 15"/>
                <a:gd name="T14" fmla="*/ 8 w 8"/>
                <a:gd name="T15" fmla="*/ 15 h 15"/>
              </a:gdLst>
              <a:ahLst/>
              <a:cxnLst>
                <a:cxn ang="T8">
                  <a:pos x="T0" y="T1"/>
                </a:cxn>
                <a:cxn ang="T9">
                  <a:pos x="T2" y="T3"/>
                </a:cxn>
                <a:cxn ang="T10">
                  <a:pos x="T4" y="T5"/>
                </a:cxn>
                <a:cxn ang="T11">
                  <a:pos x="T6" y="T7"/>
                </a:cxn>
              </a:cxnLst>
              <a:rect l="T12" t="T13" r="T14" b="T15"/>
              <a:pathLst>
                <a:path w="8" h="15">
                  <a:moveTo>
                    <a:pt x="8" y="0"/>
                  </a:moveTo>
                  <a:lnTo>
                    <a:pt x="3" y="15"/>
                  </a:lnTo>
                  <a:lnTo>
                    <a:pt x="0" y="13"/>
                  </a:lnTo>
                  <a:lnTo>
                    <a:pt x="8"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199" name="Freeform 603">
              <a:extLst>
                <a:ext uri="{FF2B5EF4-FFF2-40B4-BE49-F238E27FC236}">
                  <a16:creationId xmlns:a16="http://schemas.microsoft.com/office/drawing/2014/main" xmlns="" id="{E4BFCBBC-84AF-44AC-A5A0-9329EC1B304E}"/>
                </a:ext>
              </a:extLst>
            </p:cNvPr>
            <p:cNvSpPr>
              <a:spLocks noChangeAspect="1"/>
            </p:cNvSpPr>
            <p:nvPr/>
          </p:nvSpPr>
          <p:spPr bwMode="auto">
            <a:xfrm>
              <a:off x="5674" y="3158"/>
              <a:ext cx="2" cy="5"/>
            </a:xfrm>
            <a:custGeom>
              <a:avLst/>
              <a:gdLst>
                <a:gd name="T0" fmla="*/ 0 w 6"/>
                <a:gd name="T1" fmla="*/ 0 h 14"/>
                <a:gd name="T2" fmla="*/ 0 w 6"/>
                <a:gd name="T3" fmla="*/ 0 h 14"/>
                <a:gd name="T4" fmla="*/ 0 w 6"/>
                <a:gd name="T5" fmla="*/ 1 h 14"/>
                <a:gd name="T6" fmla="*/ 0 w 6"/>
                <a:gd name="T7" fmla="*/ 0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6" y="5"/>
                  </a:moveTo>
                  <a:lnTo>
                    <a:pt x="5" y="0"/>
                  </a:lnTo>
                  <a:lnTo>
                    <a:pt x="0" y="14"/>
                  </a:lnTo>
                  <a:lnTo>
                    <a:pt x="6"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0" name="Freeform 604">
              <a:extLst>
                <a:ext uri="{FF2B5EF4-FFF2-40B4-BE49-F238E27FC236}">
                  <a16:creationId xmlns:a16="http://schemas.microsoft.com/office/drawing/2014/main" xmlns="" id="{EF5B3878-7077-45CD-A5FC-48717756190F}"/>
                </a:ext>
              </a:extLst>
            </p:cNvPr>
            <p:cNvSpPr>
              <a:spLocks noChangeAspect="1"/>
            </p:cNvSpPr>
            <p:nvPr/>
          </p:nvSpPr>
          <p:spPr bwMode="auto">
            <a:xfrm>
              <a:off x="1687" y="3830"/>
              <a:ext cx="27" cy="19"/>
            </a:xfrm>
            <a:custGeom>
              <a:avLst/>
              <a:gdLst>
                <a:gd name="T0" fmla="*/ 4 w 72"/>
                <a:gd name="T1" fmla="*/ 1 h 53"/>
                <a:gd name="T2" fmla="*/ 3 w 72"/>
                <a:gd name="T3" fmla="*/ 0 h 53"/>
                <a:gd name="T4" fmla="*/ 2 w 72"/>
                <a:gd name="T5" fmla="*/ 0 h 53"/>
                <a:gd name="T6" fmla="*/ 2 w 72"/>
                <a:gd name="T7" fmla="*/ 0 h 53"/>
                <a:gd name="T8" fmla="*/ 1 w 72"/>
                <a:gd name="T9" fmla="*/ 0 h 53"/>
                <a:gd name="T10" fmla="*/ 1 w 72"/>
                <a:gd name="T11" fmla="*/ 1 h 53"/>
                <a:gd name="T12" fmla="*/ 0 w 72"/>
                <a:gd name="T13" fmla="*/ 2 h 53"/>
                <a:gd name="T14" fmla="*/ 1 w 72"/>
                <a:gd name="T15" fmla="*/ 3 h 53"/>
                <a:gd name="T16" fmla="*/ 1 w 72"/>
                <a:gd name="T17" fmla="*/ 2 h 53"/>
                <a:gd name="T18" fmla="*/ 2 w 72"/>
                <a:gd name="T19" fmla="*/ 2 h 53"/>
                <a:gd name="T20" fmla="*/ 2 w 72"/>
                <a:gd name="T21" fmla="*/ 1 h 53"/>
                <a:gd name="T22" fmla="*/ 4 w 72"/>
                <a:gd name="T23" fmla="*/ 1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2"/>
                <a:gd name="T37" fmla="*/ 0 h 53"/>
                <a:gd name="T38" fmla="*/ 72 w 72"/>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2" h="53">
                  <a:moveTo>
                    <a:pt x="72" y="21"/>
                  </a:moveTo>
                  <a:lnTo>
                    <a:pt x="57" y="12"/>
                  </a:lnTo>
                  <a:lnTo>
                    <a:pt x="42" y="10"/>
                  </a:lnTo>
                  <a:lnTo>
                    <a:pt x="36" y="9"/>
                  </a:lnTo>
                  <a:lnTo>
                    <a:pt x="17" y="0"/>
                  </a:lnTo>
                  <a:lnTo>
                    <a:pt x="14" y="18"/>
                  </a:lnTo>
                  <a:lnTo>
                    <a:pt x="0" y="36"/>
                  </a:lnTo>
                  <a:lnTo>
                    <a:pt x="15" y="53"/>
                  </a:lnTo>
                  <a:lnTo>
                    <a:pt x="23" y="43"/>
                  </a:lnTo>
                  <a:lnTo>
                    <a:pt x="32" y="40"/>
                  </a:lnTo>
                  <a:lnTo>
                    <a:pt x="32" y="34"/>
                  </a:lnTo>
                  <a:lnTo>
                    <a:pt x="72" y="2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1" name="Freeform 605">
              <a:extLst>
                <a:ext uri="{FF2B5EF4-FFF2-40B4-BE49-F238E27FC236}">
                  <a16:creationId xmlns:a16="http://schemas.microsoft.com/office/drawing/2014/main" xmlns="" id="{4EE98ECC-910E-455E-9EDA-4FE829DB176C}"/>
                </a:ext>
              </a:extLst>
            </p:cNvPr>
            <p:cNvSpPr>
              <a:spLocks noChangeAspect="1"/>
            </p:cNvSpPr>
            <p:nvPr/>
          </p:nvSpPr>
          <p:spPr bwMode="auto">
            <a:xfrm>
              <a:off x="1668" y="3832"/>
              <a:ext cx="21" cy="14"/>
            </a:xfrm>
            <a:custGeom>
              <a:avLst/>
              <a:gdLst>
                <a:gd name="T0" fmla="*/ 1 w 55"/>
                <a:gd name="T1" fmla="*/ 1 h 37"/>
                <a:gd name="T2" fmla="*/ 0 w 55"/>
                <a:gd name="T3" fmla="*/ 0 h 37"/>
                <a:gd name="T4" fmla="*/ 3 w 55"/>
                <a:gd name="T5" fmla="*/ 0 h 37"/>
                <a:gd name="T6" fmla="*/ 2 w 55"/>
                <a:gd name="T7" fmla="*/ 2 h 37"/>
                <a:gd name="T8" fmla="*/ 0 w 55"/>
                <a:gd name="T9" fmla="*/ 2 h 37"/>
                <a:gd name="T10" fmla="*/ 1 w 55"/>
                <a:gd name="T11" fmla="*/ 1 h 37"/>
                <a:gd name="T12" fmla="*/ 0 w 55"/>
                <a:gd name="T13" fmla="*/ 1 h 37"/>
                <a:gd name="T14" fmla="*/ 1 w 55"/>
                <a:gd name="T15" fmla="*/ 1 h 37"/>
                <a:gd name="T16" fmla="*/ 0 60000 65536"/>
                <a:gd name="T17" fmla="*/ 0 60000 65536"/>
                <a:gd name="T18" fmla="*/ 0 60000 65536"/>
                <a:gd name="T19" fmla="*/ 0 60000 65536"/>
                <a:gd name="T20" fmla="*/ 0 60000 65536"/>
                <a:gd name="T21" fmla="*/ 0 60000 65536"/>
                <a:gd name="T22" fmla="*/ 0 60000 65536"/>
                <a:gd name="T23" fmla="*/ 0 60000 65536"/>
                <a:gd name="T24" fmla="*/ 0 w 55"/>
                <a:gd name="T25" fmla="*/ 0 h 37"/>
                <a:gd name="T26" fmla="*/ 55 w 55"/>
                <a:gd name="T27" fmla="*/ 37 h 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5" h="37">
                  <a:moveTo>
                    <a:pt x="14" y="15"/>
                  </a:moveTo>
                  <a:lnTo>
                    <a:pt x="4" y="3"/>
                  </a:lnTo>
                  <a:lnTo>
                    <a:pt x="55" y="0"/>
                  </a:lnTo>
                  <a:lnTo>
                    <a:pt x="28" y="28"/>
                  </a:lnTo>
                  <a:lnTo>
                    <a:pt x="0" y="37"/>
                  </a:lnTo>
                  <a:lnTo>
                    <a:pt x="16" y="22"/>
                  </a:lnTo>
                  <a:lnTo>
                    <a:pt x="9" y="18"/>
                  </a:lnTo>
                  <a:lnTo>
                    <a:pt x="14" y="1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2" name="Freeform 606">
              <a:extLst>
                <a:ext uri="{FF2B5EF4-FFF2-40B4-BE49-F238E27FC236}">
                  <a16:creationId xmlns:a16="http://schemas.microsoft.com/office/drawing/2014/main" xmlns="" id="{B646263A-A78E-4996-83AD-608EF1C3169C}"/>
                </a:ext>
              </a:extLst>
            </p:cNvPr>
            <p:cNvSpPr>
              <a:spLocks noChangeAspect="1"/>
            </p:cNvSpPr>
            <p:nvPr/>
          </p:nvSpPr>
          <p:spPr bwMode="auto">
            <a:xfrm>
              <a:off x="2833" y="3122"/>
              <a:ext cx="245" cy="247"/>
            </a:xfrm>
            <a:custGeom>
              <a:avLst/>
              <a:gdLst>
                <a:gd name="T0" fmla="*/ 20 w 652"/>
                <a:gd name="T1" fmla="*/ 23 h 657"/>
                <a:gd name="T2" fmla="*/ 21 w 652"/>
                <a:gd name="T3" fmla="*/ 19 h 657"/>
                <a:gd name="T4" fmla="*/ 21 w 652"/>
                <a:gd name="T5" fmla="*/ 15 h 657"/>
                <a:gd name="T6" fmla="*/ 23 w 652"/>
                <a:gd name="T7" fmla="*/ 15 h 657"/>
                <a:gd name="T8" fmla="*/ 23 w 652"/>
                <a:gd name="T9" fmla="*/ 12 h 657"/>
                <a:gd name="T10" fmla="*/ 23 w 652"/>
                <a:gd name="T11" fmla="*/ 9 h 657"/>
                <a:gd name="T12" fmla="*/ 24 w 652"/>
                <a:gd name="T13" fmla="*/ 7 h 657"/>
                <a:gd name="T14" fmla="*/ 24 w 652"/>
                <a:gd name="T15" fmla="*/ 4 h 657"/>
                <a:gd name="T16" fmla="*/ 27 w 652"/>
                <a:gd name="T17" fmla="*/ 3 h 657"/>
                <a:gd name="T18" fmla="*/ 30 w 652"/>
                <a:gd name="T19" fmla="*/ 3 h 657"/>
                <a:gd name="T20" fmla="*/ 30 w 652"/>
                <a:gd name="T21" fmla="*/ 4 h 657"/>
                <a:gd name="T22" fmla="*/ 33 w 652"/>
                <a:gd name="T23" fmla="*/ 3 h 657"/>
                <a:gd name="T24" fmla="*/ 35 w 652"/>
                <a:gd name="T25" fmla="*/ 2 h 657"/>
                <a:gd name="T26" fmla="*/ 32 w 652"/>
                <a:gd name="T27" fmla="*/ 2 h 657"/>
                <a:gd name="T28" fmla="*/ 30 w 652"/>
                <a:gd name="T29" fmla="*/ 2 h 657"/>
                <a:gd name="T30" fmla="*/ 26 w 652"/>
                <a:gd name="T31" fmla="*/ 2 h 657"/>
                <a:gd name="T32" fmla="*/ 22 w 652"/>
                <a:gd name="T33" fmla="*/ 3 h 657"/>
                <a:gd name="T34" fmla="*/ 20 w 652"/>
                <a:gd name="T35" fmla="*/ 2 h 657"/>
                <a:gd name="T36" fmla="*/ 18 w 652"/>
                <a:gd name="T37" fmla="*/ 2 h 657"/>
                <a:gd name="T38" fmla="*/ 17 w 652"/>
                <a:gd name="T39" fmla="*/ 1 h 657"/>
                <a:gd name="T40" fmla="*/ 14 w 652"/>
                <a:gd name="T41" fmla="*/ 1 h 657"/>
                <a:gd name="T42" fmla="*/ 11 w 652"/>
                <a:gd name="T43" fmla="*/ 1 h 657"/>
                <a:gd name="T44" fmla="*/ 8 w 652"/>
                <a:gd name="T45" fmla="*/ 1 h 657"/>
                <a:gd name="T46" fmla="*/ 5 w 652"/>
                <a:gd name="T47" fmla="*/ 1 h 657"/>
                <a:gd name="T48" fmla="*/ 3 w 652"/>
                <a:gd name="T49" fmla="*/ 0 h 657"/>
                <a:gd name="T50" fmla="*/ 0 w 652"/>
                <a:gd name="T51" fmla="*/ 1 h 657"/>
                <a:gd name="T52" fmla="*/ 0 w 652"/>
                <a:gd name="T53" fmla="*/ 2 h 657"/>
                <a:gd name="T54" fmla="*/ 2 w 652"/>
                <a:gd name="T55" fmla="*/ 6 h 657"/>
                <a:gd name="T56" fmla="*/ 3 w 652"/>
                <a:gd name="T57" fmla="*/ 10 h 657"/>
                <a:gd name="T58" fmla="*/ 5 w 652"/>
                <a:gd name="T59" fmla="*/ 13 h 657"/>
                <a:gd name="T60" fmla="*/ 7 w 652"/>
                <a:gd name="T61" fmla="*/ 17 h 657"/>
                <a:gd name="T62" fmla="*/ 7 w 652"/>
                <a:gd name="T63" fmla="*/ 18 h 657"/>
                <a:gd name="T64" fmla="*/ 7 w 652"/>
                <a:gd name="T65" fmla="*/ 18 h 657"/>
                <a:gd name="T66" fmla="*/ 7 w 652"/>
                <a:gd name="T67" fmla="*/ 21 h 657"/>
                <a:gd name="T68" fmla="*/ 8 w 652"/>
                <a:gd name="T69" fmla="*/ 24 h 657"/>
                <a:gd name="T70" fmla="*/ 8 w 652"/>
                <a:gd name="T71" fmla="*/ 27 h 657"/>
                <a:gd name="T72" fmla="*/ 8 w 652"/>
                <a:gd name="T73" fmla="*/ 30 h 657"/>
                <a:gd name="T74" fmla="*/ 10 w 652"/>
                <a:gd name="T75" fmla="*/ 32 h 657"/>
                <a:gd name="T76" fmla="*/ 11 w 652"/>
                <a:gd name="T77" fmla="*/ 34 h 657"/>
                <a:gd name="T78" fmla="*/ 13 w 652"/>
                <a:gd name="T79" fmla="*/ 32 h 657"/>
                <a:gd name="T80" fmla="*/ 14 w 652"/>
                <a:gd name="T81" fmla="*/ 34 h 657"/>
                <a:gd name="T82" fmla="*/ 17 w 652"/>
                <a:gd name="T83" fmla="*/ 35 h 657"/>
                <a:gd name="T84" fmla="*/ 20 w 652"/>
                <a:gd name="T85" fmla="*/ 34 h 657"/>
                <a:gd name="T86" fmla="*/ 20 w 652"/>
                <a:gd name="T87" fmla="*/ 31 h 657"/>
                <a:gd name="T88" fmla="*/ 20 w 652"/>
                <a:gd name="T89" fmla="*/ 28 h 657"/>
                <a:gd name="T90" fmla="*/ 20 w 652"/>
                <a:gd name="T91" fmla="*/ 26 h 657"/>
                <a:gd name="T92" fmla="*/ 20 w 652"/>
                <a:gd name="T93" fmla="*/ 23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52"/>
                <a:gd name="T142" fmla="*/ 0 h 657"/>
                <a:gd name="T143" fmla="*/ 652 w 652"/>
                <a:gd name="T144" fmla="*/ 657 h 65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52" h="657">
                  <a:moveTo>
                    <a:pt x="387" y="430"/>
                  </a:moveTo>
                  <a:lnTo>
                    <a:pt x="388" y="354"/>
                  </a:lnTo>
                  <a:lnTo>
                    <a:pt x="391" y="278"/>
                  </a:lnTo>
                  <a:lnTo>
                    <a:pt x="439" y="278"/>
                  </a:lnTo>
                  <a:lnTo>
                    <a:pt x="441" y="225"/>
                  </a:lnTo>
                  <a:lnTo>
                    <a:pt x="442" y="175"/>
                  </a:lnTo>
                  <a:lnTo>
                    <a:pt x="444" y="124"/>
                  </a:lnTo>
                  <a:lnTo>
                    <a:pt x="445" y="73"/>
                  </a:lnTo>
                  <a:lnTo>
                    <a:pt x="502" y="67"/>
                  </a:lnTo>
                  <a:lnTo>
                    <a:pt x="558" y="61"/>
                  </a:lnTo>
                  <a:lnTo>
                    <a:pt x="576" y="81"/>
                  </a:lnTo>
                  <a:lnTo>
                    <a:pt x="615" y="58"/>
                  </a:lnTo>
                  <a:lnTo>
                    <a:pt x="652" y="45"/>
                  </a:lnTo>
                  <a:lnTo>
                    <a:pt x="599" y="28"/>
                  </a:lnTo>
                  <a:lnTo>
                    <a:pt x="566" y="36"/>
                  </a:lnTo>
                  <a:lnTo>
                    <a:pt x="493" y="45"/>
                  </a:lnTo>
                  <a:lnTo>
                    <a:pt x="421" y="54"/>
                  </a:lnTo>
                  <a:lnTo>
                    <a:pt x="375" y="43"/>
                  </a:lnTo>
                  <a:lnTo>
                    <a:pt x="330" y="33"/>
                  </a:lnTo>
                  <a:lnTo>
                    <a:pt x="323" y="22"/>
                  </a:lnTo>
                  <a:lnTo>
                    <a:pt x="266" y="21"/>
                  </a:lnTo>
                  <a:lnTo>
                    <a:pt x="211" y="18"/>
                  </a:lnTo>
                  <a:lnTo>
                    <a:pt x="154" y="16"/>
                  </a:lnTo>
                  <a:lnTo>
                    <a:pt x="99" y="15"/>
                  </a:lnTo>
                  <a:lnTo>
                    <a:pt x="61" y="0"/>
                  </a:lnTo>
                  <a:lnTo>
                    <a:pt x="3" y="15"/>
                  </a:lnTo>
                  <a:lnTo>
                    <a:pt x="0" y="46"/>
                  </a:lnTo>
                  <a:lnTo>
                    <a:pt x="33" y="113"/>
                  </a:lnTo>
                  <a:lnTo>
                    <a:pt x="66" y="181"/>
                  </a:lnTo>
                  <a:lnTo>
                    <a:pt x="97" y="248"/>
                  </a:lnTo>
                  <a:lnTo>
                    <a:pt x="130" y="315"/>
                  </a:lnTo>
                  <a:lnTo>
                    <a:pt x="135" y="342"/>
                  </a:lnTo>
                  <a:lnTo>
                    <a:pt x="124" y="340"/>
                  </a:lnTo>
                  <a:lnTo>
                    <a:pt x="133" y="396"/>
                  </a:lnTo>
                  <a:lnTo>
                    <a:pt x="142" y="452"/>
                  </a:lnTo>
                  <a:lnTo>
                    <a:pt x="149" y="509"/>
                  </a:lnTo>
                  <a:lnTo>
                    <a:pt x="157" y="566"/>
                  </a:lnTo>
                  <a:lnTo>
                    <a:pt x="184" y="603"/>
                  </a:lnTo>
                  <a:lnTo>
                    <a:pt x="212" y="640"/>
                  </a:lnTo>
                  <a:lnTo>
                    <a:pt x="239" y="610"/>
                  </a:lnTo>
                  <a:lnTo>
                    <a:pt x="254" y="646"/>
                  </a:lnTo>
                  <a:lnTo>
                    <a:pt x="327" y="657"/>
                  </a:lnTo>
                  <a:lnTo>
                    <a:pt x="367" y="636"/>
                  </a:lnTo>
                  <a:lnTo>
                    <a:pt x="372" y="585"/>
                  </a:lnTo>
                  <a:lnTo>
                    <a:pt x="376" y="533"/>
                  </a:lnTo>
                  <a:lnTo>
                    <a:pt x="382" y="482"/>
                  </a:lnTo>
                  <a:lnTo>
                    <a:pt x="387" y="43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3" name="Freeform 607">
              <a:extLst>
                <a:ext uri="{FF2B5EF4-FFF2-40B4-BE49-F238E27FC236}">
                  <a16:creationId xmlns:a16="http://schemas.microsoft.com/office/drawing/2014/main" xmlns="" id="{57E1CC2A-7602-4DA1-969B-1448E0529544}"/>
                </a:ext>
              </a:extLst>
            </p:cNvPr>
            <p:cNvSpPr>
              <a:spLocks noChangeAspect="1"/>
            </p:cNvSpPr>
            <p:nvPr/>
          </p:nvSpPr>
          <p:spPr bwMode="auto">
            <a:xfrm>
              <a:off x="1352" y="2973"/>
              <a:ext cx="230" cy="271"/>
            </a:xfrm>
            <a:custGeom>
              <a:avLst/>
              <a:gdLst>
                <a:gd name="T0" fmla="*/ 22 w 611"/>
                <a:gd name="T1" fmla="*/ 30 h 720"/>
                <a:gd name="T2" fmla="*/ 21 w 611"/>
                <a:gd name="T3" fmla="*/ 33 h 720"/>
                <a:gd name="T4" fmla="*/ 21 w 611"/>
                <a:gd name="T5" fmla="*/ 37 h 720"/>
                <a:gd name="T6" fmla="*/ 20 w 611"/>
                <a:gd name="T7" fmla="*/ 36 h 720"/>
                <a:gd name="T8" fmla="*/ 17 w 611"/>
                <a:gd name="T9" fmla="*/ 37 h 720"/>
                <a:gd name="T10" fmla="*/ 16 w 611"/>
                <a:gd name="T11" fmla="*/ 38 h 720"/>
                <a:gd name="T12" fmla="*/ 15 w 611"/>
                <a:gd name="T13" fmla="*/ 37 h 720"/>
                <a:gd name="T14" fmla="*/ 12 w 611"/>
                <a:gd name="T15" fmla="*/ 36 h 720"/>
                <a:gd name="T16" fmla="*/ 11 w 611"/>
                <a:gd name="T17" fmla="*/ 35 h 720"/>
                <a:gd name="T18" fmla="*/ 9 w 611"/>
                <a:gd name="T19" fmla="*/ 38 h 720"/>
                <a:gd name="T20" fmla="*/ 8 w 611"/>
                <a:gd name="T21" fmla="*/ 38 h 720"/>
                <a:gd name="T22" fmla="*/ 6 w 611"/>
                <a:gd name="T23" fmla="*/ 35 h 720"/>
                <a:gd name="T24" fmla="*/ 5 w 611"/>
                <a:gd name="T25" fmla="*/ 33 h 720"/>
                <a:gd name="T26" fmla="*/ 5 w 611"/>
                <a:gd name="T27" fmla="*/ 30 h 720"/>
                <a:gd name="T28" fmla="*/ 5 w 611"/>
                <a:gd name="T29" fmla="*/ 28 h 720"/>
                <a:gd name="T30" fmla="*/ 3 w 611"/>
                <a:gd name="T31" fmla="*/ 26 h 720"/>
                <a:gd name="T32" fmla="*/ 2 w 611"/>
                <a:gd name="T33" fmla="*/ 24 h 720"/>
                <a:gd name="T34" fmla="*/ 2 w 611"/>
                <a:gd name="T35" fmla="*/ 23 h 720"/>
                <a:gd name="T36" fmla="*/ 2 w 611"/>
                <a:gd name="T37" fmla="*/ 21 h 720"/>
                <a:gd name="T38" fmla="*/ 3 w 611"/>
                <a:gd name="T39" fmla="*/ 19 h 720"/>
                <a:gd name="T40" fmla="*/ 2 w 611"/>
                <a:gd name="T41" fmla="*/ 19 h 720"/>
                <a:gd name="T42" fmla="*/ 2 w 611"/>
                <a:gd name="T43" fmla="*/ 17 h 720"/>
                <a:gd name="T44" fmla="*/ 2 w 611"/>
                <a:gd name="T45" fmla="*/ 14 h 720"/>
                <a:gd name="T46" fmla="*/ 2 w 611"/>
                <a:gd name="T47" fmla="*/ 12 h 720"/>
                <a:gd name="T48" fmla="*/ 2 w 611"/>
                <a:gd name="T49" fmla="*/ 9 h 720"/>
                <a:gd name="T50" fmla="*/ 3 w 611"/>
                <a:gd name="T51" fmla="*/ 8 h 720"/>
                <a:gd name="T52" fmla="*/ 2 w 611"/>
                <a:gd name="T53" fmla="*/ 6 h 720"/>
                <a:gd name="T54" fmla="*/ 0 w 611"/>
                <a:gd name="T55" fmla="*/ 3 h 720"/>
                <a:gd name="T56" fmla="*/ 3 w 611"/>
                <a:gd name="T57" fmla="*/ 3 h 720"/>
                <a:gd name="T58" fmla="*/ 5 w 611"/>
                <a:gd name="T59" fmla="*/ 3 h 720"/>
                <a:gd name="T60" fmla="*/ 7 w 611"/>
                <a:gd name="T61" fmla="*/ 1 h 720"/>
                <a:gd name="T62" fmla="*/ 9 w 611"/>
                <a:gd name="T63" fmla="*/ 0 h 720"/>
                <a:gd name="T64" fmla="*/ 11 w 611"/>
                <a:gd name="T65" fmla="*/ 0 h 720"/>
                <a:gd name="T66" fmla="*/ 11 w 611"/>
                <a:gd name="T67" fmla="*/ 3 h 720"/>
                <a:gd name="T68" fmla="*/ 11 w 611"/>
                <a:gd name="T69" fmla="*/ 5 h 720"/>
                <a:gd name="T70" fmla="*/ 13 w 611"/>
                <a:gd name="T71" fmla="*/ 8 h 720"/>
                <a:gd name="T72" fmla="*/ 15 w 611"/>
                <a:gd name="T73" fmla="*/ 8 h 720"/>
                <a:gd name="T74" fmla="*/ 18 w 611"/>
                <a:gd name="T75" fmla="*/ 9 h 720"/>
                <a:gd name="T76" fmla="*/ 21 w 611"/>
                <a:gd name="T77" fmla="*/ 11 h 720"/>
                <a:gd name="T78" fmla="*/ 23 w 611"/>
                <a:gd name="T79" fmla="*/ 11 h 720"/>
                <a:gd name="T80" fmla="*/ 24 w 611"/>
                <a:gd name="T81" fmla="*/ 13 h 720"/>
                <a:gd name="T82" fmla="*/ 24 w 611"/>
                <a:gd name="T83" fmla="*/ 16 h 720"/>
                <a:gd name="T84" fmla="*/ 24 w 611"/>
                <a:gd name="T85" fmla="*/ 16 h 720"/>
                <a:gd name="T86" fmla="*/ 25 w 611"/>
                <a:gd name="T87" fmla="*/ 17 h 720"/>
                <a:gd name="T88" fmla="*/ 25 w 611"/>
                <a:gd name="T89" fmla="*/ 19 h 720"/>
                <a:gd name="T90" fmla="*/ 28 w 611"/>
                <a:gd name="T91" fmla="*/ 19 h 720"/>
                <a:gd name="T92" fmla="*/ 30 w 611"/>
                <a:gd name="T93" fmla="*/ 20 h 720"/>
                <a:gd name="T94" fmla="*/ 30 w 611"/>
                <a:gd name="T95" fmla="*/ 22 h 720"/>
                <a:gd name="T96" fmla="*/ 32 w 611"/>
                <a:gd name="T97" fmla="*/ 24 h 720"/>
                <a:gd name="T98" fmla="*/ 33 w 611"/>
                <a:gd name="T99" fmla="*/ 25 h 720"/>
                <a:gd name="T100" fmla="*/ 32 w 611"/>
                <a:gd name="T101" fmla="*/ 27 h 720"/>
                <a:gd name="T102" fmla="*/ 32 w 611"/>
                <a:gd name="T103" fmla="*/ 29 h 720"/>
                <a:gd name="T104" fmla="*/ 32 w 611"/>
                <a:gd name="T105" fmla="*/ 30 h 720"/>
                <a:gd name="T106" fmla="*/ 32 w 611"/>
                <a:gd name="T107" fmla="*/ 30 h 720"/>
                <a:gd name="T108" fmla="*/ 32 w 611"/>
                <a:gd name="T109" fmla="*/ 30 h 720"/>
                <a:gd name="T110" fmla="*/ 29 w 611"/>
                <a:gd name="T111" fmla="*/ 28 h 720"/>
                <a:gd name="T112" fmla="*/ 26 w 611"/>
                <a:gd name="T113" fmla="*/ 29 h 720"/>
                <a:gd name="T114" fmla="*/ 22 w 611"/>
                <a:gd name="T115" fmla="*/ 29 h 720"/>
                <a:gd name="T116" fmla="*/ 22 w 611"/>
                <a:gd name="T117" fmla="*/ 30 h 72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1"/>
                <a:gd name="T178" fmla="*/ 0 h 720"/>
                <a:gd name="T179" fmla="*/ 611 w 611"/>
                <a:gd name="T180" fmla="*/ 720 h 72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1" h="720">
                  <a:moveTo>
                    <a:pt x="409" y="570"/>
                  </a:moveTo>
                  <a:lnTo>
                    <a:pt x="399" y="628"/>
                  </a:lnTo>
                  <a:lnTo>
                    <a:pt x="387" y="688"/>
                  </a:lnTo>
                  <a:lnTo>
                    <a:pt x="376" y="676"/>
                  </a:lnTo>
                  <a:lnTo>
                    <a:pt x="321" y="685"/>
                  </a:lnTo>
                  <a:lnTo>
                    <a:pt x="305" y="714"/>
                  </a:lnTo>
                  <a:lnTo>
                    <a:pt x="281" y="683"/>
                  </a:lnTo>
                  <a:lnTo>
                    <a:pt x="223" y="670"/>
                  </a:lnTo>
                  <a:lnTo>
                    <a:pt x="212" y="664"/>
                  </a:lnTo>
                  <a:lnTo>
                    <a:pt x="173" y="720"/>
                  </a:lnTo>
                  <a:lnTo>
                    <a:pt x="139" y="714"/>
                  </a:lnTo>
                  <a:lnTo>
                    <a:pt x="120" y="665"/>
                  </a:lnTo>
                  <a:lnTo>
                    <a:pt x="99" y="616"/>
                  </a:lnTo>
                  <a:lnTo>
                    <a:pt x="85" y="568"/>
                  </a:lnTo>
                  <a:lnTo>
                    <a:pt x="87" y="526"/>
                  </a:lnTo>
                  <a:lnTo>
                    <a:pt x="60" y="491"/>
                  </a:lnTo>
                  <a:lnTo>
                    <a:pt x="45" y="452"/>
                  </a:lnTo>
                  <a:lnTo>
                    <a:pt x="32" y="426"/>
                  </a:lnTo>
                  <a:lnTo>
                    <a:pt x="32" y="404"/>
                  </a:lnTo>
                  <a:lnTo>
                    <a:pt x="54" y="358"/>
                  </a:lnTo>
                  <a:lnTo>
                    <a:pt x="39" y="353"/>
                  </a:lnTo>
                  <a:lnTo>
                    <a:pt x="32" y="307"/>
                  </a:lnTo>
                  <a:lnTo>
                    <a:pt x="35" y="261"/>
                  </a:lnTo>
                  <a:lnTo>
                    <a:pt x="42" y="232"/>
                  </a:lnTo>
                  <a:lnTo>
                    <a:pt x="42" y="162"/>
                  </a:lnTo>
                  <a:lnTo>
                    <a:pt x="49" y="150"/>
                  </a:lnTo>
                  <a:lnTo>
                    <a:pt x="26" y="107"/>
                  </a:lnTo>
                  <a:lnTo>
                    <a:pt x="0" y="64"/>
                  </a:lnTo>
                  <a:lnTo>
                    <a:pt x="63" y="67"/>
                  </a:lnTo>
                  <a:lnTo>
                    <a:pt x="85" y="50"/>
                  </a:lnTo>
                  <a:lnTo>
                    <a:pt x="126" y="25"/>
                  </a:lnTo>
                  <a:lnTo>
                    <a:pt x="166" y="0"/>
                  </a:lnTo>
                  <a:lnTo>
                    <a:pt x="205" y="4"/>
                  </a:lnTo>
                  <a:lnTo>
                    <a:pt x="209" y="50"/>
                  </a:lnTo>
                  <a:lnTo>
                    <a:pt x="214" y="95"/>
                  </a:lnTo>
                  <a:lnTo>
                    <a:pt x="251" y="137"/>
                  </a:lnTo>
                  <a:lnTo>
                    <a:pt x="285" y="149"/>
                  </a:lnTo>
                  <a:lnTo>
                    <a:pt x="329" y="170"/>
                  </a:lnTo>
                  <a:lnTo>
                    <a:pt x="384" y="206"/>
                  </a:lnTo>
                  <a:lnTo>
                    <a:pt x="438" y="216"/>
                  </a:lnTo>
                  <a:lnTo>
                    <a:pt x="452" y="238"/>
                  </a:lnTo>
                  <a:lnTo>
                    <a:pt x="460" y="294"/>
                  </a:lnTo>
                  <a:lnTo>
                    <a:pt x="451" y="294"/>
                  </a:lnTo>
                  <a:lnTo>
                    <a:pt x="469" y="315"/>
                  </a:lnTo>
                  <a:lnTo>
                    <a:pt x="476" y="358"/>
                  </a:lnTo>
                  <a:lnTo>
                    <a:pt x="520" y="362"/>
                  </a:lnTo>
                  <a:lnTo>
                    <a:pt x="564" y="367"/>
                  </a:lnTo>
                  <a:lnTo>
                    <a:pt x="570" y="416"/>
                  </a:lnTo>
                  <a:lnTo>
                    <a:pt x="600" y="446"/>
                  </a:lnTo>
                  <a:lnTo>
                    <a:pt x="611" y="467"/>
                  </a:lnTo>
                  <a:lnTo>
                    <a:pt x="600" y="509"/>
                  </a:lnTo>
                  <a:lnTo>
                    <a:pt x="590" y="550"/>
                  </a:lnTo>
                  <a:lnTo>
                    <a:pt x="597" y="567"/>
                  </a:lnTo>
                  <a:lnTo>
                    <a:pt x="590" y="574"/>
                  </a:lnTo>
                  <a:lnTo>
                    <a:pt x="590" y="565"/>
                  </a:lnTo>
                  <a:lnTo>
                    <a:pt x="541" y="528"/>
                  </a:lnTo>
                  <a:lnTo>
                    <a:pt x="478" y="537"/>
                  </a:lnTo>
                  <a:lnTo>
                    <a:pt x="415" y="546"/>
                  </a:lnTo>
                  <a:lnTo>
                    <a:pt x="409" y="57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4" name="Freeform 608">
              <a:extLst>
                <a:ext uri="{FF2B5EF4-FFF2-40B4-BE49-F238E27FC236}">
                  <a16:creationId xmlns:a16="http://schemas.microsoft.com/office/drawing/2014/main" xmlns="" id="{DB8D2345-A267-4CDA-AF9F-D4D202033D0B}"/>
                </a:ext>
              </a:extLst>
            </p:cNvPr>
            <p:cNvSpPr>
              <a:spLocks noChangeAspect="1"/>
            </p:cNvSpPr>
            <p:nvPr/>
          </p:nvSpPr>
          <p:spPr bwMode="auto">
            <a:xfrm>
              <a:off x="2979" y="3139"/>
              <a:ext cx="167" cy="187"/>
            </a:xfrm>
            <a:custGeom>
              <a:avLst/>
              <a:gdLst>
                <a:gd name="T0" fmla="*/ 0 w 448"/>
                <a:gd name="T1" fmla="*/ 20 h 498"/>
                <a:gd name="T2" fmla="*/ 0 w 448"/>
                <a:gd name="T3" fmla="*/ 17 h 498"/>
                <a:gd name="T4" fmla="*/ 0 w 448"/>
                <a:gd name="T5" fmla="*/ 12 h 498"/>
                <a:gd name="T6" fmla="*/ 3 w 448"/>
                <a:gd name="T7" fmla="*/ 12 h 498"/>
                <a:gd name="T8" fmla="*/ 3 w 448"/>
                <a:gd name="T9" fmla="*/ 10 h 498"/>
                <a:gd name="T10" fmla="*/ 3 w 448"/>
                <a:gd name="T11" fmla="*/ 7 h 498"/>
                <a:gd name="T12" fmla="*/ 3 w 448"/>
                <a:gd name="T13" fmla="*/ 4 h 498"/>
                <a:gd name="T14" fmla="*/ 3 w 448"/>
                <a:gd name="T15" fmla="*/ 2 h 498"/>
                <a:gd name="T16" fmla="*/ 6 w 448"/>
                <a:gd name="T17" fmla="*/ 1 h 498"/>
                <a:gd name="T18" fmla="*/ 9 w 448"/>
                <a:gd name="T19" fmla="*/ 1 h 498"/>
                <a:gd name="T20" fmla="*/ 10 w 448"/>
                <a:gd name="T21" fmla="*/ 2 h 498"/>
                <a:gd name="T22" fmla="*/ 12 w 448"/>
                <a:gd name="T23" fmla="*/ 1 h 498"/>
                <a:gd name="T24" fmla="*/ 14 w 448"/>
                <a:gd name="T25" fmla="*/ 0 h 498"/>
                <a:gd name="T26" fmla="*/ 15 w 448"/>
                <a:gd name="T27" fmla="*/ 3 h 498"/>
                <a:gd name="T28" fmla="*/ 17 w 448"/>
                <a:gd name="T29" fmla="*/ 6 h 498"/>
                <a:gd name="T30" fmla="*/ 19 w 448"/>
                <a:gd name="T31" fmla="*/ 7 h 498"/>
                <a:gd name="T32" fmla="*/ 19 w 448"/>
                <a:gd name="T33" fmla="*/ 8 h 498"/>
                <a:gd name="T34" fmla="*/ 20 w 448"/>
                <a:gd name="T35" fmla="*/ 9 h 498"/>
                <a:gd name="T36" fmla="*/ 21 w 448"/>
                <a:gd name="T37" fmla="*/ 11 h 498"/>
                <a:gd name="T38" fmla="*/ 23 w 448"/>
                <a:gd name="T39" fmla="*/ 12 h 498"/>
                <a:gd name="T40" fmla="*/ 23 w 448"/>
                <a:gd name="T41" fmla="*/ 13 h 498"/>
                <a:gd name="T42" fmla="*/ 23 w 448"/>
                <a:gd name="T43" fmla="*/ 13 h 498"/>
                <a:gd name="T44" fmla="*/ 20 w 448"/>
                <a:gd name="T45" fmla="*/ 15 h 498"/>
                <a:gd name="T46" fmla="*/ 17 w 448"/>
                <a:gd name="T47" fmla="*/ 17 h 498"/>
                <a:gd name="T48" fmla="*/ 16 w 448"/>
                <a:gd name="T49" fmla="*/ 20 h 498"/>
                <a:gd name="T50" fmla="*/ 14 w 448"/>
                <a:gd name="T51" fmla="*/ 21 h 498"/>
                <a:gd name="T52" fmla="*/ 13 w 448"/>
                <a:gd name="T53" fmla="*/ 23 h 498"/>
                <a:gd name="T54" fmla="*/ 9 w 448"/>
                <a:gd name="T55" fmla="*/ 23 h 498"/>
                <a:gd name="T56" fmla="*/ 7 w 448"/>
                <a:gd name="T57" fmla="*/ 22 h 498"/>
                <a:gd name="T58" fmla="*/ 6 w 448"/>
                <a:gd name="T59" fmla="*/ 24 h 498"/>
                <a:gd name="T60" fmla="*/ 5 w 448"/>
                <a:gd name="T61" fmla="*/ 26 h 498"/>
                <a:gd name="T62" fmla="*/ 2 w 448"/>
                <a:gd name="T63" fmla="*/ 26 h 498"/>
                <a:gd name="T64" fmla="*/ 1 w 448"/>
                <a:gd name="T65" fmla="*/ 26 h 498"/>
                <a:gd name="T66" fmla="*/ 1 w 448"/>
                <a:gd name="T67" fmla="*/ 23 h 498"/>
                <a:gd name="T68" fmla="*/ 0 w 448"/>
                <a:gd name="T69" fmla="*/ 20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48"/>
                <a:gd name="T106" fmla="*/ 0 h 498"/>
                <a:gd name="T107" fmla="*/ 448 w 448"/>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48" h="498">
                  <a:moveTo>
                    <a:pt x="0" y="385"/>
                  </a:moveTo>
                  <a:lnTo>
                    <a:pt x="1" y="309"/>
                  </a:lnTo>
                  <a:lnTo>
                    <a:pt x="4" y="233"/>
                  </a:lnTo>
                  <a:lnTo>
                    <a:pt x="52" y="233"/>
                  </a:lnTo>
                  <a:lnTo>
                    <a:pt x="54" y="180"/>
                  </a:lnTo>
                  <a:lnTo>
                    <a:pt x="55" y="130"/>
                  </a:lnTo>
                  <a:lnTo>
                    <a:pt x="57" y="79"/>
                  </a:lnTo>
                  <a:lnTo>
                    <a:pt x="58" y="28"/>
                  </a:lnTo>
                  <a:lnTo>
                    <a:pt x="115" y="22"/>
                  </a:lnTo>
                  <a:lnTo>
                    <a:pt x="171" y="16"/>
                  </a:lnTo>
                  <a:lnTo>
                    <a:pt x="189" y="36"/>
                  </a:lnTo>
                  <a:lnTo>
                    <a:pt x="228" y="13"/>
                  </a:lnTo>
                  <a:lnTo>
                    <a:pt x="265" y="0"/>
                  </a:lnTo>
                  <a:lnTo>
                    <a:pt x="292" y="54"/>
                  </a:lnTo>
                  <a:lnTo>
                    <a:pt x="321" y="107"/>
                  </a:lnTo>
                  <a:lnTo>
                    <a:pt x="357" y="136"/>
                  </a:lnTo>
                  <a:lnTo>
                    <a:pt x="365" y="148"/>
                  </a:lnTo>
                  <a:lnTo>
                    <a:pt x="377" y="162"/>
                  </a:lnTo>
                  <a:lnTo>
                    <a:pt x="394" y="209"/>
                  </a:lnTo>
                  <a:lnTo>
                    <a:pt x="436" y="228"/>
                  </a:lnTo>
                  <a:lnTo>
                    <a:pt x="448" y="239"/>
                  </a:lnTo>
                  <a:lnTo>
                    <a:pt x="445" y="242"/>
                  </a:lnTo>
                  <a:lnTo>
                    <a:pt x="380" y="285"/>
                  </a:lnTo>
                  <a:lnTo>
                    <a:pt x="333" y="327"/>
                  </a:lnTo>
                  <a:lnTo>
                    <a:pt x="307" y="374"/>
                  </a:lnTo>
                  <a:lnTo>
                    <a:pt x="277" y="394"/>
                  </a:lnTo>
                  <a:lnTo>
                    <a:pt x="251" y="439"/>
                  </a:lnTo>
                  <a:lnTo>
                    <a:pt x="179" y="430"/>
                  </a:lnTo>
                  <a:lnTo>
                    <a:pt x="140" y="415"/>
                  </a:lnTo>
                  <a:lnTo>
                    <a:pt x="116" y="452"/>
                  </a:lnTo>
                  <a:lnTo>
                    <a:pt x="92" y="488"/>
                  </a:lnTo>
                  <a:lnTo>
                    <a:pt x="40" y="498"/>
                  </a:lnTo>
                  <a:lnTo>
                    <a:pt x="24" y="491"/>
                  </a:lnTo>
                  <a:lnTo>
                    <a:pt x="33" y="437"/>
                  </a:lnTo>
                  <a:lnTo>
                    <a:pt x="0" y="38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5" name="Freeform 609">
              <a:extLst>
                <a:ext uri="{FF2B5EF4-FFF2-40B4-BE49-F238E27FC236}">
                  <a16:creationId xmlns:a16="http://schemas.microsoft.com/office/drawing/2014/main" xmlns="" id="{46D58E37-69EC-44DC-812F-36BB2A6F73D0}"/>
                </a:ext>
              </a:extLst>
            </p:cNvPr>
            <p:cNvSpPr>
              <a:spLocks noChangeAspect="1"/>
            </p:cNvSpPr>
            <p:nvPr/>
          </p:nvSpPr>
          <p:spPr bwMode="auto">
            <a:xfrm>
              <a:off x="3410" y="3007"/>
              <a:ext cx="4" cy="10"/>
            </a:xfrm>
            <a:custGeom>
              <a:avLst/>
              <a:gdLst>
                <a:gd name="T0" fmla="*/ 1 w 10"/>
                <a:gd name="T1" fmla="*/ 1 h 27"/>
                <a:gd name="T2" fmla="*/ 1 w 10"/>
                <a:gd name="T3" fmla="*/ 1 h 27"/>
                <a:gd name="T4" fmla="*/ 0 w 10"/>
                <a:gd name="T5" fmla="*/ 0 h 27"/>
                <a:gd name="T6" fmla="*/ 1 w 10"/>
                <a:gd name="T7" fmla="*/ 1 h 27"/>
                <a:gd name="T8" fmla="*/ 0 60000 65536"/>
                <a:gd name="T9" fmla="*/ 0 60000 65536"/>
                <a:gd name="T10" fmla="*/ 0 60000 65536"/>
                <a:gd name="T11" fmla="*/ 0 60000 65536"/>
                <a:gd name="T12" fmla="*/ 0 w 10"/>
                <a:gd name="T13" fmla="*/ 0 h 27"/>
                <a:gd name="T14" fmla="*/ 10 w 10"/>
                <a:gd name="T15" fmla="*/ 27 h 27"/>
              </a:gdLst>
              <a:ahLst/>
              <a:cxnLst>
                <a:cxn ang="T8">
                  <a:pos x="T0" y="T1"/>
                </a:cxn>
                <a:cxn ang="T9">
                  <a:pos x="T2" y="T3"/>
                </a:cxn>
                <a:cxn ang="T10">
                  <a:pos x="T4" y="T5"/>
                </a:cxn>
                <a:cxn ang="T11">
                  <a:pos x="T6" y="T7"/>
                </a:cxn>
              </a:cxnLst>
              <a:rect l="T12" t="T13" r="T14" b="T15"/>
              <a:pathLst>
                <a:path w="10" h="27">
                  <a:moveTo>
                    <a:pt x="10" y="27"/>
                  </a:moveTo>
                  <a:lnTo>
                    <a:pt x="9" y="21"/>
                  </a:lnTo>
                  <a:lnTo>
                    <a:pt x="0" y="0"/>
                  </a:lnTo>
                  <a:lnTo>
                    <a:pt x="10" y="2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6" name="Freeform 610">
              <a:extLst>
                <a:ext uri="{FF2B5EF4-FFF2-40B4-BE49-F238E27FC236}">
                  <a16:creationId xmlns:a16="http://schemas.microsoft.com/office/drawing/2014/main" xmlns="" id="{8923FA90-4E50-4739-81D3-1AF9FD54D46C}"/>
                </a:ext>
              </a:extLst>
            </p:cNvPr>
            <p:cNvSpPr>
              <a:spLocks noChangeAspect="1"/>
            </p:cNvSpPr>
            <p:nvPr/>
          </p:nvSpPr>
          <p:spPr bwMode="auto">
            <a:xfrm>
              <a:off x="3099" y="3364"/>
              <a:ext cx="40" cy="41"/>
            </a:xfrm>
            <a:custGeom>
              <a:avLst/>
              <a:gdLst>
                <a:gd name="T0" fmla="*/ 2 w 106"/>
                <a:gd name="T1" fmla="*/ 1 h 109"/>
                <a:gd name="T2" fmla="*/ 0 w 106"/>
                <a:gd name="T3" fmla="*/ 3 h 109"/>
                <a:gd name="T4" fmla="*/ 2 w 106"/>
                <a:gd name="T5" fmla="*/ 6 h 109"/>
                <a:gd name="T6" fmla="*/ 3 w 106"/>
                <a:gd name="T7" fmla="*/ 5 h 109"/>
                <a:gd name="T8" fmla="*/ 5 w 106"/>
                <a:gd name="T9" fmla="*/ 3 h 109"/>
                <a:gd name="T10" fmla="*/ 6 w 106"/>
                <a:gd name="T11" fmla="*/ 2 h 109"/>
                <a:gd name="T12" fmla="*/ 3 w 106"/>
                <a:gd name="T13" fmla="*/ 0 h 109"/>
                <a:gd name="T14" fmla="*/ 2 w 106"/>
                <a:gd name="T15" fmla="*/ 1 h 109"/>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109"/>
                <a:gd name="T26" fmla="*/ 106 w 10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109">
                  <a:moveTo>
                    <a:pt x="44" y="14"/>
                  </a:moveTo>
                  <a:lnTo>
                    <a:pt x="0" y="61"/>
                  </a:lnTo>
                  <a:lnTo>
                    <a:pt x="33" y="109"/>
                  </a:lnTo>
                  <a:lnTo>
                    <a:pt x="50" y="94"/>
                  </a:lnTo>
                  <a:lnTo>
                    <a:pt x="97" y="60"/>
                  </a:lnTo>
                  <a:lnTo>
                    <a:pt x="106" y="26"/>
                  </a:lnTo>
                  <a:lnTo>
                    <a:pt x="64" y="0"/>
                  </a:lnTo>
                  <a:lnTo>
                    <a:pt x="44" y="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7" name="Freeform 611">
              <a:extLst>
                <a:ext uri="{FF2B5EF4-FFF2-40B4-BE49-F238E27FC236}">
                  <a16:creationId xmlns:a16="http://schemas.microsoft.com/office/drawing/2014/main" xmlns="" id="{7060FFEF-2418-43E4-94C9-C4F989FC8F01}"/>
                </a:ext>
              </a:extLst>
            </p:cNvPr>
            <p:cNvSpPr>
              <a:spLocks noChangeAspect="1"/>
            </p:cNvSpPr>
            <p:nvPr/>
          </p:nvSpPr>
          <p:spPr bwMode="auto">
            <a:xfrm>
              <a:off x="3399" y="3021"/>
              <a:ext cx="139" cy="279"/>
            </a:xfrm>
            <a:custGeom>
              <a:avLst/>
              <a:gdLst>
                <a:gd name="T0" fmla="*/ 7 w 370"/>
                <a:gd name="T1" fmla="*/ 11 h 743"/>
                <a:gd name="T2" fmla="*/ 6 w 370"/>
                <a:gd name="T3" fmla="*/ 11 h 743"/>
                <a:gd name="T4" fmla="*/ 4 w 370"/>
                <a:gd name="T5" fmla="*/ 12 h 743"/>
                <a:gd name="T6" fmla="*/ 3 w 370"/>
                <a:gd name="T7" fmla="*/ 15 h 743"/>
                <a:gd name="T8" fmla="*/ 3 w 370"/>
                <a:gd name="T9" fmla="*/ 17 h 743"/>
                <a:gd name="T10" fmla="*/ 3 w 370"/>
                <a:gd name="T11" fmla="*/ 20 h 743"/>
                <a:gd name="T12" fmla="*/ 3 w 370"/>
                <a:gd name="T13" fmla="*/ 23 h 743"/>
                <a:gd name="T14" fmla="*/ 2 w 370"/>
                <a:gd name="T15" fmla="*/ 25 h 743"/>
                <a:gd name="T16" fmla="*/ 1 w 370"/>
                <a:gd name="T17" fmla="*/ 27 h 743"/>
                <a:gd name="T18" fmla="*/ 0 w 370"/>
                <a:gd name="T19" fmla="*/ 31 h 743"/>
                <a:gd name="T20" fmla="*/ 1 w 370"/>
                <a:gd name="T21" fmla="*/ 34 h 743"/>
                <a:gd name="T22" fmla="*/ 2 w 370"/>
                <a:gd name="T23" fmla="*/ 38 h 743"/>
                <a:gd name="T24" fmla="*/ 5 w 370"/>
                <a:gd name="T25" fmla="*/ 39 h 743"/>
                <a:gd name="T26" fmla="*/ 7 w 370"/>
                <a:gd name="T27" fmla="*/ 38 h 743"/>
                <a:gd name="T28" fmla="*/ 9 w 370"/>
                <a:gd name="T29" fmla="*/ 37 h 743"/>
                <a:gd name="T30" fmla="*/ 10 w 370"/>
                <a:gd name="T31" fmla="*/ 35 h 743"/>
                <a:gd name="T32" fmla="*/ 11 w 370"/>
                <a:gd name="T33" fmla="*/ 32 h 743"/>
                <a:gd name="T34" fmla="*/ 12 w 370"/>
                <a:gd name="T35" fmla="*/ 29 h 743"/>
                <a:gd name="T36" fmla="*/ 13 w 370"/>
                <a:gd name="T37" fmla="*/ 26 h 743"/>
                <a:gd name="T38" fmla="*/ 14 w 370"/>
                <a:gd name="T39" fmla="*/ 24 h 743"/>
                <a:gd name="T40" fmla="*/ 15 w 370"/>
                <a:gd name="T41" fmla="*/ 21 h 743"/>
                <a:gd name="T42" fmla="*/ 16 w 370"/>
                <a:gd name="T43" fmla="*/ 18 h 743"/>
                <a:gd name="T44" fmla="*/ 17 w 370"/>
                <a:gd name="T45" fmla="*/ 16 h 743"/>
                <a:gd name="T46" fmla="*/ 18 w 370"/>
                <a:gd name="T47" fmla="*/ 14 h 743"/>
                <a:gd name="T48" fmla="*/ 18 w 370"/>
                <a:gd name="T49" fmla="*/ 10 h 743"/>
                <a:gd name="T50" fmla="*/ 19 w 370"/>
                <a:gd name="T51" fmla="*/ 11 h 743"/>
                <a:gd name="T52" fmla="*/ 20 w 370"/>
                <a:gd name="T53" fmla="*/ 9 h 743"/>
                <a:gd name="T54" fmla="*/ 19 w 370"/>
                <a:gd name="T55" fmla="*/ 6 h 743"/>
                <a:gd name="T56" fmla="*/ 18 w 370"/>
                <a:gd name="T57" fmla="*/ 2 h 743"/>
                <a:gd name="T58" fmla="*/ 17 w 370"/>
                <a:gd name="T59" fmla="*/ 0 h 743"/>
                <a:gd name="T60" fmla="*/ 17 w 370"/>
                <a:gd name="T61" fmla="*/ 0 h 743"/>
                <a:gd name="T62" fmla="*/ 16 w 370"/>
                <a:gd name="T63" fmla="*/ 1 h 743"/>
                <a:gd name="T64" fmla="*/ 15 w 370"/>
                <a:gd name="T65" fmla="*/ 4 h 743"/>
                <a:gd name="T66" fmla="*/ 14 w 370"/>
                <a:gd name="T67" fmla="*/ 5 h 743"/>
                <a:gd name="T68" fmla="*/ 14 w 370"/>
                <a:gd name="T69" fmla="*/ 5 h 743"/>
                <a:gd name="T70" fmla="*/ 13 w 370"/>
                <a:gd name="T71" fmla="*/ 5 h 743"/>
                <a:gd name="T72" fmla="*/ 14 w 370"/>
                <a:gd name="T73" fmla="*/ 6 h 743"/>
                <a:gd name="T74" fmla="*/ 13 w 370"/>
                <a:gd name="T75" fmla="*/ 7 h 743"/>
                <a:gd name="T76" fmla="*/ 13 w 370"/>
                <a:gd name="T77" fmla="*/ 8 h 743"/>
                <a:gd name="T78" fmla="*/ 12 w 370"/>
                <a:gd name="T79" fmla="*/ 8 h 743"/>
                <a:gd name="T80" fmla="*/ 12 w 370"/>
                <a:gd name="T81" fmla="*/ 8 h 743"/>
                <a:gd name="T82" fmla="*/ 11 w 370"/>
                <a:gd name="T83" fmla="*/ 9 h 743"/>
                <a:gd name="T84" fmla="*/ 11 w 370"/>
                <a:gd name="T85" fmla="*/ 10 h 743"/>
                <a:gd name="T86" fmla="*/ 10 w 370"/>
                <a:gd name="T87" fmla="*/ 9 h 743"/>
                <a:gd name="T88" fmla="*/ 9 w 370"/>
                <a:gd name="T89" fmla="*/ 11 h 743"/>
                <a:gd name="T90" fmla="*/ 7 w 370"/>
                <a:gd name="T91" fmla="*/ 11 h 74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0"/>
                <a:gd name="T139" fmla="*/ 0 h 743"/>
                <a:gd name="T140" fmla="*/ 370 w 370"/>
                <a:gd name="T141" fmla="*/ 743 h 74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0" h="743">
                  <a:moveTo>
                    <a:pt x="134" y="210"/>
                  </a:moveTo>
                  <a:lnTo>
                    <a:pt x="116" y="213"/>
                  </a:lnTo>
                  <a:lnTo>
                    <a:pt x="73" y="234"/>
                  </a:lnTo>
                  <a:lnTo>
                    <a:pt x="61" y="279"/>
                  </a:lnTo>
                  <a:lnTo>
                    <a:pt x="49" y="324"/>
                  </a:lnTo>
                  <a:lnTo>
                    <a:pt x="56" y="379"/>
                  </a:lnTo>
                  <a:lnTo>
                    <a:pt x="64" y="436"/>
                  </a:lnTo>
                  <a:lnTo>
                    <a:pt x="39" y="473"/>
                  </a:lnTo>
                  <a:lnTo>
                    <a:pt x="13" y="510"/>
                  </a:lnTo>
                  <a:lnTo>
                    <a:pt x="0" y="585"/>
                  </a:lnTo>
                  <a:lnTo>
                    <a:pt x="10" y="645"/>
                  </a:lnTo>
                  <a:lnTo>
                    <a:pt x="27" y="716"/>
                  </a:lnTo>
                  <a:lnTo>
                    <a:pt x="91" y="743"/>
                  </a:lnTo>
                  <a:lnTo>
                    <a:pt x="133" y="722"/>
                  </a:lnTo>
                  <a:lnTo>
                    <a:pt x="174" y="700"/>
                  </a:lnTo>
                  <a:lnTo>
                    <a:pt x="192" y="649"/>
                  </a:lnTo>
                  <a:lnTo>
                    <a:pt x="210" y="600"/>
                  </a:lnTo>
                  <a:lnTo>
                    <a:pt x="227" y="549"/>
                  </a:lnTo>
                  <a:lnTo>
                    <a:pt x="245" y="498"/>
                  </a:lnTo>
                  <a:lnTo>
                    <a:pt x="262" y="448"/>
                  </a:lnTo>
                  <a:lnTo>
                    <a:pt x="279" y="398"/>
                  </a:lnTo>
                  <a:lnTo>
                    <a:pt x="297" y="348"/>
                  </a:lnTo>
                  <a:lnTo>
                    <a:pt x="313" y="297"/>
                  </a:lnTo>
                  <a:lnTo>
                    <a:pt x="333" y="263"/>
                  </a:lnTo>
                  <a:lnTo>
                    <a:pt x="333" y="185"/>
                  </a:lnTo>
                  <a:lnTo>
                    <a:pt x="359" y="207"/>
                  </a:lnTo>
                  <a:lnTo>
                    <a:pt x="370" y="178"/>
                  </a:lnTo>
                  <a:lnTo>
                    <a:pt x="355" y="109"/>
                  </a:lnTo>
                  <a:lnTo>
                    <a:pt x="339" y="39"/>
                  </a:lnTo>
                  <a:lnTo>
                    <a:pt x="324" y="1"/>
                  </a:lnTo>
                  <a:lnTo>
                    <a:pt x="315" y="0"/>
                  </a:lnTo>
                  <a:lnTo>
                    <a:pt x="300" y="18"/>
                  </a:lnTo>
                  <a:lnTo>
                    <a:pt x="291" y="73"/>
                  </a:lnTo>
                  <a:lnTo>
                    <a:pt x="271" y="84"/>
                  </a:lnTo>
                  <a:lnTo>
                    <a:pt x="264" y="91"/>
                  </a:lnTo>
                  <a:lnTo>
                    <a:pt x="249" y="84"/>
                  </a:lnTo>
                  <a:lnTo>
                    <a:pt x="253" y="113"/>
                  </a:lnTo>
                  <a:lnTo>
                    <a:pt x="243" y="136"/>
                  </a:lnTo>
                  <a:lnTo>
                    <a:pt x="248" y="142"/>
                  </a:lnTo>
                  <a:lnTo>
                    <a:pt x="224" y="158"/>
                  </a:lnTo>
                  <a:lnTo>
                    <a:pt x="225" y="142"/>
                  </a:lnTo>
                  <a:lnTo>
                    <a:pt x="209" y="179"/>
                  </a:lnTo>
                  <a:lnTo>
                    <a:pt x="201" y="182"/>
                  </a:lnTo>
                  <a:lnTo>
                    <a:pt x="191" y="178"/>
                  </a:lnTo>
                  <a:lnTo>
                    <a:pt x="171" y="207"/>
                  </a:lnTo>
                  <a:lnTo>
                    <a:pt x="134" y="2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8" name="Freeform 612">
              <a:extLst>
                <a:ext uri="{FF2B5EF4-FFF2-40B4-BE49-F238E27FC236}">
                  <a16:creationId xmlns:a16="http://schemas.microsoft.com/office/drawing/2014/main" xmlns="" id="{B5AD32C8-1BB7-47B2-B63A-DFEFD2CBDE8B}"/>
                </a:ext>
              </a:extLst>
            </p:cNvPr>
            <p:cNvSpPr>
              <a:spLocks noChangeAspect="1"/>
            </p:cNvSpPr>
            <p:nvPr/>
          </p:nvSpPr>
          <p:spPr bwMode="auto">
            <a:xfrm>
              <a:off x="3216" y="2965"/>
              <a:ext cx="57" cy="160"/>
            </a:xfrm>
            <a:custGeom>
              <a:avLst/>
              <a:gdLst>
                <a:gd name="T0" fmla="*/ 5 w 149"/>
                <a:gd name="T1" fmla="*/ 16 h 427"/>
                <a:gd name="T2" fmla="*/ 4 w 149"/>
                <a:gd name="T3" fmla="*/ 19 h 427"/>
                <a:gd name="T4" fmla="*/ 5 w 149"/>
                <a:gd name="T5" fmla="*/ 21 h 427"/>
                <a:gd name="T6" fmla="*/ 7 w 149"/>
                <a:gd name="T7" fmla="*/ 22 h 427"/>
                <a:gd name="T8" fmla="*/ 6 w 149"/>
                <a:gd name="T9" fmla="*/ 21 h 427"/>
                <a:gd name="T10" fmla="*/ 8 w 149"/>
                <a:gd name="T11" fmla="*/ 19 h 427"/>
                <a:gd name="T12" fmla="*/ 8 w 149"/>
                <a:gd name="T13" fmla="*/ 17 h 427"/>
                <a:gd name="T14" fmla="*/ 8 w 149"/>
                <a:gd name="T15" fmla="*/ 15 h 427"/>
                <a:gd name="T16" fmla="*/ 7 w 149"/>
                <a:gd name="T17" fmla="*/ 13 h 427"/>
                <a:gd name="T18" fmla="*/ 5 w 149"/>
                <a:gd name="T19" fmla="*/ 12 h 427"/>
                <a:gd name="T20" fmla="*/ 5 w 149"/>
                <a:gd name="T21" fmla="*/ 9 h 427"/>
                <a:gd name="T22" fmla="*/ 5 w 149"/>
                <a:gd name="T23" fmla="*/ 7 h 427"/>
                <a:gd name="T24" fmla="*/ 6 w 149"/>
                <a:gd name="T25" fmla="*/ 6 h 427"/>
                <a:gd name="T26" fmla="*/ 6 w 149"/>
                <a:gd name="T27" fmla="*/ 6 h 427"/>
                <a:gd name="T28" fmla="*/ 5 w 149"/>
                <a:gd name="T29" fmla="*/ 4 h 427"/>
                <a:gd name="T30" fmla="*/ 5 w 149"/>
                <a:gd name="T31" fmla="*/ 1 h 427"/>
                <a:gd name="T32" fmla="*/ 4 w 149"/>
                <a:gd name="T33" fmla="*/ 0 h 427"/>
                <a:gd name="T34" fmla="*/ 1 w 149"/>
                <a:gd name="T35" fmla="*/ 0 h 427"/>
                <a:gd name="T36" fmla="*/ 1 w 149"/>
                <a:gd name="T37" fmla="*/ 1 h 427"/>
                <a:gd name="T38" fmla="*/ 3 w 149"/>
                <a:gd name="T39" fmla="*/ 3 h 427"/>
                <a:gd name="T40" fmla="*/ 2 w 149"/>
                <a:gd name="T41" fmla="*/ 4 h 427"/>
                <a:gd name="T42" fmla="*/ 2 w 149"/>
                <a:gd name="T43" fmla="*/ 6 h 427"/>
                <a:gd name="T44" fmla="*/ 2 w 149"/>
                <a:gd name="T45" fmla="*/ 9 h 427"/>
                <a:gd name="T46" fmla="*/ 2 w 149"/>
                <a:gd name="T47" fmla="*/ 9 h 427"/>
                <a:gd name="T48" fmla="*/ 0 w 149"/>
                <a:gd name="T49" fmla="*/ 12 h 427"/>
                <a:gd name="T50" fmla="*/ 1 w 149"/>
                <a:gd name="T51" fmla="*/ 13 h 427"/>
                <a:gd name="T52" fmla="*/ 2 w 149"/>
                <a:gd name="T53" fmla="*/ 15 h 427"/>
                <a:gd name="T54" fmla="*/ 4 w 149"/>
                <a:gd name="T55" fmla="*/ 15 h 427"/>
                <a:gd name="T56" fmla="*/ 5 w 149"/>
                <a:gd name="T57" fmla="*/ 16 h 4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9"/>
                <a:gd name="T88" fmla="*/ 0 h 427"/>
                <a:gd name="T89" fmla="*/ 149 w 149"/>
                <a:gd name="T90" fmla="*/ 427 h 42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9" h="427">
                  <a:moveTo>
                    <a:pt x="87" y="300"/>
                  </a:moveTo>
                  <a:lnTo>
                    <a:pt x="69" y="355"/>
                  </a:lnTo>
                  <a:lnTo>
                    <a:pt x="91" y="391"/>
                  </a:lnTo>
                  <a:lnTo>
                    <a:pt x="115" y="427"/>
                  </a:lnTo>
                  <a:lnTo>
                    <a:pt x="109" y="395"/>
                  </a:lnTo>
                  <a:lnTo>
                    <a:pt x="136" y="371"/>
                  </a:lnTo>
                  <a:lnTo>
                    <a:pt x="143" y="331"/>
                  </a:lnTo>
                  <a:lnTo>
                    <a:pt x="149" y="289"/>
                  </a:lnTo>
                  <a:lnTo>
                    <a:pt x="121" y="258"/>
                  </a:lnTo>
                  <a:lnTo>
                    <a:pt x="93" y="227"/>
                  </a:lnTo>
                  <a:lnTo>
                    <a:pt x="85" y="171"/>
                  </a:lnTo>
                  <a:lnTo>
                    <a:pt x="94" y="131"/>
                  </a:lnTo>
                  <a:lnTo>
                    <a:pt x="111" y="119"/>
                  </a:lnTo>
                  <a:lnTo>
                    <a:pt x="112" y="119"/>
                  </a:lnTo>
                  <a:lnTo>
                    <a:pt x="97" y="76"/>
                  </a:lnTo>
                  <a:lnTo>
                    <a:pt x="84" y="18"/>
                  </a:lnTo>
                  <a:lnTo>
                    <a:pt x="66" y="7"/>
                  </a:lnTo>
                  <a:lnTo>
                    <a:pt x="17" y="0"/>
                  </a:lnTo>
                  <a:lnTo>
                    <a:pt x="20" y="13"/>
                  </a:lnTo>
                  <a:lnTo>
                    <a:pt x="48" y="58"/>
                  </a:lnTo>
                  <a:lnTo>
                    <a:pt x="37" y="77"/>
                  </a:lnTo>
                  <a:lnTo>
                    <a:pt x="36" y="121"/>
                  </a:lnTo>
                  <a:lnTo>
                    <a:pt x="33" y="162"/>
                  </a:lnTo>
                  <a:lnTo>
                    <a:pt x="26" y="177"/>
                  </a:lnTo>
                  <a:lnTo>
                    <a:pt x="0" y="230"/>
                  </a:lnTo>
                  <a:lnTo>
                    <a:pt x="23" y="255"/>
                  </a:lnTo>
                  <a:lnTo>
                    <a:pt x="37" y="277"/>
                  </a:lnTo>
                  <a:lnTo>
                    <a:pt x="69" y="279"/>
                  </a:lnTo>
                  <a:lnTo>
                    <a:pt x="87" y="30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09" name="Freeform 613">
              <a:extLst>
                <a:ext uri="{FF2B5EF4-FFF2-40B4-BE49-F238E27FC236}">
                  <a16:creationId xmlns:a16="http://schemas.microsoft.com/office/drawing/2014/main" xmlns="" id="{9D9B611F-2422-4F11-B25B-1AD99FD3F693}"/>
                </a:ext>
              </a:extLst>
            </p:cNvPr>
            <p:cNvSpPr>
              <a:spLocks noChangeAspect="1"/>
            </p:cNvSpPr>
            <p:nvPr/>
          </p:nvSpPr>
          <p:spPr bwMode="auto">
            <a:xfrm>
              <a:off x="3170" y="2987"/>
              <a:ext cx="192" cy="340"/>
            </a:xfrm>
            <a:custGeom>
              <a:avLst/>
              <a:gdLst>
                <a:gd name="T0" fmla="*/ 11 w 512"/>
                <a:gd name="T1" fmla="*/ 28 h 905"/>
                <a:gd name="T2" fmla="*/ 12 w 512"/>
                <a:gd name="T3" fmla="*/ 27 h 905"/>
                <a:gd name="T4" fmla="*/ 17 w 512"/>
                <a:gd name="T5" fmla="*/ 22 h 905"/>
                <a:gd name="T6" fmla="*/ 21 w 512"/>
                <a:gd name="T7" fmla="*/ 20 h 905"/>
                <a:gd name="T8" fmla="*/ 26 w 512"/>
                <a:gd name="T9" fmla="*/ 14 h 905"/>
                <a:gd name="T10" fmla="*/ 27 w 512"/>
                <a:gd name="T11" fmla="*/ 12 h 905"/>
                <a:gd name="T12" fmla="*/ 27 w 512"/>
                <a:gd name="T13" fmla="*/ 6 h 905"/>
                <a:gd name="T14" fmla="*/ 27 w 512"/>
                <a:gd name="T15" fmla="*/ 0 h 905"/>
                <a:gd name="T16" fmla="*/ 24 w 512"/>
                <a:gd name="T17" fmla="*/ 2 h 905"/>
                <a:gd name="T18" fmla="*/ 20 w 512"/>
                <a:gd name="T19" fmla="*/ 3 h 905"/>
                <a:gd name="T20" fmla="*/ 15 w 512"/>
                <a:gd name="T21" fmla="*/ 3 h 905"/>
                <a:gd name="T22" fmla="*/ 12 w 512"/>
                <a:gd name="T23" fmla="*/ 3 h 905"/>
                <a:gd name="T24" fmla="*/ 11 w 512"/>
                <a:gd name="T25" fmla="*/ 6 h 905"/>
                <a:gd name="T26" fmla="*/ 13 w 512"/>
                <a:gd name="T27" fmla="*/ 11 h 905"/>
                <a:gd name="T28" fmla="*/ 14 w 512"/>
                <a:gd name="T29" fmla="*/ 14 h 905"/>
                <a:gd name="T30" fmla="*/ 12 w 512"/>
                <a:gd name="T31" fmla="*/ 18 h 905"/>
                <a:gd name="T32" fmla="*/ 11 w 512"/>
                <a:gd name="T33" fmla="*/ 18 h 905"/>
                <a:gd name="T34" fmla="*/ 11 w 512"/>
                <a:gd name="T35" fmla="*/ 13 h 905"/>
                <a:gd name="T36" fmla="*/ 9 w 512"/>
                <a:gd name="T37" fmla="*/ 12 h 905"/>
                <a:gd name="T38" fmla="*/ 6 w 512"/>
                <a:gd name="T39" fmla="*/ 11 h 905"/>
                <a:gd name="T40" fmla="*/ 2 w 512"/>
                <a:gd name="T41" fmla="*/ 13 h 905"/>
                <a:gd name="T42" fmla="*/ 0 w 512"/>
                <a:gd name="T43" fmla="*/ 15 h 905"/>
                <a:gd name="T44" fmla="*/ 2 w 512"/>
                <a:gd name="T45" fmla="*/ 16 h 905"/>
                <a:gd name="T46" fmla="*/ 7 w 512"/>
                <a:gd name="T47" fmla="*/ 18 h 905"/>
                <a:gd name="T48" fmla="*/ 6 w 512"/>
                <a:gd name="T49" fmla="*/ 24 h 905"/>
                <a:gd name="T50" fmla="*/ 6 w 512"/>
                <a:gd name="T51" fmla="*/ 30 h 905"/>
                <a:gd name="T52" fmla="*/ 3 w 512"/>
                <a:gd name="T53" fmla="*/ 33 h 905"/>
                <a:gd name="T54" fmla="*/ 2 w 512"/>
                <a:gd name="T55" fmla="*/ 37 h 905"/>
                <a:gd name="T56" fmla="*/ 3 w 512"/>
                <a:gd name="T57" fmla="*/ 42 h 905"/>
                <a:gd name="T58" fmla="*/ 3 w 512"/>
                <a:gd name="T59" fmla="*/ 48 h 905"/>
                <a:gd name="T60" fmla="*/ 5 w 512"/>
                <a:gd name="T61" fmla="*/ 46 h 905"/>
                <a:gd name="T62" fmla="*/ 8 w 512"/>
                <a:gd name="T63" fmla="*/ 43 h 905"/>
                <a:gd name="T64" fmla="*/ 12 w 512"/>
                <a:gd name="T65" fmla="*/ 41 h 905"/>
                <a:gd name="T66" fmla="*/ 12 w 512"/>
                <a:gd name="T67" fmla="*/ 37 h 905"/>
                <a:gd name="T68" fmla="*/ 12 w 512"/>
                <a:gd name="T69" fmla="*/ 35 h 905"/>
                <a:gd name="T70" fmla="*/ 11 w 512"/>
                <a:gd name="T71" fmla="*/ 30 h 90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2"/>
                <a:gd name="T109" fmla="*/ 0 h 905"/>
                <a:gd name="T110" fmla="*/ 512 w 512"/>
                <a:gd name="T111" fmla="*/ 905 h 90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2" h="905">
                  <a:moveTo>
                    <a:pt x="210" y="565"/>
                  </a:moveTo>
                  <a:lnTo>
                    <a:pt x="206" y="529"/>
                  </a:lnTo>
                  <a:lnTo>
                    <a:pt x="204" y="512"/>
                  </a:lnTo>
                  <a:lnTo>
                    <a:pt x="225" y="511"/>
                  </a:lnTo>
                  <a:lnTo>
                    <a:pt x="280" y="465"/>
                  </a:lnTo>
                  <a:lnTo>
                    <a:pt x="315" y="417"/>
                  </a:lnTo>
                  <a:lnTo>
                    <a:pt x="357" y="391"/>
                  </a:lnTo>
                  <a:lnTo>
                    <a:pt x="400" y="366"/>
                  </a:lnTo>
                  <a:lnTo>
                    <a:pt x="459" y="329"/>
                  </a:lnTo>
                  <a:lnTo>
                    <a:pt x="501" y="262"/>
                  </a:lnTo>
                  <a:lnTo>
                    <a:pt x="512" y="217"/>
                  </a:lnTo>
                  <a:lnTo>
                    <a:pt x="506" y="220"/>
                  </a:lnTo>
                  <a:lnTo>
                    <a:pt x="500" y="141"/>
                  </a:lnTo>
                  <a:lnTo>
                    <a:pt x="506" y="114"/>
                  </a:lnTo>
                  <a:lnTo>
                    <a:pt x="506" y="38"/>
                  </a:lnTo>
                  <a:lnTo>
                    <a:pt x="507" y="0"/>
                  </a:lnTo>
                  <a:lnTo>
                    <a:pt x="504" y="0"/>
                  </a:lnTo>
                  <a:lnTo>
                    <a:pt x="454" y="26"/>
                  </a:lnTo>
                  <a:lnTo>
                    <a:pt x="403" y="50"/>
                  </a:lnTo>
                  <a:lnTo>
                    <a:pt x="376" y="53"/>
                  </a:lnTo>
                  <a:lnTo>
                    <a:pt x="342" y="66"/>
                  </a:lnTo>
                  <a:lnTo>
                    <a:pt x="285" y="57"/>
                  </a:lnTo>
                  <a:lnTo>
                    <a:pt x="258" y="60"/>
                  </a:lnTo>
                  <a:lnTo>
                    <a:pt x="236" y="60"/>
                  </a:lnTo>
                  <a:lnTo>
                    <a:pt x="219" y="72"/>
                  </a:lnTo>
                  <a:lnTo>
                    <a:pt x="210" y="112"/>
                  </a:lnTo>
                  <a:lnTo>
                    <a:pt x="218" y="168"/>
                  </a:lnTo>
                  <a:lnTo>
                    <a:pt x="246" y="199"/>
                  </a:lnTo>
                  <a:lnTo>
                    <a:pt x="274" y="230"/>
                  </a:lnTo>
                  <a:lnTo>
                    <a:pt x="268" y="272"/>
                  </a:lnTo>
                  <a:lnTo>
                    <a:pt x="261" y="312"/>
                  </a:lnTo>
                  <a:lnTo>
                    <a:pt x="234" y="336"/>
                  </a:lnTo>
                  <a:lnTo>
                    <a:pt x="240" y="368"/>
                  </a:lnTo>
                  <a:lnTo>
                    <a:pt x="216" y="332"/>
                  </a:lnTo>
                  <a:lnTo>
                    <a:pt x="194" y="296"/>
                  </a:lnTo>
                  <a:lnTo>
                    <a:pt x="212" y="241"/>
                  </a:lnTo>
                  <a:lnTo>
                    <a:pt x="194" y="220"/>
                  </a:lnTo>
                  <a:lnTo>
                    <a:pt x="162" y="218"/>
                  </a:lnTo>
                  <a:lnTo>
                    <a:pt x="148" y="196"/>
                  </a:lnTo>
                  <a:lnTo>
                    <a:pt x="110" y="211"/>
                  </a:lnTo>
                  <a:lnTo>
                    <a:pt x="74" y="226"/>
                  </a:lnTo>
                  <a:lnTo>
                    <a:pt x="37" y="241"/>
                  </a:lnTo>
                  <a:lnTo>
                    <a:pt x="0" y="256"/>
                  </a:lnTo>
                  <a:lnTo>
                    <a:pt x="9" y="285"/>
                  </a:lnTo>
                  <a:lnTo>
                    <a:pt x="7" y="306"/>
                  </a:lnTo>
                  <a:lnTo>
                    <a:pt x="33" y="305"/>
                  </a:lnTo>
                  <a:lnTo>
                    <a:pt x="79" y="326"/>
                  </a:lnTo>
                  <a:lnTo>
                    <a:pt x="125" y="345"/>
                  </a:lnTo>
                  <a:lnTo>
                    <a:pt x="127" y="412"/>
                  </a:lnTo>
                  <a:lnTo>
                    <a:pt x="116" y="459"/>
                  </a:lnTo>
                  <a:lnTo>
                    <a:pt x="122" y="509"/>
                  </a:lnTo>
                  <a:lnTo>
                    <a:pt x="104" y="557"/>
                  </a:lnTo>
                  <a:lnTo>
                    <a:pt x="94" y="602"/>
                  </a:lnTo>
                  <a:lnTo>
                    <a:pt x="64" y="630"/>
                  </a:lnTo>
                  <a:lnTo>
                    <a:pt x="34" y="660"/>
                  </a:lnTo>
                  <a:lnTo>
                    <a:pt x="43" y="700"/>
                  </a:lnTo>
                  <a:lnTo>
                    <a:pt x="52" y="739"/>
                  </a:lnTo>
                  <a:lnTo>
                    <a:pt x="54" y="797"/>
                  </a:lnTo>
                  <a:lnTo>
                    <a:pt x="55" y="855"/>
                  </a:lnTo>
                  <a:lnTo>
                    <a:pt x="59" y="905"/>
                  </a:lnTo>
                  <a:lnTo>
                    <a:pt x="95" y="905"/>
                  </a:lnTo>
                  <a:lnTo>
                    <a:pt x="97" y="869"/>
                  </a:lnTo>
                  <a:lnTo>
                    <a:pt x="85" y="855"/>
                  </a:lnTo>
                  <a:lnTo>
                    <a:pt x="142" y="809"/>
                  </a:lnTo>
                  <a:lnTo>
                    <a:pt x="182" y="785"/>
                  </a:lnTo>
                  <a:lnTo>
                    <a:pt x="224" y="763"/>
                  </a:lnTo>
                  <a:lnTo>
                    <a:pt x="224" y="741"/>
                  </a:lnTo>
                  <a:lnTo>
                    <a:pt x="230" y="691"/>
                  </a:lnTo>
                  <a:lnTo>
                    <a:pt x="236" y="642"/>
                  </a:lnTo>
                  <a:lnTo>
                    <a:pt x="225" y="659"/>
                  </a:lnTo>
                  <a:lnTo>
                    <a:pt x="218" y="612"/>
                  </a:lnTo>
                  <a:lnTo>
                    <a:pt x="210" y="56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0" name="Freeform 614">
              <a:extLst>
                <a:ext uri="{FF2B5EF4-FFF2-40B4-BE49-F238E27FC236}">
                  <a16:creationId xmlns:a16="http://schemas.microsoft.com/office/drawing/2014/main" xmlns="" id="{B6B68CE0-3E9B-4B85-B4C8-FF6DC9B21CA5}"/>
                </a:ext>
              </a:extLst>
            </p:cNvPr>
            <p:cNvSpPr>
              <a:spLocks noChangeAspect="1"/>
            </p:cNvSpPr>
            <p:nvPr/>
          </p:nvSpPr>
          <p:spPr bwMode="auto">
            <a:xfrm>
              <a:off x="2913" y="3230"/>
              <a:ext cx="292" cy="262"/>
            </a:xfrm>
            <a:custGeom>
              <a:avLst/>
              <a:gdLst>
                <a:gd name="T0" fmla="*/ 9 w 779"/>
                <a:gd name="T1" fmla="*/ 11 h 695"/>
                <a:gd name="T2" fmla="*/ 8 w 779"/>
                <a:gd name="T3" fmla="*/ 16 h 695"/>
                <a:gd name="T4" fmla="*/ 6 w 779"/>
                <a:gd name="T5" fmla="*/ 20 h 695"/>
                <a:gd name="T6" fmla="*/ 1 w 779"/>
                <a:gd name="T7" fmla="*/ 17 h 695"/>
                <a:gd name="T8" fmla="*/ 1 w 779"/>
                <a:gd name="T9" fmla="*/ 22 h 695"/>
                <a:gd name="T10" fmla="*/ 3 w 779"/>
                <a:gd name="T11" fmla="*/ 27 h 695"/>
                <a:gd name="T12" fmla="*/ 3 w 779"/>
                <a:gd name="T13" fmla="*/ 31 h 695"/>
                <a:gd name="T14" fmla="*/ 4 w 779"/>
                <a:gd name="T15" fmla="*/ 36 h 695"/>
                <a:gd name="T16" fmla="*/ 6 w 779"/>
                <a:gd name="T17" fmla="*/ 37 h 695"/>
                <a:gd name="T18" fmla="*/ 10 w 779"/>
                <a:gd name="T19" fmla="*/ 37 h 695"/>
                <a:gd name="T20" fmla="*/ 15 w 779"/>
                <a:gd name="T21" fmla="*/ 35 h 695"/>
                <a:gd name="T22" fmla="*/ 21 w 779"/>
                <a:gd name="T23" fmla="*/ 35 h 695"/>
                <a:gd name="T24" fmla="*/ 26 w 779"/>
                <a:gd name="T25" fmla="*/ 33 h 695"/>
                <a:gd name="T26" fmla="*/ 30 w 779"/>
                <a:gd name="T27" fmla="*/ 29 h 695"/>
                <a:gd name="T28" fmla="*/ 33 w 779"/>
                <a:gd name="T29" fmla="*/ 26 h 695"/>
                <a:gd name="T30" fmla="*/ 37 w 779"/>
                <a:gd name="T31" fmla="*/ 22 h 695"/>
                <a:gd name="T32" fmla="*/ 40 w 779"/>
                <a:gd name="T33" fmla="*/ 17 h 695"/>
                <a:gd name="T34" fmla="*/ 39 w 779"/>
                <a:gd name="T35" fmla="*/ 14 h 695"/>
                <a:gd name="T36" fmla="*/ 36 w 779"/>
                <a:gd name="T37" fmla="*/ 14 h 695"/>
                <a:gd name="T38" fmla="*/ 37 w 779"/>
                <a:gd name="T39" fmla="*/ 11 h 695"/>
                <a:gd name="T40" fmla="*/ 39 w 779"/>
                <a:gd name="T41" fmla="*/ 8 h 695"/>
                <a:gd name="T42" fmla="*/ 38 w 779"/>
                <a:gd name="T43" fmla="*/ 3 h 695"/>
                <a:gd name="T44" fmla="*/ 35 w 779"/>
                <a:gd name="T45" fmla="*/ 0 h 695"/>
                <a:gd name="T46" fmla="*/ 33 w 779"/>
                <a:gd name="T47" fmla="*/ 0 h 695"/>
                <a:gd name="T48" fmla="*/ 27 w 779"/>
                <a:gd name="T49" fmla="*/ 5 h 695"/>
                <a:gd name="T50" fmla="*/ 24 w 779"/>
                <a:gd name="T51" fmla="*/ 8 h 695"/>
                <a:gd name="T52" fmla="*/ 19 w 779"/>
                <a:gd name="T53" fmla="*/ 10 h 695"/>
                <a:gd name="T54" fmla="*/ 15 w 779"/>
                <a:gd name="T55" fmla="*/ 11 h 695"/>
                <a:gd name="T56" fmla="*/ 11 w 779"/>
                <a:gd name="T57" fmla="*/ 14 h 695"/>
                <a:gd name="T58" fmla="*/ 11 w 779"/>
                <a:gd name="T59" fmla="*/ 11 h 695"/>
                <a:gd name="T60" fmla="*/ 28 w 779"/>
                <a:gd name="T61" fmla="*/ 20 h 695"/>
                <a:gd name="T62" fmla="*/ 28 w 779"/>
                <a:gd name="T63" fmla="*/ 25 h 695"/>
                <a:gd name="T64" fmla="*/ 31 w 779"/>
                <a:gd name="T65" fmla="*/ 22 h 695"/>
                <a:gd name="T66" fmla="*/ 30 w 779"/>
                <a:gd name="T67" fmla="*/ 19 h 695"/>
                <a:gd name="T68" fmla="*/ 9 w 779"/>
                <a:gd name="T69" fmla="*/ 8 h 6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79"/>
                <a:gd name="T106" fmla="*/ 0 h 695"/>
                <a:gd name="T107" fmla="*/ 779 w 779"/>
                <a:gd name="T108" fmla="*/ 695 h 6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79" h="695">
                  <a:moveTo>
                    <a:pt x="175" y="143"/>
                  </a:moveTo>
                  <a:lnTo>
                    <a:pt x="170" y="195"/>
                  </a:lnTo>
                  <a:lnTo>
                    <a:pt x="164" y="246"/>
                  </a:lnTo>
                  <a:lnTo>
                    <a:pt x="160" y="298"/>
                  </a:lnTo>
                  <a:lnTo>
                    <a:pt x="155" y="349"/>
                  </a:lnTo>
                  <a:lnTo>
                    <a:pt x="115" y="370"/>
                  </a:lnTo>
                  <a:lnTo>
                    <a:pt x="42" y="359"/>
                  </a:lnTo>
                  <a:lnTo>
                    <a:pt x="27" y="323"/>
                  </a:lnTo>
                  <a:lnTo>
                    <a:pt x="0" y="353"/>
                  </a:lnTo>
                  <a:lnTo>
                    <a:pt x="20" y="405"/>
                  </a:lnTo>
                  <a:lnTo>
                    <a:pt x="39" y="456"/>
                  </a:lnTo>
                  <a:lnTo>
                    <a:pt x="58" y="507"/>
                  </a:lnTo>
                  <a:lnTo>
                    <a:pt x="76" y="558"/>
                  </a:lnTo>
                  <a:lnTo>
                    <a:pt x="58" y="583"/>
                  </a:lnTo>
                  <a:lnTo>
                    <a:pt x="63" y="608"/>
                  </a:lnTo>
                  <a:lnTo>
                    <a:pt x="76" y="667"/>
                  </a:lnTo>
                  <a:lnTo>
                    <a:pt x="93" y="664"/>
                  </a:lnTo>
                  <a:lnTo>
                    <a:pt x="115" y="679"/>
                  </a:lnTo>
                  <a:lnTo>
                    <a:pt x="148" y="695"/>
                  </a:lnTo>
                  <a:lnTo>
                    <a:pt x="196" y="679"/>
                  </a:lnTo>
                  <a:lnTo>
                    <a:pt x="245" y="661"/>
                  </a:lnTo>
                  <a:lnTo>
                    <a:pt x="294" y="661"/>
                  </a:lnTo>
                  <a:lnTo>
                    <a:pt x="345" y="659"/>
                  </a:lnTo>
                  <a:lnTo>
                    <a:pt x="408" y="649"/>
                  </a:lnTo>
                  <a:lnTo>
                    <a:pt x="439" y="640"/>
                  </a:lnTo>
                  <a:lnTo>
                    <a:pt x="490" y="611"/>
                  </a:lnTo>
                  <a:lnTo>
                    <a:pt x="540" y="582"/>
                  </a:lnTo>
                  <a:lnTo>
                    <a:pt x="570" y="549"/>
                  </a:lnTo>
                  <a:lnTo>
                    <a:pt x="602" y="516"/>
                  </a:lnTo>
                  <a:lnTo>
                    <a:pt x="632" y="483"/>
                  </a:lnTo>
                  <a:lnTo>
                    <a:pt x="663" y="450"/>
                  </a:lnTo>
                  <a:lnTo>
                    <a:pt x="699" y="408"/>
                  </a:lnTo>
                  <a:lnTo>
                    <a:pt x="733" y="365"/>
                  </a:lnTo>
                  <a:lnTo>
                    <a:pt x="755" y="311"/>
                  </a:lnTo>
                  <a:lnTo>
                    <a:pt x="779" y="258"/>
                  </a:lnTo>
                  <a:lnTo>
                    <a:pt x="743" y="258"/>
                  </a:lnTo>
                  <a:lnTo>
                    <a:pt x="735" y="282"/>
                  </a:lnTo>
                  <a:lnTo>
                    <a:pt x="687" y="264"/>
                  </a:lnTo>
                  <a:lnTo>
                    <a:pt x="690" y="223"/>
                  </a:lnTo>
                  <a:lnTo>
                    <a:pt x="714" y="197"/>
                  </a:lnTo>
                  <a:lnTo>
                    <a:pt x="739" y="208"/>
                  </a:lnTo>
                  <a:lnTo>
                    <a:pt x="738" y="150"/>
                  </a:lnTo>
                  <a:lnTo>
                    <a:pt x="736" y="92"/>
                  </a:lnTo>
                  <a:lnTo>
                    <a:pt x="727" y="53"/>
                  </a:lnTo>
                  <a:lnTo>
                    <a:pt x="718" y="13"/>
                  </a:lnTo>
                  <a:lnTo>
                    <a:pt x="672" y="7"/>
                  </a:lnTo>
                  <a:lnTo>
                    <a:pt x="627" y="0"/>
                  </a:lnTo>
                  <a:lnTo>
                    <a:pt x="620" y="0"/>
                  </a:lnTo>
                  <a:lnTo>
                    <a:pt x="555" y="43"/>
                  </a:lnTo>
                  <a:lnTo>
                    <a:pt x="508" y="85"/>
                  </a:lnTo>
                  <a:lnTo>
                    <a:pt x="482" y="132"/>
                  </a:lnTo>
                  <a:lnTo>
                    <a:pt x="452" y="152"/>
                  </a:lnTo>
                  <a:lnTo>
                    <a:pt x="426" y="197"/>
                  </a:lnTo>
                  <a:lnTo>
                    <a:pt x="354" y="188"/>
                  </a:lnTo>
                  <a:lnTo>
                    <a:pt x="315" y="173"/>
                  </a:lnTo>
                  <a:lnTo>
                    <a:pt x="291" y="210"/>
                  </a:lnTo>
                  <a:lnTo>
                    <a:pt x="267" y="246"/>
                  </a:lnTo>
                  <a:lnTo>
                    <a:pt x="215" y="256"/>
                  </a:lnTo>
                  <a:lnTo>
                    <a:pt x="199" y="249"/>
                  </a:lnTo>
                  <a:lnTo>
                    <a:pt x="208" y="195"/>
                  </a:lnTo>
                  <a:lnTo>
                    <a:pt x="175" y="143"/>
                  </a:lnTo>
                  <a:lnTo>
                    <a:pt x="540" y="370"/>
                  </a:lnTo>
                  <a:lnTo>
                    <a:pt x="496" y="417"/>
                  </a:lnTo>
                  <a:lnTo>
                    <a:pt x="529" y="465"/>
                  </a:lnTo>
                  <a:lnTo>
                    <a:pt x="546" y="450"/>
                  </a:lnTo>
                  <a:lnTo>
                    <a:pt x="593" y="416"/>
                  </a:lnTo>
                  <a:lnTo>
                    <a:pt x="602" y="382"/>
                  </a:lnTo>
                  <a:lnTo>
                    <a:pt x="560" y="356"/>
                  </a:lnTo>
                  <a:lnTo>
                    <a:pt x="540" y="370"/>
                  </a:lnTo>
                  <a:lnTo>
                    <a:pt x="175"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1" name="Freeform 615">
              <a:extLst>
                <a:ext uri="{FF2B5EF4-FFF2-40B4-BE49-F238E27FC236}">
                  <a16:creationId xmlns:a16="http://schemas.microsoft.com/office/drawing/2014/main" xmlns="" id="{117EC330-F1FB-4E59-8C89-728DC59FEE80}"/>
                </a:ext>
              </a:extLst>
            </p:cNvPr>
            <p:cNvSpPr>
              <a:spLocks noChangeAspect="1"/>
            </p:cNvSpPr>
            <p:nvPr/>
          </p:nvSpPr>
          <p:spPr bwMode="auto">
            <a:xfrm>
              <a:off x="2913" y="3230"/>
              <a:ext cx="292" cy="262"/>
            </a:xfrm>
            <a:custGeom>
              <a:avLst/>
              <a:gdLst>
                <a:gd name="T0" fmla="*/ 9 w 779"/>
                <a:gd name="T1" fmla="*/ 8 h 695"/>
                <a:gd name="T2" fmla="*/ 9 w 779"/>
                <a:gd name="T3" fmla="*/ 11 h 695"/>
                <a:gd name="T4" fmla="*/ 9 w 779"/>
                <a:gd name="T5" fmla="*/ 13 h 695"/>
                <a:gd name="T6" fmla="*/ 8 w 779"/>
                <a:gd name="T7" fmla="*/ 16 h 695"/>
                <a:gd name="T8" fmla="*/ 8 w 779"/>
                <a:gd name="T9" fmla="*/ 19 h 695"/>
                <a:gd name="T10" fmla="*/ 6 w 779"/>
                <a:gd name="T11" fmla="*/ 20 h 695"/>
                <a:gd name="T12" fmla="*/ 2 w 779"/>
                <a:gd name="T13" fmla="*/ 19 h 695"/>
                <a:gd name="T14" fmla="*/ 1 w 779"/>
                <a:gd name="T15" fmla="*/ 17 h 695"/>
                <a:gd name="T16" fmla="*/ 0 w 779"/>
                <a:gd name="T17" fmla="*/ 19 h 695"/>
                <a:gd name="T18" fmla="*/ 1 w 779"/>
                <a:gd name="T19" fmla="*/ 22 h 695"/>
                <a:gd name="T20" fmla="*/ 2 w 779"/>
                <a:gd name="T21" fmla="*/ 25 h 695"/>
                <a:gd name="T22" fmla="*/ 3 w 779"/>
                <a:gd name="T23" fmla="*/ 27 h 695"/>
                <a:gd name="T24" fmla="*/ 4 w 779"/>
                <a:gd name="T25" fmla="*/ 30 h 695"/>
                <a:gd name="T26" fmla="*/ 3 w 779"/>
                <a:gd name="T27" fmla="*/ 31 h 695"/>
                <a:gd name="T28" fmla="*/ 3 w 779"/>
                <a:gd name="T29" fmla="*/ 32 h 695"/>
                <a:gd name="T30" fmla="*/ 4 w 779"/>
                <a:gd name="T31" fmla="*/ 36 h 695"/>
                <a:gd name="T32" fmla="*/ 5 w 779"/>
                <a:gd name="T33" fmla="*/ 35 h 695"/>
                <a:gd name="T34" fmla="*/ 6 w 779"/>
                <a:gd name="T35" fmla="*/ 37 h 695"/>
                <a:gd name="T36" fmla="*/ 8 w 779"/>
                <a:gd name="T37" fmla="*/ 37 h 695"/>
                <a:gd name="T38" fmla="*/ 10 w 779"/>
                <a:gd name="T39" fmla="*/ 37 h 695"/>
                <a:gd name="T40" fmla="*/ 13 w 779"/>
                <a:gd name="T41" fmla="*/ 35 h 695"/>
                <a:gd name="T42" fmla="*/ 15 w 779"/>
                <a:gd name="T43" fmla="*/ 35 h 695"/>
                <a:gd name="T44" fmla="*/ 18 w 779"/>
                <a:gd name="T45" fmla="*/ 35 h 695"/>
                <a:gd name="T46" fmla="*/ 21 w 779"/>
                <a:gd name="T47" fmla="*/ 35 h 695"/>
                <a:gd name="T48" fmla="*/ 23 w 779"/>
                <a:gd name="T49" fmla="*/ 34 h 695"/>
                <a:gd name="T50" fmla="*/ 26 w 779"/>
                <a:gd name="T51" fmla="*/ 33 h 695"/>
                <a:gd name="T52" fmla="*/ 28 w 779"/>
                <a:gd name="T53" fmla="*/ 31 h 695"/>
                <a:gd name="T54" fmla="*/ 30 w 779"/>
                <a:gd name="T55" fmla="*/ 29 h 695"/>
                <a:gd name="T56" fmla="*/ 32 w 779"/>
                <a:gd name="T57" fmla="*/ 28 h 695"/>
                <a:gd name="T58" fmla="*/ 33 w 779"/>
                <a:gd name="T59" fmla="*/ 26 h 695"/>
                <a:gd name="T60" fmla="*/ 35 w 779"/>
                <a:gd name="T61" fmla="*/ 24 h 695"/>
                <a:gd name="T62" fmla="*/ 37 w 779"/>
                <a:gd name="T63" fmla="*/ 22 h 695"/>
                <a:gd name="T64" fmla="*/ 39 w 779"/>
                <a:gd name="T65" fmla="*/ 20 h 695"/>
                <a:gd name="T66" fmla="*/ 40 w 779"/>
                <a:gd name="T67" fmla="*/ 17 h 695"/>
                <a:gd name="T68" fmla="*/ 41 w 779"/>
                <a:gd name="T69" fmla="*/ 14 h 695"/>
                <a:gd name="T70" fmla="*/ 39 w 779"/>
                <a:gd name="T71" fmla="*/ 14 h 695"/>
                <a:gd name="T72" fmla="*/ 39 w 779"/>
                <a:gd name="T73" fmla="*/ 15 h 695"/>
                <a:gd name="T74" fmla="*/ 36 w 779"/>
                <a:gd name="T75" fmla="*/ 14 h 695"/>
                <a:gd name="T76" fmla="*/ 36 w 779"/>
                <a:gd name="T77" fmla="*/ 12 h 695"/>
                <a:gd name="T78" fmla="*/ 37 w 779"/>
                <a:gd name="T79" fmla="*/ 11 h 695"/>
                <a:gd name="T80" fmla="*/ 39 w 779"/>
                <a:gd name="T81" fmla="*/ 11 h 695"/>
                <a:gd name="T82" fmla="*/ 39 w 779"/>
                <a:gd name="T83" fmla="*/ 8 h 695"/>
                <a:gd name="T84" fmla="*/ 39 w 779"/>
                <a:gd name="T85" fmla="*/ 5 h 695"/>
                <a:gd name="T86" fmla="*/ 38 w 779"/>
                <a:gd name="T87" fmla="*/ 3 h 695"/>
                <a:gd name="T88" fmla="*/ 38 w 779"/>
                <a:gd name="T89" fmla="*/ 1 h 695"/>
                <a:gd name="T90" fmla="*/ 35 w 779"/>
                <a:gd name="T91" fmla="*/ 0 h 695"/>
                <a:gd name="T92" fmla="*/ 33 w 779"/>
                <a:gd name="T93" fmla="*/ 0 h 695"/>
                <a:gd name="T94" fmla="*/ 33 w 779"/>
                <a:gd name="T95" fmla="*/ 0 h 695"/>
                <a:gd name="T96" fmla="*/ 29 w 779"/>
                <a:gd name="T97" fmla="*/ 2 h 695"/>
                <a:gd name="T98" fmla="*/ 27 w 779"/>
                <a:gd name="T99" fmla="*/ 5 h 695"/>
                <a:gd name="T100" fmla="*/ 25 w 779"/>
                <a:gd name="T101" fmla="*/ 7 h 695"/>
                <a:gd name="T102" fmla="*/ 24 w 779"/>
                <a:gd name="T103" fmla="*/ 8 h 695"/>
                <a:gd name="T104" fmla="*/ 22 w 779"/>
                <a:gd name="T105" fmla="*/ 11 h 695"/>
                <a:gd name="T106" fmla="*/ 19 w 779"/>
                <a:gd name="T107" fmla="*/ 10 h 695"/>
                <a:gd name="T108" fmla="*/ 16 w 779"/>
                <a:gd name="T109" fmla="*/ 9 h 695"/>
                <a:gd name="T110" fmla="*/ 15 w 779"/>
                <a:gd name="T111" fmla="*/ 11 h 695"/>
                <a:gd name="T112" fmla="*/ 14 w 779"/>
                <a:gd name="T113" fmla="*/ 13 h 695"/>
                <a:gd name="T114" fmla="*/ 11 w 779"/>
                <a:gd name="T115" fmla="*/ 14 h 695"/>
                <a:gd name="T116" fmla="*/ 10 w 779"/>
                <a:gd name="T117" fmla="*/ 13 h 695"/>
                <a:gd name="T118" fmla="*/ 11 w 779"/>
                <a:gd name="T119" fmla="*/ 11 h 695"/>
                <a:gd name="T120" fmla="*/ 9 w 779"/>
                <a:gd name="T121" fmla="*/ 8 h 69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9"/>
                <a:gd name="T184" fmla="*/ 0 h 695"/>
                <a:gd name="T185" fmla="*/ 779 w 779"/>
                <a:gd name="T186" fmla="*/ 695 h 69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9" h="695">
                  <a:moveTo>
                    <a:pt x="175" y="143"/>
                  </a:moveTo>
                  <a:lnTo>
                    <a:pt x="170" y="195"/>
                  </a:lnTo>
                  <a:lnTo>
                    <a:pt x="164" y="246"/>
                  </a:lnTo>
                  <a:lnTo>
                    <a:pt x="160" y="298"/>
                  </a:lnTo>
                  <a:lnTo>
                    <a:pt x="155" y="349"/>
                  </a:lnTo>
                  <a:lnTo>
                    <a:pt x="115" y="370"/>
                  </a:lnTo>
                  <a:lnTo>
                    <a:pt x="42" y="359"/>
                  </a:lnTo>
                  <a:lnTo>
                    <a:pt x="27" y="323"/>
                  </a:lnTo>
                  <a:lnTo>
                    <a:pt x="0" y="353"/>
                  </a:lnTo>
                  <a:lnTo>
                    <a:pt x="20" y="405"/>
                  </a:lnTo>
                  <a:lnTo>
                    <a:pt x="39" y="456"/>
                  </a:lnTo>
                  <a:lnTo>
                    <a:pt x="58" y="507"/>
                  </a:lnTo>
                  <a:lnTo>
                    <a:pt x="76" y="558"/>
                  </a:lnTo>
                  <a:lnTo>
                    <a:pt x="58" y="583"/>
                  </a:lnTo>
                  <a:lnTo>
                    <a:pt x="63" y="608"/>
                  </a:lnTo>
                  <a:lnTo>
                    <a:pt x="76" y="667"/>
                  </a:lnTo>
                  <a:lnTo>
                    <a:pt x="93" y="664"/>
                  </a:lnTo>
                  <a:lnTo>
                    <a:pt x="115" y="679"/>
                  </a:lnTo>
                  <a:lnTo>
                    <a:pt x="148" y="695"/>
                  </a:lnTo>
                  <a:lnTo>
                    <a:pt x="196" y="679"/>
                  </a:lnTo>
                  <a:lnTo>
                    <a:pt x="245" y="661"/>
                  </a:lnTo>
                  <a:lnTo>
                    <a:pt x="294" y="661"/>
                  </a:lnTo>
                  <a:lnTo>
                    <a:pt x="345" y="659"/>
                  </a:lnTo>
                  <a:lnTo>
                    <a:pt x="408" y="649"/>
                  </a:lnTo>
                  <a:lnTo>
                    <a:pt x="439" y="640"/>
                  </a:lnTo>
                  <a:lnTo>
                    <a:pt x="490" y="611"/>
                  </a:lnTo>
                  <a:lnTo>
                    <a:pt x="540" y="582"/>
                  </a:lnTo>
                  <a:lnTo>
                    <a:pt x="570" y="549"/>
                  </a:lnTo>
                  <a:lnTo>
                    <a:pt x="602" y="516"/>
                  </a:lnTo>
                  <a:lnTo>
                    <a:pt x="632" y="483"/>
                  </a:lnTo>
                  <a:lnTo>
                    <a:pt x="663" y="450"/>
                  </a:lnTo>
                  <a:lnTo>
                    <a:pt x="699" y="408"/>
                  </a:lnTo>
                  <a:lnTo>
                    <a:pt x="733" y="365"/>
                  </a:lnTo>
                  <a:lnTo>
                    <a:pt x="755" y="311"/>
                  </a:lnTo>
                  <a:lnTo>
                    <a:pt x="779" y="258"/>
                  </a:lnTo>
                  <a:lnTo>
                    <a:pt x="743" y="258"/>
                  </a:lnTo>
                  <a:lnTo>
                    <a:pt x="735" y="282"/>
                  </a:lnTo>
                  <a:lnTo>
                    <a:pt x="687" y="264"/>
                  </a:lnTo>
                  <a:lnTo>
                    <a:pt x="690" y="223"/>
                  </a:lnTo>
                  <a:lnTo>
                    <a:pt x="714" y="197"/>
                  </a:lnTo>
                  <a:lnTo>
                    <a:pt x="739" y="208"/>
                  </a:lnTo>
                  <a:lnTo>
                    <a:pt x="738" y="150"/>
                  </a:lnTo>
                  <a:lnTo>
                    <a:pt x="736" y="92"/>
                  </a:lnTo>
                  <a:lnTo>
                    <a:pt x="727" y="53"/>
                  </a:lnTo>
                  <a:lnTo>
                    <a:pt x="718" y="13"/>
                  </a:lnTo>
                  <a:lnTo>
                    <a:pt x="672" y="7"/>
                  </a:lnTo>
                  <a:lnTo>
                    <a:pt x="627" y="0"/>
                  </a:lnTo>
                  <a:lnTo>
                    <a:pt x="620" y="0"/>
                  </a:lnTo>
                  <a:lnTo>
                    <a:pt x="555" y="43"/>
                  </a:lnTo>
                  <a:lnTo>
                    <a:pt x="508" y="85"/>
                  </a:lnTo>
                  <a:lnTo>
                    <a:pt x="482" y="132"/>
                  </a:lnTo>
                  <a:lnTo>
                    <a:pt x="452" y="152"/>
                  </a:lnTo>
                  <a:lnTo>
                    <a:pt x="426" y="197"/>
                  </a:lnTo>
                  <a:lnTo>
                    <a:pt x="354" y="188"/>
                  </a:lnTo>
                  <a:lnTo>
                    <a:pt x="315" y="173"/>
                  </a:lnTo>
                  <a:lnTo>
                    <a:pt x="291" y="210"/>
                  </a:lnTo>
                  <a:lnTo>
                    <a:pt x="267" y="246"/>
                  </a:lnTo>
                  <a:lnTo>
                    <a:pt x="215" y="256"/>
                  </a:lnTo>
                  <a:lnTo>
                    <a:pt x="199" y="249"/>
                  </a:lnTo>
                  <a:lnTo>
                    <a:pt x="208" y="195"/>
                  </a:lnTo>
                  <a:lnTo>
                    <a:pt x="175" y="14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2" name="Freeform 616">
              <a:extLst>
                <a:ext uri="{FF2B5EF4-FFF2-40B4-BE49-F238E27FC236}">
                  <a16:creationId xmlns:a16="http://schemas.microsoft.com/office/drawing/2014/main" xmlns="" id="{B999BE44-7F60-4D4B-BB2B-99E217A0B703}"/>
                </a:ext>
              </a:extLst>
            </p:cNvPr>
            <p:cNvSpPr>
              <a:spLocks noChangeAspect="1"/>
            </p:cNvSpPr>
            <p:nvPr/>
          </p:nvSpPr>
          <p:spPr bwMode="auto">
            <a:xfrm>
              <a:off x="3099" y="3364"/>
              <a:ext cx="40" cy="41"/>
            </a:xfrm>
            <a:custGeom>
              <a:avLst/>
              <a:gdLst>
                <a:gd name="T0" fmla="*/ 2 w 106"/>
                <a:gd name="T1" fmla="*/ 1 h 109"/>
                <a:gd name="T2" fmla="*/ 0 w 106"/>
                <a:gd name="T3" fmla="*/ 3 h 109"/>
                <a:gd name="T4" fmla="*/ 2 w 106"/>
                <a:gd name="T5" fmla="*/ 6 h 109"/>
                <a:gd name="T6" fmla="*/ 3 w 106"/>
                <a:gd name="T7" fmla="*/ 5 h 109"/>
                <a:gd name="T8" fmla="*/ 5 w 106"/>
                <a:gd name="T9" fmla="*/ 3 h 109"/>
                <a:gd name="T10" fmla="*/ 6 w 106"/>
                <a:gd name="T11" fmla="*/ 2 h 109"/>
                <a:gd name="T12" fmla="*/ 3 w 106"/>
                <a:gd name="T13" fmla="*/ 0 h 109"/>
                <a:gd name="T14" fmla="*/ 2 w 106"/>
                <a:gd name="T15" fmla="*/ 1 h 109"/>
                <a:gd name="T16" fmla="*/ 0 60000 65536"/>
                <a:gd name="T17" fmla="*/ 0 60000 65536"/>
                <a:gd name="T18" fmla="*/ 0 60000 65536"/>
                <a:gd name="T19" fmla="*/ 0 60000 65536"/>
                <a:gd name="T20" fmla="*/ 0 60000 65536"/>
                <a:gd name="T21" fmla="*/ 0 60000 65536"/>
                <a:gd name="T22" fmla="*/ 0 60000 65536"/>
                <a:gd name="T23" fmla="*/ 0 60000 65536"/>
                <a:gd name="T24" fmla="*/ 0 w 106"/>
                <a:gd name="T25" fmla="*/ 0 h 109"/>
                <a:gd name="T26" fmla="*/ 106 w 10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6" h="109">
                  <a:moveTo>
                    <a:pt x="44" y="14"/>
                  </a:moveTo>
                  <a:lnTo>
                    <a:pt x="0" y="61"/>
                  </a:lnTo>
                  <a:lnTo>
                    <a:pt x="33" y="109"/>
                  </a:lnTo>
                  <a:lnTo>
                    <a:pt x="50" y="94"/>
                  </a:lnTo>
                  <a:lnTo>
                    <a:pt x="97" y="60"/>
                  </a:lnTo>
                  <a:lnTo>
                    <a:pt x="106" y="26"/>
                  </a:lnTo>
                  <a:lnTo>
                    <a:pt x="64" y="0"/>
                  </a:lnTo>
                  <a:lnTo>
                    <a:pt x="44" y="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3" name="Freeform 617">
              <a:extLst>
                <a:ext uri="{FF2B5EF4-FFF2-40B4-BE49-F238E27FC236}">
                  <a16:creationId xmlns:a16="http://schemas.microsoft.com/office/drawing/2014/main" xmlns="" id="{B2C7ED90-B5A3-4184-8C68-24543CED5FC6}"/>
                </a:ext>
              </a:extLst>
            </p:cNvPr>
            <p:cNvSpPr>
              <a:spLocks noChangeAspect="1"/>
            </p:cNvSpPr>
            <p:nvPr/>
          </p:nvSpPr>
          <p:spPr bwMode="auto">
            <a:xfrm>
              <a:off x="2879" y="3240"/>
              <a:ext cx="5" cy="11"/>
            </a:xfrm>
            <a:custGeom>
              <a:avLst/>
              <a:gdLst>
                <a:gd name="T0" fmla="*/ 1 w 11"/>
                <a:gd name="T1" fmla="*/ 2 h 27"/>
                <a:gd name="T2" fmla="*/ 0 w 11"/>
                <a:gd name="T3" fmla="*/ 2 h 27"/>
                <a:gd name="T4" fmla="*/ 0 w 11"/>
                <a:gd name="T5" fmla="*/ 0 h 27"/>
                <a:gd name="T6" fmla="*/ 1 w 11"/>
                <a:gd name="T7" fmla="*/ 2 h 27"/>
                <a:gd name="T8" fmla="*/ 0 60000 65536"/>
                <a:gd name="T9" fmla="*/ 0 60000 65536"/>
                <a:gd name="T10" fmla="*/ 0 60000 65536"/>
                <a:gd name="T11" fmla="*/ 0 60000 65536"/>
                <a:gd name="T12" fmla="*/ 0 w 11"/>
                <a:gd name="T13" fmla="*/ 0 h 27"/>
                <a:gd name="T14" fmla="*/ 11 w 11"/>
                <a:gd name="T15" fmla="*/ 27 h 27"/>
              </a:gdLst>
              <a:ahLst/>
              <a:cxnLst>
                <a:cxn ang="T8">
                  <a:pos x="T0" y="T1"/>
                </a:cxn>
                <a:cxn ang="T9">
                  <a:pos x="T2" y="T3"/>
                </a:cxn>
                <a:cxn ang="T10">
                  <a:pos x="T4" y="T5"/>
                </a:cxn>
                <a:cxn ang="T11">
                  <a:pos x="T6" y="T7"/>
                </a:cxn>
              </a:cxnLst>
              <a:rect l="T12" t="T13" r="T14" b="T15"/>
              <a:pathLst>
                <a:path w="11" h="27">
                  <a:moveTo>
                    <a:pt x="11" y="27"/>
                  </a:moveTo>
                  <a:lnTo>
                    <a:pt x="0" y="25"/>
                  </a:lnTo>
                  <a:lnTo>
                    <a:pt x="6" y="0"/>
                  </a:lnTo>
                  <a:lnTo>
                    <a:pt x="11" y="2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4" name="Freeform 618">
              <a:extLst>
                <a:ext uri="{FF2B5EF4-FFF2-40B4-BE49-F238E27FC236}">
                  <a16:creationId xmlns:a16="http://schemas.microsoft.com/office/drawing/2014/main" xmlns="" id="{A4CA27CE-1771-47E0-B9DB-72B24F99A8EE}"/>
                </a:ext>
              </a:extLst>
            </p:cNvPr>
            <p:cNvSpPr>
              <a:spLocks noChangeAspect="1"/>
            </p:cNvSpPr>
            <p:nvPr/>
          </p:nvSpPr>
          <p:spPr bwMode="auto">
            <a:xfrm>
              <a:off x="3171" y="3305"/>
              <a:ext cx="21" cy="31"/>
            </a:xfrm>
            <a:custGeom>
              <a:avLst/>
              <a:gdLst>
                <a:gd name="T0" fmla="*/ 2 w 56"/>
                <a:gd name="T1" fmla="*/ 0 h 85"/>
                <a:gd name="T2" fmla="*/ 0 w 56"/>
                <a:gd name="T3" fmla="*/ 1 h 85"/>
                <a:gd name="T4" fmla="*/ 0 w 56"/>
                <a:gd name="T5" fmla="*/ 3 h 85"/>
                <a:gd name="T6" fmla="*/ 3 w 56"/>
                <a:gd name="T7" fmla="*/ 4 h 85"/>
                <a:gd name="T8" fmla="*/ 3 w 56"/>
                <a:gd name="T9" fmla="*/ 3 h 85"/>
                <a:gd name="T10" fmla="*/ 3 w 56"/>
                <a:gd name="T11" fmla="*/ 0 h 85"/>
                <a:gd name="T12" fmla="*/ 2 w 56"/>
                <a:gd name="T13" fmla="*/ 0 h 85"/>
                <a:gd name="T14" fmla="*/ 0 60000 65536"/>
                <a:gd name="T15" fmla="*/ 0 60000 65536"/>
                <a:gd name="T16" fmla="*/ 0 60000 65536"/>
                <a:gd name="T17" fmla="*/ 0 60000 65536"/>
                <a:gd name="T18" fmla="*/ 0 60000 65536"/>
                <a:gd name="T19" fmla="*/ 0 60000 65536"/>
                <a:gd name="T20" fmla="*/ 0 60000 65536"/>
                <a:gd name="T21" fmla="*/ 0 w 56"/>
                <a:gd name="T22" fmla="*/ 0 h 85"/>
                <a:gd name="T23" fmla="*/ 56 w 56"/>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85">
                  <a:moveTo>
                    <a:pt x="27" y="0"/>
                  </a:moveTo>
                  <a:lnTo>
                    <a:pt x="3" y="26"/>
                  </a:lnTo>
                  <a:lnTo>
                    <a:pt x="0" y="67"/>
                  </a:lnTo>
                  <a:lnTo>
                    <a:pt x="48" y="85"/>
                  </a:lnTo>
                  <a:lnTo>
                    <a:pt x="56" y="61"/>
                  </a:lnTo>
                  <a:lnTo>
                    <a:pt x="52" y="11"/>
                  </a:lnTo>
                  <a:lnTo>
                    <a:pt x="27"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5" name="Freeform 619">
              <a:extLst>
                <a:ext uri="{FF2B5EF4-FFF2-40B4-BE49-F238E27FC236}">
                  <a16:creationId xmlns:a16="http://schemas.microsoft.com/office/drawing/2014/main" xmlns="" id="{0E253E6B-14E7-4869-AA3C-7E3AC81B4A47}"/>
                </a:ext>
              </a:extLst>
            </p:cNvPr>
            <p:cNvSpPr>
              <a:spLocks noChangeAspect="1"/>
            </p:cNvSpPr>
            <p:nvPr/>
          </p:nvSpPr>
          <p:spPr bwMode="auto">
            <a:xfrm>
              <a:off x="2834" y="2891"/>
              <a:ext cx="225" cy="251"/>
            </a:xfrm>
            <a:custGeom>
              <a:avLst/>
              <a:gdLst>
                <a:gd name="T0" fmla="*/ 32 w 597"/>
                <a:gd name="T1" fmla="*/ 21 h 669"/>
                <a:gd name="T2" fmla="*/ 29 w 597"/>
                <a:gd name="T3" fmla="*/ 21 h 669"/>
                <a:gd name="T4" fmla="*/ 27 w 597"/>
                <a:gd name="T5" fmla="*/ 21 h 669"/>
                <a:gd name="T6" fmla="*/ 26 w 597"/>
                <a:gd name="T7" fmla="*/ 23 h 669"/>
                <a:gd name="T8" fmla="*/ 26 w 597"/>
                <a:gd name="T9" fmla="*/ 26 h 669"/>
                <a:gd name="T10" fmla="*/ 26 w 597"/>
                <a:gd name="T11" fmla="*/ 28 h 669"/>
                <a:gd name="T12" fmla="*/ 26 w 597"/>
                <a:gd name="T13" fmla="*/ 30 h 669"/>
                <a:gd name="T14" fmla="*/ 28 w 597"/>
                <a:gd name="T15" fmla="*/ 32 h 669"/>
                <a:gd name="T16" fmla="*/ 30 w 597"/>
                <a:gd name="T17" fmla="*/ 35 h 669"/>
                <a:gd name="T18" fmla="*/ 26 w 597"/>
                <a:gd name="T19" fmla="*/ 35 h 669"/>
                <a:gd name="T20" fmla="*/ 23 w 597"/>
                <a:gd name="T21" fmla="*/ 35 h 669"/>
                <a:gd name="T22" fmla="*/ 20 w 597"/>
                <a:gd name="T23" fmla="*/ 35 h 669"/>
                <a:gd name="T24" fmla="*/ 17 w 597"/>
                <a:gd name="T25" fmla="*/ 34 h 669"/>
                <a:gd name="T26" fmla="*/ 17 w 597"/>
                <a:gd name="T27" fmla="*/ 34 h 669"/>
                <a:gd name="T28" fmla="*/ 14 w 597"/>
                <a:gd name="T29" fmla="*/ 34 h 669"/>
                <a:gd name="T30" fmla="*/ 11 w 597"/>
                <a:gd name="T31" fmla="*/ 33 h 669"/>
                <a:gd name="T32" fmla="*/ 8 w 597"/>
                <a:gd name="T33" fmla="*/ 33 h 669"/>
                <a:gd name="T34" fmla="*/ 5 w 597"/>
                <a:gd name="T35" fmla="*/ 33 h 669"/>
                <a:gd name="T36" fmla="*/ 3 w 597"/>
                <a:gd name="T37" fmla="*/ 33 h 669"/>
                <a:gd name="T38" fmla="*/ 0 w 597"/>
                <a:gd name="T39" fmla="*/ 33 h 669"/>
                <a:gd name="T40" fmla="*/ 0 w 597"/>
                <a:gd name="T41" fmla="*/ 31 h 669"/>
                <a:gd name="T42" fmla="*/ 0 w 597"/>
                <a:gd name="T43" fmla="*/ 29 h 669"/>
                <a:gd name="T44" fmla="*/ 2 w 597"/>
                <a:gd name="T45" fmla="*/ 25 h 669"/>
                <a:gd name="T46" fmla="*/ 3 w 597"/>
                <a:gd name="T47" fmla="*/ 21 h 669"/>
                <a:gd name="T48" fmla="*/ 4 w 597"/>
                <a:gd name="T49" fmla="*/ 19 h 669"/>
                <a:gd name="T50" fmla="*/ 5 w 597"/>
                <a:gd name="T51" fmla="*/ 17 h 669"/>
                <a:gd name="T52" fmla="*/ 5 w 597"/>
                <a:gd name="T53" fmla="*/ 14 h 669"/>
                <a:gd name="T54" fmla="*/ 5 w 597"/>
                <a:gd name="T55" fmla="*/ 11 h 669"/>
                <a:gd name="T56" fmla="*/ 3 w 597"/>
                <a:gd name="T57" fmla="*/ 9 h 669"/>
                <a:gd name="T58" fmla="*/ 5 w 597"/>
                <a:gd name="T59" fmla="*/ 8 h 669"/>
                <a:gd name="T60" fmla="*/ 3 w 597"/>
                <a:gd name="T61" fmla="*/ 4 h 669"/>
                <a:gd name="T62" fmla="*/ 2 w 597"/>
                <a:gd name="T63" fmla="*/ 1 h 669"/>
                <a:gd name="T64" fmla="*/ 4 w 597"/>
                <a:gd name="T65" fmla="*/ 0 h 669"/>
                <a:gd name="T66" fmla="*/ 6 w 597"/>
                <a:gd name="T67" fmla="*/ 0 h 669"/>
                <a:gd name="T68" fmla="*/ 9 w 597"/>
                <a:gd name="T69" fmla="*/ 0 h 669"/>
                <a:gd name="T70" fmla="*/ 11 w 597"/>
                <a:gd name="T71" fmla="*/ 0 h 669"/>
                <a:gd name="T72" fmla="*/ 13 w 597"/>
                <a:gd name="T73" fmla="*/ 0 h 669"/>
                <a:gd name="T74" fmla="*/ 14 w 597"/>
                <a:gd name="T75" fmla="*/ 3 h 669"/>
                <a:gd name="T76" fmla="*/ 15 w 597"/>
                <a:gd name="T77" fmla="*/ 6 h 669"/>
                <a:gd name="T78" fmla="*/ 17 w 597"/>
                <a:gd name="T79" fmla="*/ 7 h 669"/>
                <a:gd name="T80" fmla="*/ 20 w 597"/>
                <a:gd name="T81" fmla="*/ 6 h 669"/>
                <a:gd name="T82" fmla="*/ 21 w 597"/>
                <a:gd name="T83" fmla="*/ 3 h 669"/>
                <a:gd name="T84" fmla="*/ 23 w 597"/>
                <a:gd name="T85" fmla="*/ 3 h 669"/>
                <a:gd name="T86" fmla="*/ 23 w 597"/>
                <a:gd name="T87" fmla="*/ 4 h 669"/>
                <a:gd name="T88" fmla="*/ 26 w 597"/>
                <a:gd name="T89" fmla="*/ 5 h 669"/>
                <a:gd name="T90" fmla="*/ 27 w 597"/>
                <a:gd name="T91" fmla="*/ 8 h 669"/>
                <a:gd name="T92" fmla="*/ 27 w 597"/>
                <a:gd name="T93" fmla="*/ 11 h 669"/>
                <a:gd name="T94" fmla="*/ 28 w 597"/>
                <a:gd name="T95" fmla="*/ 14 h 669"/>
                <a:gd name="T96" fmla="*/ 28 w 597"/>
                <a:gd name="T97" fmla="*/ 15 h 669"/>
                <a:gd name="T98" fmla="*/ 30 w 597"/>
                <a:gd name="T99" fmla="*/ 15 h 669"/>
                <a:gd name="T100" fmla="*/ 32 w 597"/>
                <a:gd name="T101" fmla="*/ 15 h 669"/>
                <a:gd name="T102" fmla="*/ 32 w 597"/>
                <a:gd name="T103" fmla="*/ 18 h 669"/>
                <a:gd name="T104" fmla="*/ 32 w 597"/>
                <a:gd name="T105" fmla="*/ 21 h 66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97"/>
                <a:gd name="T160" fmla="*/ 0 h 669"/>
                <a:gd name="T161" fmla="*/ 597 w 597"/>
                <a:gd name="T162" fmla="*/ 669 h 66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97" h="669">
                  <a:moveTo>
                    <a:pt x="596" y="391"/>
                  </a:moveTo>
                  <a:lnTo>
                    <a:pt x="546" y="393"/>
                  </a:lnTo>
                  <a:lnTo>
                    <a:pt x="499" y="394"/>
                  </a:lnTo>
                  <a:lnTo>
                    <a:pt x="497" y="439"/>
                  </a:lnTo>
                  <a:lnTo>
                    <a:pt x="497" y="482"/>
                  </a:lnTo>
                  <a:lnTo>
                    <a:pt x="496" y="526"/>
                  </a:lnTo>
                  <a:lnTo>
                    <a:pt x="494" y="570"/>
                  </a:lnTo>
                  <a:lnTo>
                    <a:pt x="529" y="611"/>
                  </a:lnTo>
                  <a:lnTo>
                    <a:pt x="563" y="651"/>
                  </a:lnTo>
                  <a:lnTo>
                    <a:pt x="490" y="660"/>
                  </a:lnTo>
                  <a:lnTo>
                    <a:pt x="418" y="669"/>
                  </a:lnTo>
                  <a:lnTo>
                    <a:pt x="372" y="658"/>
                  </a:lnTo>
                  <a:lnTo>
                    <a:pt x="327" y="648"/>
                  </a:lnTo>
                  <a:lnTo>
                    <a:pt x="320" y="637"/>
                  </a:lnTo>
                  <a:lnTo>
                    <a:pt x="263" y="636"/>
                  </a:lnTo>
                  <a:lnTo>
                    <a:pt x="208" y="633"/>
                  </a:lnTo>
                  <a:lnTo>
                    <a:pt x="151" y="631"/>
                  </a:lnTo>
                  <a:lnTo>
                    <a:pt x="96" y="630"/>
                  </a:lnTo>
                  <a:lnTo>
                    <a:pt x="58" y="615"/>
                  </a:lnTo>
                  <a:lnTo>
                    <a:pt x="0" y="630"/>
                  </a:lnTo>
                  <a:lnTo>
                    <a:pt x="5" y="585"/>
                  </a:lnTo>
                  <a:lnTo>
                    <a:pt x="8" y="540"/>
                  </a:lnTo>
                  <a:lnTo>
                    <a:pt x="30" y="472"/>
                  </a:lnTo>
                  <a:lnTo>
                    <a:pt x="52" y="403"/>
                  </a:lnTo>
                  <a:lnTo>
                    <a:pt x="78" y="366"/>
                  </a:lnTo>
                  <a:lnTo>
                    <a:pt x="102" y="329"/>
                  </a:lnTo>
                  <a:lnTo>
                    <a:pt x="93" y="255"/>
                  </a:lnTo>
                  <a:lnTo>
                    <a:pt x="81" y="214"/>
                  </a:lnTo>
                  <a:lnTo>
                    <a:pt x="67" y="170"/>
                  </a:lnTo>
                  <a:lnTo>
                    <a:pt x="84" y="144"/>
                  </a:lnTo>
                  <a:lnTo>
                    <a:pt x="60" y="78"/>
                  </a:lnTo>
                  <a:lnTo>
                    <a:pt x="35" y="12"/>
                  </a:lnTo>
                  <a:lnTo>
                    <a:pt x="75" y="0"/>
                  </a:lnTo>
                  <a:lnTo>
                    <a:pt x="117" y="2"/>
                  </a:lnTo>
                  <a:lnTo>
                    <a:pt x="158" y="3"/>
                  </a:lnTo>
                  <a:lnTo>
                    <a:pt x="200" y="5"/>
                  </a:lnTo>
                  <a:lnTo>
                    <a:pt x="242" y="8"/>
                  </a:lnTo>
                  <a:lnTo>
                    <a:pt x="261" y="58"/>
                  </a:lnTo>
                  <a:lnTo>
                    <a:pt x="281" y="111"/>
                  </a:lnTo>
                  <a:lnTo>
                    <a:pt x="315" y="124"/>
                  </a:lnTo>
                  <a:lnTo>
                    <a:pt x="375" y="112"/>
                  </a:lnTo>
                  <a:lnTo>
                    <a:pt x="385" y="63"/>
                  </a:lnTo>
                  <a:lnTo>
                    <a:pt x="435" y="67"/>
                  </a:lnTo>
                  <a:lnTo>
                    <a:pt x="433" y="79"/>
                  </a:lnTo>
                  <a:lnTo>
                    <a:pt x="497" y="88"/>
                  </a:lnTo>
                  <a:lnTo>
                    <a:pt x="499" y="151"/>
                  </a:lnTo>
                  <a:lnTo>
                    <a:pt x="500" y="215"/>
                  </a:lnTo>
                  <a:lnTo>
                    <a:pt x="515" y="272"/>
                  </a:lnTo>
                  <a:lnTo>
                    <a:pt x="517" y="294"/>
                  </a:lnTo>
                  <a:lnTo>
                    <a:pt x="557" y="285"/>
                  </a:lnTo>
                  <a:lnTo>
                    <a:pt x="597" y="276"/>
                  </a:lnTo>
                  <a:lnTo>
                    <a:pt x="597" y="335"/>
                  </a:lnTo>
                  <a:lnTo>
                    <a:pt x="596" y="39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6" name="Freeform 620">
              <a:extLst>
                <a:ext uri="{FF2B5EF4-FFF2-40B4-BE49-F238E27FC236}">
                  <a16:creationId xmlns:a16="http://schemas.microsoft.com/office/drawing/2014/main" xmlns="" id="{D2257F73-63C9-4AAE-BBA7-10A8BCBE0F4E}"/>
                </a:ext>
              </a:extLst>
            </p:cNvPr>
            <p:cNvSpPr>
              <a:spLocks noChangeAspect="1"/>
            </p:cNvSpPr>
            <p:nvPr/>
          </p:nvSpPr>
          <p:spPr bwMode="auto">
            <a:xfrm>
              <a:off x="2842" y="2863"/>
              <a:ext cx="18" cy="27"/>
            </a:xfrm>
            <a:custGeom>
              <a:avLst/>
              <a:gdLst>
                <a:gd name="T0" fmla="*/ 0 w 50"/>
                <a:gd name="T1" fmla="*/ 4 h 72"/>
                <a:gd name="T2" fmla="*/ 0 w 50"/>
                <a:gd name="T3" fmla="*/ 2 h 72"/>
                <a:gd name="T4" fmla="*/ 1 w 50"/>
                <a:gd name="T5" fmla="*/ 0 h 72"/>
                <a:gd name="T6" fmla="*/ 2 w 50"/>
                <a:gd name="T7" fmla="*/ 0 h 72"/>
                <a:gd name="T8" fmla="*/ 1 w 50"/>
                <a:gd name="T9" fmla="*/ 2 h 72"/>
                <a:gd name="T10" fmla="*/ 1 w 50"/>
                <a:gd name="T11" fmla="*/ 4 h 72"/>
                <a:gd name="T12" fmla="*/ 0 w 50"/>
                <a:gd name="T13" fmla="*/ 4 h 72"/>
                <a:gd name="T14" fmla="*/ 0 60000 65536"/>
                <a:gd name="T15" fmla="*/ 0 60000 65536"/>
                <a:gd name="T16" fmla="*/ 0 60000 65536"/>
                <a:gd name="T17" fmla="*/ 0 60000 65536"/>
                <a:gd name="T18" fmla="*/ 0 60000 65536"/>
                <a:gd name="T19" fmla="*/ 0 60000 65536"/>
                <a:gd name="T20" fmla="*/ 0 60000 65536"/>
                <a:gd name="T21" fmla="*/ 0 w 50"/>
                <a:gd name="T22" fmla="*/ 0 h 72"/>
                <a:gd name="T23" fmla="*/ 50 w 50"/>
                <a:gd name="T24" fmla="*/ 72 h 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72">
                  <a:moveTo>
                    <a:pt x="7" y="72"/>
                  </a:moveTo>
                  <a:lnTo>
                    <a:pt x="0" y="30"/>
                  </a:lnTo>
                  <a:lnTo>
                    <a:pt x="32" y="0"/>
                  </a:lnTo>
                  <a:lnTo>
                    <a:pt x="50" y="9"/>
                  </a:lnTo>
                  <a:lnTo>
                    <a:pt x="28" y="26"/>
                  </a:lnTo>
                  <a:lnTo>
                    <a:pt x="23" y="69"/>
                  </a:lnTo>
                  <a:lnTo>
                    <a:pt x="7" y="7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7" name="Freeform 621">
              <a:extLst>
                <a:ext uri="{FF2B5EF4-FFF2-40B4-BE49-F238E27FC236}">
                  <a16:creationId xmlns:a16="http://schemas.microsoft.com/office/drawing/2014/main" xmlns="" id="{7BDF1A84-95BC-4BC8-AC24-B350A3266450}"/>
                </a:ext>
              </a:extLst>
            </p:cNvPr>
            <p:cNvSpPr>
              <a:spLocks noChangeAspect="1"/>
            </p:cNvSpPr>
            <p:nvPr/>
          </p:nvSpPr>
          <p:spPr bwMode="auto">
            <a:xfrm>
              <a:off x="1270" y="2661"/>
              <a:ext cx="714" cy="809"/>
            </a:xfrm>
            <a:custGeom>
              <a:avLst/>
              <a:gdLst>
                <a:gd name="T0" fmla="*/ 75 w 1903"/>
                <a:gd name="T1" fmla="*/ 22 h 2155"/>
                <a:gd name="T2" fmla="*/ 74 w 1903"/>
                <a:gd name="T3" fmla="*/ 20 h 2155"/>
                <a:gd name="T4" fmla="*/ 71 w 1903"/>
                <a:gd name="T5" fmla="*/ 18 h 2155"/>
                <a:gd name="T6" fmla="*/ 68 w 1903"/>
                <a:gd name="T7" fmla="*/ 18 h 2155"/>
                <a:gd name="T8" fmla="*/ 64 w 1903"/>
                <a:gd name="T9" fmla="*/ 20 h 2155"/>
                <a:gd name="T10" fmla="*/ 61 w 1903"/>
                <a:gd name="T11" fmla="*/ 21 h 2155"/>
                <a:gd name="T12" fmla="*/ 55 w 1903"/>
                <a:gd name="T13" fmla="*/ 20 h 2155"/>
                <a:gd name="T14" fmla="*/ 60 w 1903"/>
                <a:gd name="T15" fmla="*/ 14 h 2155"/>
                <a:gd name="T16" fmla="*/ 59 w 1903"/>
                <a:gd name="T17" fmla="*/ 7 h 2155"/>
                <a:gd name="T18" fmla="*/ 57 w 1903"/>
                <a:gd name="T19" fmla="*/ 3 h 2155"/>
                <a:gd name="T20" fmla="*/ 54 w 1903"/>
                <a:gd name="T21" fmla="*/ 9 h 2155"/>
                <a:gd name="T22" fmla="*/ 45 w 1903"/>
                <a:gd name="T23" fmla="*/ 9 h 2155"/>
                <a:gd name="T24" fmla="*/ 39 w 1903"/>
                <a:gd name="T25" fmla="*/ 11 h 2155"/>
                <a:gd name="T26" fmla="*/ 36 w 1903"/>
                <a:gd name="T27" fmla="*/ 3 h 2155"/>
                <a:gd name="T28" fmla="*/ 34 w 1903"/>
                <a:gd name="T29" fmla="*/ 0 h 2155"/>
                <a:gd name="T30" fmla="*/ 28 w 1903"/>
                <a:gd name="T31" fmla="*/ 5 h 2155"/>
                <a:gd name="T32" fmla="*/ 25 w 1903"/>
                <a:gd name="T33" fmla="*/ 8 h 2155"/>
                <a:gd name="T34" fmla="*/ 21 w 1903"/>
                <a:gd name="T35" fmla="*/ 13 h 2155"/>
                <a:gd name="T36" fmla="*/ 17 w 1903"/>
                <a:gd name="T37" fmla="*/ 12 h 2155"/>
                <a:gd name="T38" fmla="*/ 14 w 1903"/>
                <a:gd name="T39" fmla="*/ 10 h 2155"/>
                <a:gd name="T40" fmla="*/ 12 w 1903"/>
                <a:gd name="T41" fmla="*/ 13 h 2155"/>
                <a:gd name="T42" fmla="*/ 11 w 1903"/>
                <a:gd name="T43" fmla="*/ 20 h 2155"/>
                <a:gd name="T44" fmla="*/ 7 w 1903"/>
                <a:gd name="T45" fmla="*/ 28 h 2155"/>
                <a:gd name="T46" fmla="*/ 1 w 1903"/>
                <a:gd name="T47" fmla="*/ 35 h 2155"/>
                <a:gd name="T48" fmla="*/ 2 w 1903"/>
                <a:gd name="T49" fmla="*/ 43 h 2155"/>
                <a:gd name="T50" fmla="*/ 9 w 1903"/>
                <a:gd name="T51" fmla="*/ 43 h 2155"/>
                <a:gd name="T52" fmla="*/ 15 w 1903"/>
                <a:gd name="T53" fmla="*/ 48 h 2155"/>
                <a:gd name="T54" fmla="*/ 23 w 1903"/>
                <a:gd name="T55" fmla="*/ 44 h 2155"/>
                <a:gd name="T56" fmla="*/ 27 w 1903"/>
                <a:gd name="T57" fmla="*/ 52 h 2155"/>
                <a:gd name="T58" fmla="*/ 36 w 1903"/>
                <a:gd name="T59" fmla="*/ 57 h 2155"/>
                <a:gd name="T60" fmla="*/ 37 w 1903"/>
                <a:gd name="T61" fmla="*/ 63 h 2155"/>
                <a:gd name="T62" fmla="*/ 43 w 1903"/>
                <a:gd name="T63" fmla="*/ 68 h 2155"/>
                <a:gd name="T64" fmla="*/ 43 w 1903"/>
                <a:gd name="T65" fmla="*/ 74 h 2155"/>
                <a:gd name="T66" fmla="*/ 47 w 1903"/>
                <a:gd name="T67" fmla="*/ 80 h 2155"/>
                <a:gd name="T68" fmla="*/ 52 w 1903"/>
                <a:gd name="T69" fmla="*/ 85 h 2155"/>
                <a:gd name="T70" fmla="*/ 55 w 1903"/>
                <a:gd name="T71" fmla="*/ 90 h 2155"/>
                <a:gd name="T72" fmla="*/ 51 w 1903"/>
                <a:gd name="T73" fmla="*/ 98 h 2155"/>
                <a:gd name="T74" fmla="*/ 47 w 1903"/>
                <a:gd name="T75" fmla="*/ 104 h 2155"/>
                <a:gd name="T76" fmla="*/ 54 w 1903"/>
                <a:gd name="T77" fmla="*/ 107 h 2155"/>
                <a:gd name="T78" fmla="*/ 60 w 1903"/>
                <a:gd name="T79" fmla="*/ 114 h 2155"/>
                <a:gd name="T80" fmla="*/ 62 w 1903"/>
                <a:gd name="T81" fmla="*/ 107 h 2155"/>
                <a:gd name="T82" fmla="*/ 64 w 1903"/>
                <a:gd name="T83" fmla="*/ 104 h 2155"/>
                <a:gd name="T84" fmla="*/ 62 w 1903"/>
                <a:gd name="T85" fmla="*/ 109 h 2155"/>
                <a:gd name="T86" fmla="*/ 67 w 1903"/>
                <a:gd name="T87" fmla="*/ 102 h 2155"/>
                <a:gd name="T88" fmla="*/ 69 w 1903"/>
                <a:gd name="T89" fmla="*/ 96 h 2155"/>
                <a:gd name="T90" fmla="*/ 68 w 1903"/>
                <a:gd name="T91" fmla="*/ 90 h 2155"/>
                <a:gd name="T92" fmla="*/ 74 w 1903"/>
                <a:gd name="T93" fmla="*/ 85 h 2155"/>
                <a:gd name="T94" fmla="*/ 80 w 1903"/>
                <a:gd name="T95" fmla="*/ 83 h 2155"/>
                <a:gd name="T96" fmla="*/ 84 w 1903"/>
                <a:gd name="T97" fmla="*/ 82 h 2155"/>
                <a:gd name="T98" fmla="*/ 88 w 1903"/>
                <a:gd name="T99" fmla="*/ 74 h 2155"/>
                <a:gd name="T100" fmla="*/ 90 w 1903"/>
                <a:gd name="T101" fmla="*/ 63 h 2155"/>
                <a:gd name="T102" fmla="*/ 90 w 1903"/>
                <a:gd name="T103" fmla="*/ 56 h 2155"/>
                <a:gd name="T104" fmla="*/ 93 w 1903"/>
                <a:gd name="T105" fmla="*/ 51 h 2155"/>
                <a:gd name="T106" fmla="*/ 96 w 1903"/>
                <a:gd name="T107" fmla="*/ 46 h 2155"/>
                <a:gd name="T108" fmla="*/ 99 w 1903"/>
                <a:gd name="T109" fmla="*/ 33 h 2155"/>
                <a:gd name="T110" fmla="*/ 92 w 1903"/>
                <a:gd name="T111" fmla="*/ 27 h 2155"/>
                <a:gd name="T112" fmla="*/ 80 w 1903"/>
                <a:gd name="T113" fmla="*/ 23 h 21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03"/>
                <a:gd name="T172" fmla="*/ 0 h 2155"/>
                <a:gd name="T173" fmla="*/ 1903 w 1903"/>
                <a:gd name="T174" fmla="*/ 2155 h 21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03" h="2155">
                  <a:moveTo>
                    <a:pt x="1445" y="422"/>
                  </a:moveTo>
                  <a:lnTo>
                    <a:pt x="1434" y="430"/>
                  </a:lnTo>
                  <a:lnTo>
                    <a:pt x="1416" y="466"/>
                  </a:lnTo>
                  <a:lnTo>
                    <a:pt x="1430" y="422"/>
                  </a:lnTo>
                  <a:lnTo>
                    <a:pt x="1424" y="412"/>
                  </a:lnTo>
                  <a:lnTo>
                    <a:pt x="1416" y="416"/>
                  </a:lnTo>
                  <a:lnTo>
                    <a:pt x="1419" y="391"/>
                  </a:lnTo>
                  <a:lnTo>
                    <a:pt x="1403" y="375"/>
                  </a:lnTo>
                  <a:lnTo>
                    <a:pt x="1385" y="376"/>
                  </a:lnTo>
                  <a:lnTo>
                    <a:pt x="1379" y="369"/>
                  </a:lnTo>
                  <a:lnTo>
                    <a:pt x="1361" y="360"/>
                  </a:lnTo>
                  <a:lnTo>
                    <a:pt x="1342" y="349"/>
                  </a:lnTo>
                  <a:lnTo>
                    <a:pt x="1322" y="342"/>
                  </a:lnTo>
                  <a:lnTo>
                    <a:pt x="1306" y="337"/>
                  </a:lnTo>
                  <a:lnTo>
                    <a:pt x="1280" y="324"/>
                  </a:lnTo>
                  <a:lnTo>
                    <a:pt x="1279" y="330"/>
                  </a:lnTo>
                  <a:lnTo>
                    <a:pt x="1248" y="336"/>
                  </a:lnTo>
                  <a:lnTo>
                    <a:pt x="1230" y="370"/>
                  </a:lnTo>
                  <a:lnTo>
                    <a:pt x="1228" y="378"/>
                  </a:lnTo>
                  <a:lnTo>
                    <a:pt x="1210" y="386"/>
                  </a:lnTo>
                  <a:lnTo>
                    <a:pt x="1176" y="434"/>
                  </a:lnTo>
                  <a:lnTo>
                    <a:pt x="1180" y="392"/>
                  </a:lnTo>
                  <a:lnTo>
                    <a:pt x="1166" y="404"/>
                  </a:lnTo>
                  <a:lnTo>
                    <a:pt x="1149" y="395"/>
                  </a:lnTo>
                  <a:lnTo>
                    <a:pt x="1131" y="397"/>
                  </a:lnTo>
                  <a:lnTo>
                    <a:pt x="1116" y="343"/>
                  </a:lnTo>
                  <a:lnTo>
                    <a:pt x="1082" y="361"/>
                  </a:lnTo>
                  <a:lnTo>
                    <a:pt x="1048" y="379"/>
                  </a:lnTo>
                  <a:lnTo>
                    <a:pt x="1031" y="375"/>
                  </a:lnTo>
                  <a:lnTo>
                    <a:pt x="1067" y="352"/>
                  </a:lnTo>
                  <a:lnTo>
                    <a:pt x="1097" y="292"/>
                  </a:lnTo>
                  <a:lnTo>
                    <a:pt x="1130" y="257"/>
                  </a:lnTo>
                  <a:lnTo>
                    <a:pt x="1161" y="221"/>
                  </a:lnTo>
                  <a:lnTo>
                    <a:pt x="1148" y="191"/>
                  </a:lnTo>
                  <a:lnTo>
                    <a:pt x="1124" y="170"/>
                  </a:lnTo>
                  <a:lnTo>
                    <a:pt x="1113" y="124"/>
                  </a:lnTo>
                  <a:lnTo>
                    <a:pt x="1103" y="76"/>
                  </a:lnTo>
                  <a:lnTo>
                    <a:pt x="1101" y="81"/>
                  </a:lnTo>
                  <a:lnTo>
                    <a:pt x="1083" y="52"/>
                  </a:lnTo>
                  <a:lnTo>
                    <a:pt x="1085" y="64"/>
                  </a:lnTo>
                  <a:lnTo>
                    <a:pt x="1079" y="64"/>
                  </a:lnTo>
                  <a:lnTo>
                    <a:pt x="1076" y="67"/>
                  </a:lnTo>
                  <a:lnTo>
                    <a:pt x="1045" y="118"/>
                  </a:lnTo>
                  <a:lnTo>
                    <a:pt x="1013" y="170"/>
                  </a:lnTo>
                  <a:lnTo>
                    <a:pt x="966" y="167"/>
                  </a:lnTo>
                  <a:lnTo>
                    <a:pt x="933" y="161"/>
                  </a:lnTo>
                  <a:lnTo>
                    <a:pt x="904" y="151"/>
                  </a:lnTo>
                  <a:lnTo>
                    <a:pt x="861" y="160"/>
                  </a:lnTo>
                  <a:lnTo>
                    <a:pt x="864" y="188"/>
                  </a:lnTo>
                  <a:lnTo>
                    <a:pt x="842" y="182"/>
                  </a:lnTo>
                  <a:lnTo>
                    <a:pt x="792" y="191"/>
                  </a:lnTo>
                  <a:lnTo>
                    <a:pt x="743" y="215"/>
                  </a:lnTo>
                  <a:lnTo>
                    <a:pt x="713" y="216"/>
                  </a:lnTo>
                  <a:lnTo>
                    <a:pt x="682" y="175"/>
                  </a:lnTo>
                  <a:lnTo>
                    <a:pt x="676" y="110"/>
                  </a:lnTo>
                  <a:lnTo>
                    <a:pt x="689" y="60"/>
                  </a:lnTo>
                  <a:lnTo>
                    <a:pt x="669" y="31"/>
                  </a:lnTo>
                  <a:lnTo>
                    <a:pt x="664" y="0"/>
                  </a:lnTo>
                  <a:lnTo>
                    <a:pt x="636" y="2"/>
                  </a:lnTo>
                  <a:lnTo>
                    <a:pt x="640" y="3"/>
                  </a:lnTo>
                  <a:lnTo>
                    <a:pt x="627" y="33"/>
                  </a:lnTo>
                  <a:lnTo>
                    <a:pt x="586" y="49"/>
                  </a:lnTo>
                  <a:lnTo>
                    <a:pt x="546" y="67"/>
                  </a:lnTo>
                  <a:lnTo>
                    <a:pt x="537" y="87"/>
                  </a:lnTo>
                  <a:lnTo>
                    <a:pt x="492" y="72"/>
                  </a:lnTo>
                  <a:lnTo>
                    <a:pt x="445" y="55"/>
                  </a:lnTo>
                  <a:lnTo>
                    <a:pt x="460" y="84"/>
                  </a:lnTo>
                  <a:lnTo>
                    <a:pt x="474" y="145"/>
                  </a:lnTo>
                  <a:lnTo>
                    <a:pt x="506" y="157"/>
                  </a:lnTo>
                  <a:lnTo>
                    <a:pt x="497" y="172"/>
                  </a:lnTo>
                  <a:lnTo>
                    <a:pt x="455" y="210"/>
                  </a:lnTo>
                  <a:lnTo>
                    <a:pt x="404" y="248"/>
                  </a:lnTo>
                  <a:lnTo>
                    <a:pt x="398" y="243"/>
                  </a:lnTo>
                  <a:lnTo>
                    <a:pt x="371" y="246"/>
                  </a:lnTo>
                  <a:lnTo>
                    <a:pt x="334" y="222"/>
                  </a:lnTo>
                  <a:lnTo>
                    <a:pt x="322" y="218"/>
                  </a:lnTo>
                  <a:lnTo>
                    <a:pt x="304" y="173"/>
                  </a:lnTo>
                  <a:lnTo>
                    <a:pt x="279" y="193"/>
                  </a:lnTo>
                  <a:lnTo>
                    <a:pt x="267" y="187"/>
                  </a:lnTo>
                  <a:lnTo>
                    <a:pt x="271" y="194"/>
                  </a:lnTo>
                  <a:lnTo>
                    <a:pt x="230" y="194"/>
                  </a:lnTo>
                  <a:lnTo>
                    <a:pt x="188" y="194"/>
                  </a:lnTo>
                  <a:lnTo>
                    <a:pt x="194" y="231"/>
                  </a:lnTo>
                  <a:lnTo>
                    <a:pt x="221" y="243"/>
                  </a:lnTo>
                  <a:lnTo>
                    <a:pt x="212" y="255"/>
                  </a:lnTo>
                  <a:lnTo>
                    <a:pt x="177" y="257"/>
                  </a:lnTo>
                  <a:lnTo>
                    <a:pt x="188" y="310"/>
                  </a:lnTo>
                  <a:lnTo>
                    <a:pt x="209" y="367"/>
                  </a:lnTo>
                  <a:lnTo>
                    <a:pt x="197" y="445"/>
                  </a:lnTo>
                  <a:lnTo>
                    <a:pt x="186" y="522"/>
                  </a:lnTo>
                  <a:lnTo>
                    <a:pt x="168" y="521"/>
                  </a:lnTo>
                  <a:lnTo>
                    <a:pt x="128" y="531"/>
                  </a:lnTo>
                  <a:lnTo>
                    <a:pt x="89" y="551"/>
                  </a:lnTo>
                  <a:lnTo>
                    <a:pt x="51" y="569"/>
                  </a:lnTo>
                  <a:lnTo>
                    <a:pt x="37" y="610"/>
                  </a:lnTo>
                  <a:lnTo>
                    <a:pt x="25" y="654"/>
                  </a:lnTo>
                  <a:lnTo>
                    <a:pt x="0" y="697"/>
                  </a:lnTo>
                  <a:lnTo>
                    <a:pt x="22" y="739"/>
                  </a:lnTo>
                  <a:lnTo>
                    <a:pt x="43" y="782"/>
                  </a:lnTo>
                  <a:lnTo>
                    <a:pt x="42" y="806"/>
                  </a:lnTo>
                  <a:lnTo>
                    <a:pt x="61" y="810"/>
                  </a:lnTo>
                  <a:lnTo>
                    <a:pt x="89" y="833"/>
                  </a:lnTo>
                  <a:lnTo>
                    <a:pt x="128" y="842"/>
                  </a:lnTo>
                  <a:lnTo>
                    <a:pt x="161" y="815"/>
                  </a:lnTo>
                  <a:lnTo>
                    <a:pt x="164" y="857"/>
                  </a:lnTo>
                  <a:lnTo>
                    <a:pt x="168" y="898"/>
                  </a:lnTo>
                  <a:lnTo>
                    <a:pt x="219" y="894"/>
                  </a:lnTo>
                  <a:lnTo>
                    <a:pt x="282" y="897"/>
                  </a:lnTo>
                  <a:lnTo>
                    <a:pt x="304" y="880"/>
                  </a:lnTo>
                  <a:lnTo>
                    <a:pt x="345" y="855"/>
                  </a:lnTo>
                  <a:lnTo>
                    <a:pt x="385" y="830"/>
                  </a:lnTo>
                  <a:lnTo>
                    <a:pt x="424" y="834"/>
                  </a:lnTo>
                  <a:lnTo>
                    <a:pt x="428" y="880"/>
                  </a:lnTo>
                  <a:lnTo>
                    <a:pt x="433" y="925"/>
                  </a:lnTo>
                  <a:lnTo>
                    <a:pt x="470" y="967"/>
                  </a:lnTo>
                  <a:lnTo>
                    <a:pt x="504" y="979"/>
                  </a:lnTo>
                  <a:lnTo>
                    <a:pt x="548" y="1000"/>
                  </a:lnTo>
                  <a:lnTo>
                    <a:pt x="603" y="1036"/>
                  </a:lnTo>
                  <a:lnTo>
                    <a:pt x="657" y="1046"/>
                  </a:lnTo>
                  <a:lnTo>
                    <a:pt x="671" y="1068"/>
                  </a:lnTo>
                  <a:lnTo>
                    <a:pt x="679" y="1124"/>
                  </a:lnTo>
                  <a:lnTo>
                    <a:pt x="670" y="1124"/>
                  </a:lnTo>
                  <a:lnTo>
                    <a:pt x="688" y="1145"/>
                  </a:lnTo>
                  <a:lnTo>
                    <a:pt x="695" y="1188"/>
                  </a:lnTo>
                  <a:lnTo>
                    <a:pt x="739" y="1192"/>
                  </a:lnTo>
                  <a:lnTo>
                    <a:pt x="783" y="1197"/>
                  </a:lnTo>
                  <a:lnTo>
                    <a:pt x="789" y="1246"/>
                  </a:lnTo>
                  <a:lnTo>
                    <a:pt x="819" y="1276"/>
                  </a:lnTo>
                  <a:lnTo>
                    <a:pt x="830" y="1297"/>
                  </a:lnTo>
                  <a:lnTo>
                    <a:pt x="819" y="1339"/>
                  </a:lnTo>
                  <a:lnTo>
                    <a:pt x="809" y="1380"/>
                  </a:lnTo>
                  <a:lnTo>
                    <a:pt x="816" y="1397"/>
                  </a:lnTo>
                  <a:lnTo>
                    <a:pt x="809" y="1404"/>
                  </a:lnTo>
                  <a:lnTo>
                    <a:pt x="819" y="1428"/>
                  </a:lnTo>
                  <a:lnTo>
                    <a:pt x="827" y="1506"/>
                  </a:lnTo>
                  <a:lnTo>
                    <a:pt x="895" y="1516"/>
                  </a:lnTo>
                  <a:lnTo>
                    <a:pt x="930" y="1521"/>
                  </a:lnTo>
                  <a:lnTo>
                    <a:pt x="945" y="1567"/>
                  </a:lnTo>
                  <a:lnTo>
                    <a:pt x="960" y="1612"/>
                  </a:lnTo>
                  <a:lnTo>
                    <a:pt x="985" y="1612"/>
                  </a:lnTo>
                  <a:lnTo>
                    <a:pt x="1010" y="1615"/>
                  </a:lnTo>
                  <a:lnTo>
                    <a:pt x="1009" y="1658"/>
                  </a:lnTo>
                  <a:lnTo>
                    <a:pt x="1007" y="1703"/>
                  </a:lnTo>
                  <a:lnTo>
                    <a:pt x="1037" y="1704"/>
                  </a:lnTo>
                  <a:lnTo>
                    <a:pt x="1060" y="1774"/>
                  </a:lnTo>
                  <a:lnTo>
                    <a:pt x="1030" y="1801"/>
                  </a:lnTo>
                  <a:lnTo>
                    <a:pt x="1000" y="1828"/>
                  </a:lnTo>
                  <a:lnTo>
                    <a:pt x="973" y="1861"/>
                  </a:lnTo>
                  <a:lnTo>
                    <a:pt x="948" y="1892"/>
                  </a:lnTo>
                  <a:lnTo>
                    <a:pt x="922" y="1925"/>
                  </a:lnTo>
                  <a:lnTo>
                    <a:pt x="897" y="1958"/>
                  </a:lnTo>
                  <a:lnTo>
                    <a:pt x="898" y="1959"/>
                  </a:lnTo>
                  <a:lnTo>
                    <a:pt x="922" y="1953"/>
                  </a:lnTo>
                  <a:lnTo>
                    <a:pt x="980" y="1998"/>
                  </a:lnTo>
                  <a:lnTo>
                    <a:pt x="994" y="2000"/>
                  </a:lnTo>
                  <a:lnTo>
                    <a:pt x="1024" y="2017"/>
                  </a:lnTo>
                  <a:lnTo>
                    <a:pt x="1074" y="2053"/>
                  </a:lnTo>
                  <a:lnTo>
                    <a:pt x="1124" y="2091"/>
                  </a:lnTo>
                  <a:lnTo>
                    <a:pt x="1119" y="2116"/>
                  </a:lnTo>
                  <a:lnTo>
                    <a:pt x="1130" y="2155"/>
                  </a:lnTo>
                  <a:lnTo>
                    <a:pt x="1148" y="2120"/>
                  </a:lnTo>
                  <a:lnTo>
                    <a:pt x="1164" y="2085"/>
                  </a:lnTo>
                  <a:lnTo>
                    <a:pt x="1167" y="2052"/>
                  </a:lnTo>
                  <a:lnTo>
                    <a:pt x="1180" y="2017"/>
                  </a:lnTo>
                  <a:lnTo>
                    <a:pt x="1200" y="1991"/>
                  </a:lnTo>
                  <a:lnTo>
                    <a:pt x="1195" y="1959"/>
                  </a:lnTo>
                  <a:lnTo>
                    <a:pt x="1197" y="1958"/>
                  </a:lnTo>
                  <a:lnTo>
                    <a:pt x="1219" y="1965"/>
                  </a:lnTo>
                  <a:lnTo>
                    <a:pt x="1231" y="1967"/>
                  </a:lnTo>
                  <a:lnTo>
                    <a:pt x="1210" y="2007"/>
                  </a:lnTo>
                  <a:lnTo>
                    <a:pt x="1189" y="2046"/>
                  </a:lnTo>
                  <a:lnTo>
                    <a:pt x="1174" y="2056"/>
                  </a:lnTo>
                  <a:lnTo>
                    <a:pt x="1179" y="2062"/>
                  </a:lnTo>
                  <a:lnTo>
                    <a:pt x="1210" y="2017"/>
                  </a:lnTo>
                  <a:lnTo>
                    <a:pt x="1243" y="1973"/>
                  </a:lnTo>
                  <a:lnTo>
                    <a:pt x="1263" y="1928"/>
                  </a:lnTo>
                  <a:lnTo>
                    <a:pt x="1283" y="1883"/>
                  </a:lnTo>
                  <a:lnTo>
                    <a:pt x="1297" y="1859"/>
                  </a:lnTo>
                  <a:lnTo>
                    <a:pt x="1300" y="1858"/>
                  </a:lnTo>
                  <a:lnTo>
                    <a:pt x="1300" y="1813"/>
                  </a:lnTo>
                  <a:lnTo>
                    <a:pt x="1300" y="1768"/>
                  </a:lnTo>
                  <a:lnTo>
                    <a:pt x="1289" y="1738"/>
                  </a:lnTo>
                  <a:lnTo>
                    <a:pt x="1288" y="1719"/>
                  </a:lnTo>
                  <a:lnTo>
                    <a:pt x="1295" y="1700"/>
                  </a:lnTo>
                  <a:lnTo>
                    <a:pt x="1289" y="1695"/>
                  </a:lnTo>
                  <a:lnTo>
                    <a:pt x="1309" y="1691"/>
                  </a:lnTo>
                  <a:lnTo>
                    <a:pt x="1351" y="1650"/>
                  </a:lnTo>
                  <a:lnTo>
                    <a:pt x="1392" y="1612"/>
                  </a:lnTo>
                  <a:lnTo>
                    <a:pt x="1433" y="1600"/>
                  </a:lnTo>
                  <a:lnTo>
                    <a:pt x="1470" y="1573"/>
                  </a:lnTo>
                  <a:lnTo>
                    <a:pt x="1486" y="1561"/>
                  </a:lnTo>
                  <a:lnTo>
                    <a:pt x="1518" y="1561"/>
                  </a:lnTo>
                  <a:lnTo>
                    <a:pt x="1503" y="1564"/>
                  </a:lnTo>
                  <a:lnTo>
                    <a:pt x="1534" y="1552"/>
                  </a:lnTo>
                  <a:lnTo>
                    <a:pt x="1542" y="1550"/>
                  </a:lnTo>
                  <a:lnTo>
                    <a:pt x="1597" y="1550"/>
                  </a:lnTo>
                  <a:lnTo>
                    <a:pt x="1610" y="1519"/>
                  </a:lnTo>
                  <a:lnTo>
                    <a:pt x="1640" y="1503"/>
                  </a:lnTo>
                  <a:lnTo>
                    <a:pt x="1645" y="1441"/>
                  </a:lnTo>
                  <a:lnTo>
                    <a:pt x="1669" y="1398"/>
                  </a:lnTo>
                  <a:lnTo>
                    <a:pt x="1691" y="1356"/>
                  </a:lnTo>
                  <a:lnTo>
                    <a:pt x="1698" y="1282"/>
                  </a:lnTo>
                  <a:lnTo>
                    <a:pt x="1710" y="1253"/>
                  </a:lnTo>
                  <a:lnTo>
                    <a:pt x="1713" y="1200"/>
                  </a:lnTo>
                  <a:lnTo>
                    <a:pt x="1716" y="1148"/>
                  </a:lnTo>
                  <a:lnTo>
                    <a:pt x="1713" y="1106"/>
                  </a:lnTo>
                  <a:lnTo>
                    <a:pt x="1712" y="1065"/>
                  </a:lnTo>
                  <a:lnTo>
                    <a:pt x="1706" y="1049"/>
                  </a:lnTo>
                  <a:lnTo>
                    <a:pt x="1713" y="997"/>
                  </a:lnTo>
                  <a:lnTo>
                    <a:pt x="1728" y="992"/>
                  </a:lnTo>
                  <a:lnTo>
                    <a:pt x="1733" y="1009"/>
                  </a:lnTo>
                  <a:lnTo>
                    <a:pt x="1758" y="965"/>
                  </a:lnTo>
                  <a:lnTo>
                    <a:pt x="1783" y="922"/>
                  </a:lnTo>
                  <a:lnTo>
                    <a:pt x="1783" y="916"/>
                  </a:lnTo>
                  <a:lnTo>
                    <a:pt x="1794" y="904"/>
                  </a:lnTo>
                  <a:lnTo>
                    <a:pt x="1822" y="864"/>
                  </a:lnTo>
                  <a:lnTo>
                    <a:pt x="1852" y="824"/>
                  </a:lnTo>
                  <a:lnTo>
                    <a:pt x="1894" y="763"/>
                  </a:lnTo>
                  <a:lnTo>
                    <a:pt x="1903" y="685"/>
                  </a:lnTo>
                  <a:lnTo>
                    <a:pt x="1882" y="628"/>
                  </a:lnTo>
                  <a:lnTo>
                    <a:pt x="1861" y="572"/>
                  </a:lnTo>
                  <a:lnTo>
                    <a:pt x="1822" y="566"/>
                  </a:lnTo>
                  <a:lnTo>
                    <a:pt x="1782" y="558"/>
                  </a:lnTo>
                  <a:lnTo>
                    <a:pt x="1730" y="512"/>
                  </a:lnTo>
                  <a:lnTo>
                    <a:pt x="1678" y="466"/>
                  </a:lnTo>
                  <a:lnTo>
                    <a:pt x="1610" y="446"/>
                  </a:lnTo>
                  <a:lnTo>
                    <a:pt x="1564" y="448"/>
                  </a:lnTo>
                  <a:lnTo>
                    <a:pt x="1521" y="437"/>
                  </a:lnTo>
                  <a:lnTo>
                    <a:pt x="1477" y="428"/>
                  </a:lnTo>
                  <a:lnTo>
                    <a:pt x="1440" y="440"/>
                  </a:lnTo>
                  <a:lnTo>
                    <a:pt x="1445" y="42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8" name="Freeform 622">
              <a:extLst>
                <a:ext uri="{FF2B5EF4-FFF2-40B4-BE49-F238E27FC236}">
                  <a16:creationId xmlns:a16="http://schemas.microsoft.com/office/drawing/2014/main" xmlns="" id="{607076F1-C04D-45EA-83ED-A91CC0A731D4}"/>
                </a:ext>
              </a:extLst>
            </p:cNvPr>
            <p:cNvSpPr>
              <a:spLocks noChangeAspect="1"/>
            </p:cNvSpPr>
            <p:nvPr/>
          </p:nvSpPr>
          <p:spPr bwMode="auto">
            <a:xfrm>
              <a:off x="1690" y="2772"/>
              <a:ext cx="44" cy="36"/>
            </a:xfrm>
            <a:custGeom>
              <a:avLst/>
              <a:gdLst>
                <a:gd name="T0" fmla="*/ 3 w 117"/>
                <a:gd name="T1" fmla="*/ 5 h 96"/>
                <a:gd name="T2" fmla="*/ 3 w 117"/>
                <a:gd name="T3" fmla="*/ 5 h 96"/>
                <a:gd name="T4" fmla="*/ 2 w 117"/>
                <a:gd name="T5" fmla="*/ 4 h 96"/>
                <a:gd name="T6" fmla="*/ 1 w 117"/>
                <a:gd name="T7" fmla="*/ 5 h 96"/>
                <a:gd name="T8" fmla="*/ 0 w 117"/>
                <a:gd name="T9" fmla="*/ 3 h 96"/>
                <a:gd name="T10" fmla="*/ 0 w 117"/>
                <a:gd name="T11" fmla="*/ 3 h 96"/>
                <a:gd name="T12" fmla="*/ 0 w 117"/>
                <a:gd name="T13" fmla="*/ 2 h 96"/>
                <a:gd name="T14" fmla="*/ 1 w 117"/>
                <a:gd name="T15" fmla="*/ 0 h 96"/>
                <a:gd name="T16" fmla="*/ 3 w 117"/>
                <a:gd name="T17" fmla="*/ 0 h 96"/>
                <a:gd name="T18" fmla="*/ 6 w 117"/>
                <a:gd name="T19" fmla="*/ 1 h 96"/>
                <a:gd name="T20" fmla="*/ 5 w 117"/>
                <a:gd name="T21" fmla="*/ 3 h 96"/>
                <a:gd name="T22" fmla="*/ 5 w 117"/>
                <a:gd name="T23" fmla="*/ 3 h 96"/>
                <a:gd name="T24" fmla="*/ 5 w 117"/>
                <a:gd name="T25" fmla="*/ 4 h 96"/>
                <a:gd name="T26" fmla="*/ 4 w 117"/>
                <a:gd name="T27" fmla="*/ 4 h 96"/>
                <a:gd name="T28" fmla="*/ 3 w 117"/>
                <a:gd name="T29" fmla="*/ 5 h 9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96"/>
                <a:gd name="T47" fmla="*/ 117 w 117"/>
                <a:gd name="T48" fmla="*/ 96 h 9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96">
                  <a:moveTo>
                    <a:pt x="60" y="87"/>
                  </a:moveTo>
                  <a:lnTo>
                    <a:pt x="51" y="91"/>
                  </a:lnTo>
                  <a:lnTo>
                    <a:pt x="26" y="81"/>
                  </a:lnTo>
                  <a:lnTo>
                    <a:pt x="17" y="96"/>
                  </a:lnTo>
                  <a:lnTo>
                    <a:pt x="0" y="54"/>
                  </a:lnTo>
                  <a:lnTo>
                    <a:pt x="8" y="54"/>
                  </a:lnTo>
                  <a:lnTo>
                    <a:pt x="3" y="30"/>
                  </a:lnTo>
                  <a:lnTo>
                    <a:pt x="20" y="0"/>
                  </a:lnTo>
                  <a:lnTo>
                    <a:pt x="67" y="8"/>
                  </a:lnTo>
                  <a:lnTo>
                    <a:pt x="117" y="15"/>
                  </a:lnTo>
                  <a:lnTo>
                    <a:pt x="94" y="60"/>
                  </a:lnTo>
                  <a:lnTo>
                    <a:pt x="90" y="66"/>
                  </a:lnTo>
                  <a:lnTo>
                    <a:pt x="84" y="80"/>
                  </a:lnTo>
                  <a:lnTo>
                    <a:pt x="76" y="80"/>
                  </a:lnTo>
                  <a:lnTo>
                    <a:pt x="60" y="8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19" name="Freeform 623">
              <a:extLst>
                <a:ext uri="{FF2B5EF4-FFF2-40B4-BE49-F238E27FC236}">
                  <a16:creationId xmlns:a16="http://schemas.microsoft.com/office/drawing/2014/main" xmlns="" id="{9B35C4BD-DD2A-4617-85CB-A7FFC0551936}"/>
                </a:ext>
              </a:extLst>
            </p:cNvPr>
            <p:cNvSpPr>
              <a:spLocks noChangeAspect="1"/>
            </p:cNvSpPr>
            <p:nvPr/>
          </p:nvSpPr>
          <p:spPr bwMode="auto">
            <a:xfrm>
              <a:off x="2795" y="2721"/>
              <a:ext cx="35" cy="28"/>
            </a:xfrm>
            <a:custGeom>
              <a:avLst/>
              <a:gdLst>
                <a:gd name="T0" fmla="*/ 1 w 91"/>
                <a:gd name="T1" fmla="*/ 4 h 74"/>
                <a:gd name="T2" fmla="*/ 0 w 91"/>
                <a:gd name="T3" fmla="*/ 3 h 74"/>
                <a:gd name="T4" fmla="*/ 0 w 91"/>
                <a:gd name="T5" fmla="*/ 2 h 74"/>
                <a:gd name="T6" fmla="*/ 1 w 91"/>
                <a:gd name="T7" fmla="*/ 0 h 74"/>
                <a:gd name="T8" fmla="*/ 3 w 91"/>
                <a:gd name="T9" fmla="*/ 0 h 74"/>
                <a:gd name="T10" fmla="*/ 5 w 91"/>
                <a:gd name="T11" fmla="*/ 1 h 74"/>
                <a:gd name="T12" fmla="*/ 5 w 91"/>
                <a:gd name="T13" fmla="*/ 4 h 74"/>
                <a:gd name="T14" fmla="*/ 3 w 91"/>
                <a:gd name="T15" fmla="*/ 4 h 74"/>
                <a:gd name="T16" fmla="*/ 1 w 91"/>
                <a:gd name="T17" fmla="*/ 4 h 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1"/>
                <a:gd name="T28" fmla="*/ 0 h 74"/>
                <a:gd name="T29" fmla="*/ 91 w 91"/>
                <a:gd name="T30" fmla="*/ 74 h 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1" h="74">
                  <a:moveTo>
                    <a:pt x="15" y="74"/>
                  </a:moveTo>
                  <a:lnTo>
                    <a:pt x="0" y="67"/>
                  </a:lnTo>
                  <a:lnTo>
                    <a:pt x="4" y="46"/>
                  </a:lnTo>
                  <a:lnTo>
                    <a:pt x="16" y="0"/>
                  </a:lnTo>
                  <a:lnTo>
                    <a:pt x="53" y="4"/>
                  </a:lnTo>
                  <a:lnTo>
                    <a:pt x="89" y="10"/>
                  </a:lnTo>
                  <a:lnTo>
                    <a:pt x="91" y="74"/>
                  </a:lnTo>
                  <a:lnTo>
                    <a:pt x="53" y="74"/>
                  </a:lnTo>
                  <a:lnTo>
                    <a:pt x="15" y="7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0" name="Freeform 624">
              <a:extLst>
                <a:ext uri="{FF2B5EF4-FFF2-40B4-BE49-F238E27FC236}">
                  <a16:creationId xmlns:a16="http://schemas.microsoft.com/office/drawing/2014/main" xmlns="" id="{A8A9CF4D-0F59-47CF-9E14-5620B8FA4F24}"/>
                </a:ext>
              </a:extLst>
            </p:cNvPr>
            <p:cNvSpPr>
              <a:spLocks noChangeAspect="1"/>
            </p:cNvSpPr>
            <p:nvPr/>
          </p:nvSpPr>
          <p:spPr bwMode="auto">
            <a:xfrm>
              <a:off x="2777" y="2692"/>
              <a:ext cx="9" cy="11"/>
            </a:xfrm>
            <a:custGeom>
              <a:avLst/>
              <a:gdLst>
                <a:gd name="T0" fmla="*/ 2 w 22"/>
                <a:gd name="T1" fmla="*/ 0 h 28"/>
                <a:gd name="T2" fmla="*/ 1 w 22"/>
                <a:gd name="T3" fmla="*/ 0 h 28"/>
                <a:gd name="T4" fmla="*/ 0 w 22"/>
                <a:gd name="T5" fmla="*/ 2 h 28"/>
                <a:gd name="T6" fmla="*/ 2 w 22"/>
                <a:gd name="T7" fmla="*/ 0 h 28"/>
                <a:gd name="T8" fmla="*/ 0 60000 65536"/>
                <a:gd name="T9" fmla="*/ 0 60000 65536"/>
                <a:gd name="T10" fmla="*/ 0 60000 65536"/>
                <a:gd name="T11" fmla="*/ 0 60000 65536"/>
                <a:gd name="T12" fmla="*/ 0 w 22"/>
                <a:gd name="T13" fmla="*/ 0 h 28"/>
                <a:gd name="T14" fmla="*/ 22 w 22"/>
                <a:gd name="T15" fmla="*/ 28 h 28"/>
              </a:gdLst>
              <a:ahLst/>
              <a:cxnLst>
                <a:cxn ang="T8">
                  <a:pos x="T0" y="T1"/>
                </a:cxn>
                <a:cxn ang="T9">
                  <a:pos x="T2" y="T3"/>
                </a:cxn>
                <a:cxn ang="T10">
                  <a:pos x="T4" y="T5"/>
                </a:cxn>
                <a:cxn ang="T11">
                  <a:pos x="T6" y="T7"/>
                </a:cxn>
              </a:cxnLst>
              <a:rect l="T12" t="T13" r="T14" b="T15"/>
              <a:pathLst>
                <a:path w="22" h="28">
                  <a:moveTo>
                    <a:pt x="22" y="3"/>
                  </a:moveTo>
                  <a:lnTo>
                    <a:pt x="15" y="0"/>
                  </a:lnTo>
                  <a:lnTo>
                    <a:pt x="0" y="28"/>
                  </a:lnTo>
                  <a:lnTo>
                    <a:pt x="22"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1" name="Freeform 625">
              <a:extLst>
                <a:ext uri="{FF2B5EF4-FFF2-40B4-BE49-F238E27FC236}">
                  <a16:creationId xmlns:a16="http://schemas.microsoft.com/office/drawing/2014/main" xmlns="" id="{EAE460A2-3FCA-4DD8-A341-742422420315}"/>
                </a:ext>
              </a:extLst>
            </p:cNvPr>
            <p:cNvSpPr>
              <a:spLocks noChangeAspect="1"/>
            </p:cNvSpPr>
            <p:nvPr/>
          </p:nvSpPr>
          <p:spPr bwMode="auto">
            <a:xfrm>
              <a:off x="2782" y="2725"/>
              <a:ext cx="105" cy="127"/>
            </a:xfrm>
            <a:custGeom>
              <a:avLst/>
              <a:gdLst>
                <a:gd name="T0" fmla="*/ 2 w 277"/>
                <a:gd name="T1" fmla="*/ 3 h 337"/>
                <a:gd name="T2" fmla="*/ 2 w 277"/>
                <a:gd name="T3" fmla="*/ 5 h 337"/>
                <a:gd name="T4" fmla="*/ 1 w 277"/>
                <a:gd name="T5" fmla="*/ 5 h 337"/>
                <a:gd name="T6" fmla="*/ 3 w 277"/>
                <a:gd name="T7" fmla="*/ 6 h 337"/>
                <a:gd name="T8" fmla="*/ 2 w 277"/>
                <a:gd name="T9" fmla="*/ 6 h 337"/>
                <a:gd name="T10" fmla="*/ 1 w 277"/>
                <a:gd name="T11" fmla="*/ 9 h 337"/>
                <a:gd name="T12" fmla="*/ 0 w 277"/>
                <a:gd name="T13" fmla="*/ 9 h 337"/>
                <a:gd name="T14" fmla="*/ 1 w 277"/>
                <a:gd name="T15" fmla="*/ 11 h 337"/>
                <a:gd name="T16" fmla="*/ 2 w 277"/>
                <a:gd name="T17" fmla="*/ 11 h 337"/>
                <a:gd name="T18" fmla="*/ 1 w 277"/>
                <a:gd name="T19" fmla="*/ 11 h 337"/>
                <a:gd name="T20" fmla="*/ 2 w 277"/>
                <a:gd name="T21" fmla="*/ 12 h 337"/>
                <a:gd name="T22" fmla="*/ 2 w 277"/>
                <a:gd name="T23" fmla="*/ 12 h 337"/>
                <a:gd name="T24" fmla="*/ 3 w 277"/>
                <a:gd name="T25" fmla="*/ 14 h 337"/>
                <a:gd name="T26" fmla="*/ 3 w 277"/>
                <a:gd name="T27" fmla="*/ 14 h 337"/>
                <a:gd name="T28" fmla="*/ 5 w 277"/>
                <a:gd name="T29" fmla="*/ 16 h 337"/>
                <a:gd name="T30" fmla="*/ 6 w 277"/>
                <a:gd name="T31" fmla="*/ 18 h 337"/>
                <a:gd name="T32" fmla="*/ 7 w 277"/>
                <a:gd name="T33" fmla="*/ 17 h 337"/>
                <a:gd name="T34" fmla="*/ 8 w 277"/>
                <a:gd name="T35" fmla="*/ 17 h 337"/>
                <a:gd name="T36" fmla="*/ 8 w 277"/>
                <a:gd name="T37" fmla="*/ 17 h 337"/>
                <a:gd name="T38" fmla="*/ 8 w 277"/>
                <a:gd name="T39" fmla="*/ 15 h 337"/>
                <a:gd name="T40" fmla="*/ 8 w 277"/>
                <a:gd name="T41" fmla="*/ 15 h 337"/>
                <a:gd name="T42" fmla="*/ 8 w 277"/>
                <a:gd name="T43" fmla="*/ 14 h 337"/>
                <a:gd name="T44" fmla="*/ 10 w 277"/>
                <a:gd name="T45" fmla="*/ 14 h 337"/>
                <a:gd name="T46" fmla="*/ 10 w 277"/>
                <a:gd name="T47" fmla="*/ 12 h 337"/>
                <a:gd name="T48" fmla="*/ 11 w 277"/>
                <a:gd name="T49" fmla="*/ 14 h 337"/>
                <a:gd name="T50" fmla="*/ 13 w 277"/>
                <a:gd name="T51" fmla="*/ 13 h 337"/>
                <a:gd name="T52" fmla="*/ 14 w 277"/>
                <a:gd name="T53" fmla="*/ 14 h 337"/>
                <a:gd name="T54" fmla="*/ 14 w 277"/>
                <a:gd name="T55" fmla="*/ 13 h 337"/>
                <a:gd name="T56" fmla="*/ 15 w 277"/>
                <a:gd name="T57" fmla="*/ 9 h 337"/>
                <a:gd name="T58" fmla="*/ 14 w 277"/>
                <a:gd name="T59" fmla="*/ 6 h 337"/>
                <a:gd name="T60" fmla="*/ 15 w 277"/>
                <a:gd name="T61" fmla="*/ 5 h 337"/>
                <a:gd name="T62" fmla="*/ 15 w 277"/>
                <a:gd name="T63" fmla="*/ 3 h 337"/>
                <a:gd name="T64" fmla="*/ 12 w 277"/>
                <a:gd name="T65" fmla="*/ 3 h 337"/>
                <a:gd name="T66" fmla="*/ 12 w 277"/>
                <a:gd name="T67" fmla="*/ 0 h 337"/>
                <a:gd name="T68" fmla="*/ 9 w 277"/>
                <a:gd name="T69" fmla="*/ 0 h 337"/>
                <a:gd name="T70" fmla="*/ 6 w 277"/>
                <a:gd name="T71" fmla="*/ 0 h 337"/>
                <a:gd name="T72" fmla="*/ 7 w 277"/>
                <a:gd name="T73" fmla="*/ 3 h 337"/>
                <a:gd name="T74" fmla="*/ 5 w 277"/>
                <a:gd name="T75" fmla="*/ 3 h 337"/>
                <a:gd name="T76" fmla="*/ 3 w 277"/>
                <a:gd name="T77" fmla="*/ 3 h 337"/>
                <a:gd name="T78" fmla="*/ 2 w 277"/>
                <a:gd name="T79" fmla="*/ 3 h 3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77"/>
                <a:gd name="T121" fmla="*/ 0 h 337"/>
                <a:gd name="T122" fmla="*/ 277 w 277"/>
                <a:gd name="T123" fmla="*/ 337 h 3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77" h="337">
                  <a:moveTo>
                    <a:pt x="46" y="63"/>
                  </a:moveTo>
                  <a:lnTo>
                    <a:pt x="39" y="85"/>
                  </a:lnTo>
                  <a:lnTo>
                    <a:pt x="25" y="85"/>
                  </a:lnTo>
                  <a:lnTo>
                    <a:pt x="57" y="111"/>
                  </a:lnTo>
                  <a:lnTo>
                    <a:pt x="28" y="108"/>
                  </a:lnTo>
                  <a:lnTo>
                    <a:pt x="12" y="160"/>
                  </a:lnTo>
                  <a:lnTo>
                    <a:pt x="0" y="160"/>
                  </a:lnTo>
                  <a:lnTo>
                    <a:pt x="19" y="197"/>
                  </a:lnTo>
                  <a:lnTo>
                    <a:pt x="30" y="208"/>
                  </a:lnTo>
                  <a:lnTo>
                    <a:pt x="13" y="194"/>
                  </a:lnTo>
                  <a:lnTo>
                    <a:pt x="34" y="227"/>
                  </a:lnTo>
                  <a:lnTo>
                    <a:pt x="28" y="225"/>
                  </a:lnTo>
                  <a:lnTo>
                    <a:pt x="58" y="260"/>
                  </a:lnTo>
                  <a:lnTo>
                    <a:pt x="51" y="258"/>
                  </a:lnTo>
                  <a:lnTo>
                    <a:pt x="82" y="297"/>
                  </a:lnTo>
                  <a:lnTo>
                    <a:pt x="115" y="337"/>
                  </a:lnTo>
                  <a:lnTo>
                    <a:pt x="130" y="313"/>
                  </a:lnTo>
                  <a:lnTo>
                    <a:pt x="143" y="322"/>
                  </a:lnTo>
                  <a:lnTo>
                    <a:pt x="152" y="312"/>
                  </a:lnTo>
                  <a:lnTo>
                    <a:pt x="143" y="288"/>
                  </a:lnTo>
                  <a:lnTo>
                    <a:pt x="137" y="273"/>
                  </a:lnTo>
                  <a:lnTo>
                    <a:pt x="136" y="258"/>
                  </a:lnTo>
                  <a:lnTo>
                    <a:pt x="180" y="254"/>
                  </a:lnTo>
                  <a:lnTo>
                    <a:pt x="183" y="219"/>
                  </a:lnTo>
                  <a:lnTo>
                    <a:pt x="212" y="251"/>
                  </a:lnTo>
                  <a:lnTo>
                    <a:pt x="240" y="240"/>
                  </a:lnTo>
                  <a:lnTo>
                    <a:pt x="248" y="255"/>
                  </a:lnTo>
                  <a:lnTo>
                    <a:pt x="264" y="240"/>
                  </a:lnTo>
                  <a:lnTo>
                    <a:pt x="277" y="166"/>
                  </a:lnTo>
                  <a:lnTo>
                    <a:pt x="249" y="117"/>
                  </a:lnTo>
                  <a:lnTo>
                    <a:pt x="272" y="85"/>
                  </a:lnTo>
                  <a:lnTo>
                    <a:pt x="269" y="48"/>
                  </a:lnTo>
                  <a:lnTo>
                    <a:pt x="215" y="52"/>
                  </a:lnTo>
                  <a:lnTo>
                    <a:pt x="219" y="0"/>
                  </a:lnTo>
                  <a:lnTo>
                    <a:pt x="172" y="0"/>
                  </a:lnTo>
                  <a:lnTo>
                    <a:pt x="122" y="0"/>
                  </a:lnTo>
                  <a:lnTo>
                    <a:pt x="124" y="64"/>
                  </a:lnTo>
                  <a:lnTo>
                    <a:pt x="86" y="64"/>
                  </a:lnTo>
                  <a:lnTo>
                    <a:pt x="48" y="64"/>
                  </a:lnTo>
                  <a:lnTo>
                    <a:pt x="46" y="6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2" name="Freeform 626">
              <a:extLst>
                <a:ext uri="{FF2B5EF4-FFF2-40B4-BE49-F238E27FC236}">
                  <a16:creationId xmlns:a16="http://schemas.microsoft.com/office/drawing/2014/main" xmlns="" id="{719C0203-6B48-46FF-8294-854CBA9DA79E}"/>
                </a:ext>
              </a:extLst>
            </p:cNvPr>
            <p:cNvSpPr>
              <a:spLocks noChangeAspect="1"/>
            </p:cNvSpPr>
            <p:nvPr/>
          </p:nvSpPr>
          <p:spPr bwMode="auto">
            <a:xfrm>
              <a:off x="1497" y="3172"/>
              <a:ext cx="152" cy="168"/>
            </a:xfrm>
            <a:custGeom>
              <a:avLst/>
              <a:gdLst>
                <a:gd name="T0" fmla="*/ 1 w 404"/>
                <a:gd name="T1" fmla="*/ 2 h 449"/>
                <a:gd name="T2" fmla="*/ 1 w 404"/>
                <a:gd name="T3" fmla="*/ 5 h 449"/>
                <a:gd name="T4" fmla="*/ 0 w 404"/>
                <a:gd name="T5" fmla="*/ 8 h 449"/>
                <a:gd name="T6" fmla="*/ 3 w 404"/>
                <a:gd name="T7" fmla="*/ 10 h 449"/>
                <a:gd name="T8" fmla="*/ 5 w 404"/>
                <a:gd name="T9" fmla="*/ 13 h 449"/>
                <a:gd name="T10" fmla="*/ 7 w 404"/>
                <a:gd name="T11" fmla="*/ 14 h 449"/>
                <a:gd name="T12" fmla="*/ 9 w 404"/>
                <a:gd name="T13" fmla="*/ 15 h 449"/>
                <a:gd name="T14" fmla="*/ 11 w 404"/>
                <a:gd name="T15" fmla="*/ 16 h 449"/>
                <a:gd name="T16" fmla="*/ 14 w 404"/>
                <a:gd name="T17" fmla="*/ 18 h 449"/>
                <a:gd name="T18" fmla="*/ 13 w 404"/>
                <a:gd name="T19" fmla="*/ 21 h 449"/>
                <a:gd name="T20" fmla="*/ 12 w 404"/>
                <a:gd name="T21" fmla="*/ 23 h 449"/>
                <a:gd name="T22" fmla="*/ 15 w 404"/>
                <a:gd name="T23" fmla="*/ 23 h 449"/>
                <a:gd name="T24" fmla="*/ 18 w 404"/>
                <a:gd name="T25" fmla="*/ 24 h 449"/>
                <a:gd name="T26" fmla="*/ 20 w 404"/>
                <a:gd name="T27" fmla="*/ 23 h 449"/>
                <a:gd name="T28" fmla="*/ 21 w 404"/>
                <a:gd name="T29" fmla="*/ 20 h 449"/>
                <a:gd name="T30" fmla="*/ 21 w 404"/>
                <a:gd name="T31" fmla="*/ 18 h 449"/>
                <a:gd name="T32" fmla="*/ 21 w 404"/>
                <a:gd name="T33" fmla="*/ 16 h 449"/>
                <a:gd name="T34" fmla="*/ 21 w 404"/>
                <a:gd name="T35" fmla="*/ 13 h 449"/>
                <a:gd name="T36" fmla="*/ 20 w 404"/>
                <a:gd name="T37" fmla="*/ 13 h 449"/>
                <a:gd name="T38" fmla="*/ 19 w 404"/>
                <a:gd name="T39" fmla="*/ 13 h 449"/>
                <a:gd name="T40" fmla="*/ 18 w 404"/>
                <a:gd name="T41" fmla="*/ 11 h 449"/>
                <a:gd name="T42" fmla="*/ 17 w 404"/>
                <a:gd name="T43" fmla="*/ 9 h 449"/>
                <a:gd name="T44" fmla="*/ 15 w 404"/>
                <a:gd name="T45" fmla="*/ 8 h 449"/>
                <a:gd name="T46" fmla="*/ 12 w 404"/>
                <a:gd name="T47" fmla="*/ 8 h 449"/>
                <a:gd name="T48" fmla="*/ 11 w 404"/>
                <a:gd name="T49" fmla="*/ 4 h 449"/>
                <a:gd name="T50" fmla="*/ 11 w 404"/>
                <a:gd name="T51" fmla="*/ 2 h 449"/>
                <a:gd name="T52" fmla="*/ 11 w 404"/>
                <a:gd name="T53" fmla="*/ 2 h 449"/>
                <a:gd name="T54" fmla="*/ 8 w 404"/>
                <a:gd name="T55" fmla="*/ 0 h 449"/>
                <a:gd name="T56" fmla="*/ 5 w 404"/>
                <a:gd name="T57" fmla="*/ 0 h 449"/>
                <a:gd name="T58" fmla="*/ 2 w 404"/>
                <a:gd name="T59" fmla="*/ 1 h 449"/>
                <a:gd name="T60" fmla="*/ 1 w 404"/>
                <a:gd name="T61" fmla="*/ 2 h 44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04"/>
                <a:gd name="T94" fmla="*/ 0 h 449"/>
                <a:gd name="T95" fmla="*/ 404 w 404"/>
                <a:gd name="T96" fmla="*/ 449 h 44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04" h="449">
                  <a:moveTo>
                    <a:pt x="22" y="42"/>
                  </a:moveTo>
                  <a:lnTo>
                    <a:pt x="12" y="100"/>
                  </a:lnTo>
                  <a:lnTo>
                    <a:pt x="0" y="160"/>
                  </a:lnTo>
                  <a:lnTo>
                    <a:pt x="48" y="204"/>
                  </a:lnTo>
                  <a:lnTo>
                    <a:pt x="94" y="251"/>
                  </a:lnTo>
                  <a:lnTo>
                    <a:pt x="134" y="268"/>
                  </a:lnTo>
                  <a:lnTo>
                    <a:pt x="174" y="286"/>
                  </a:lnTo>
                  <a:lnTo>
                    <a:pt x="216" y="312"/>
                  </a:lnTo>
                  <a:lnTo>
                    <a:pt x="261" y="337"/>
                  </a:lnTo>
                  <a:lnTo>
                    <a:pt x="242" y="389"/>
                  </a:lnTo>
                  <a:lnTo>
                    <a:pt x="224" y="440"/>
                  </a:lnTo>
                  <a:lnTo>
                    <a:pt x="280" y="445"/>
                  </a:lnTo>
                  <a:lnTo>
                    <a:pt x="336" y="449"/>
                  </a:lnTo>
                  <a:lnTo>
                    <a:pt x="367" y="437"/>
                  </a:lnTo>
                  <a:lnTo>
                    <a:pt x="404" y="379"/>
                  </a:lnTo>
                  <a:lnTo>
                    <a:pt x="401" y="345"/>
                  </a:lnTo>
                  <a:lnTo>
                    <a:pt x="403" y="300"/>
                  </a:lnTo>
                  <a:lnTo>
                    <a:pt x="404" y="257"/>
                  </a:lnTo>
                  <a:lnTo>
                    <a:pt x="379" y="254"/>
                  </a:lnTo>
                  <a:lnTo>
                    <a:pt x="354" y="254"/>
                  </a:lnTo>
                  <a:lnTo>
                    <a:pt x="339" y="209"/>
                  </a:lnTo>
                  <a:lnTo>
                    <a:pt x="324" y="163"/>
                  </a:lnTo>
                  <a:lnTo>
                    <a:pt x="289" y="158"/>
                  </a:lnTo>
                  <a:lnTo>
                    <a:pt x="221" y="148"/>
                  </a:lnTo>
                  <a:lnTo>
                    <a:pt x="213" y="70"/>
                  </a:lnTo>
                  <a:lnTo>
                    <a:pt x="203" y="46"/>
                  </a:lnTo>
                  <a:lnTo>
                    <a:pt x="203" y="37"/>
                  </a:lnTo>
                  <a:lnTo>
                    <a:pt x="154" y="0"/>
                  </a:lnTo>
                  <a:lnTo>
                    <a:pt x="91" y="9"/>
                  </a:lnTo>
                  <a:lnTo>
                    <a:pt x="28" y="18"/>
                  </a:lnTo>
                  <a:lnTo>
                    <a:pt x="22" y="4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3" name="Freeform 627">
              <a:extLst>
                <a:ext uri="{FF2B5EF4-FFF2-40B4-BE49-F238E27FC236}">
                  <a16:creationId xmlns:a16="http://schemas.microsoft.com/office/drawing/2014/main" xmlns="" id="{AFA1C6FE-F442-4D0A-9767-971BA9DFCF36}"/>
                </a:ext>
              </a:extLst>
            </p:cNvPr>
            <p:cNvSpPr>
              <a:spLocks noChangeAspect="1"/>
            </p:cNvSpPr>
            <p:nvPr/>
          </p:nvSpPr>
          <p:spPr bwMode="auto">
            <a:xfrm>
              <a:off x="2740" y="2761"/>
              <a:ext cx="5" cy="8"/>
            </a:xfrm>
            <a:custGeom>
              <a:avLst/>
              <a:gdLst>
                <a:gd name="T0" fmla="*/ 1 w 14"/>
                <a:gd name="T1" fmla="*/ 0 h 21"/>
                <a:gd name="T2" fmla="*/ 0 w 14"/>
                <a:gd name="T3" fmla="*/ 1 h 21"/>
                <a:gd name="T4" fmla="*/ 0 w 14"/>
                <a:gd name="T5" fmla="*/ 1 h 21"/>
                <a:gd name="T6" fmla="*/ 0 w 14"/>
                <a:gd name="T7" fmla="*/ 0 h 21"/>
                <a:gd name="T8" fmla="*/ 1 w 14"/>
                <a:gd name="T9" fmla="*/ 0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14" y="6"/>
                  </a:moveTo>
                  <a:lnTo>
                    <a:pt x="3" y="21"/>
                  </a:lnTo>
                  <a:lnTo>
                    <a:pt x="0" y="11"/>
                  </a:lnTo>
                  <a:lnTo>
                    <a:pt x="6" y="0"/>
                  </a:lnTo>
                  <a:lnTo>
                    <a:pt x="14"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4" name="Freeform 628">
              <a:extLst>
                <a:ext uri="{FF2B5EF4-FFF2-40B4-BE49-F238E27FC236}">
                  <a16:creationId xmlns:a16="http://schemas.microsoft.com/office/drawing/2014/main" xmlns="" id="{C09ABBED-6A9F-48CF-B683-9B646AB510D3}"/>
                </a:ext>
              </a:extLst>
            </p:cNvPr>
            <p:cNvSpPr>
              <a:spLocks noChangeAspect="1"/>
            </p:cNvSpPr>
            <p:nvPr/>
          </p:nvSpPr>
          <p:spPr bwMode="auto">
            <a:xfrm>
              <a:off x="3161" y="2791"/>
              <a:ext cx="199" cy="221"/>
            </a:xfrm>
            <a:custGeom>
              <a:avLst/>
              <a:gdLst>
                <a:gd name="T0" fmla="*/ 21 w 528"/>
                <a:gd name="T1" fmla="*/ 7 h 589"/>
                <a:gd name="T2" fmla="*/ 21 w 528"/>
                <a:gd name="T3" fmla="*/ 6 h 589"/>
                <a:gd name="T4" fmla="*/ 19 w 528"/>
                <a:gd name="T5" fmla="*/ 5 h 589"/>
                <a:gd name="T6" fmla="*/ 17 w 528"/>
                <a:gd name="T7" fmla="*/ 3 h 589"/>
                <a:gd name="T8" fmla="*/ 14 w 528"/>
                <a:gd name="T9" fmla="*/ 2 h 589"/>
                <a:gd name="T10" fmla="*/ 12 w 528"/>
                <a:gd name="T11" fmla="*/ 0 h 589"/>
                <a:gd name="T12" fmla="*/ 9 w 528"/>
                <a:gd name="T13" fmla="*/ 0 h 589"/>
                <a:gd name="T14" fmla="*/ 7 w 528"/>
                <a:gd name="T15" fmla="*/ 0 h 589"/>
                <a:gd name="T16" fmla="*/ 5 w 528"/>
                <a:gd name="T17" fmla="*/ 0 h 589"/>
                <a:gd name="T18" fmla="*/ 3 w 528"/>
                <a:gd name="T19" fmla="*/ 0 h 589"/>
                <a:gd name="T20" fmla="*/ 4 w 528"/>
                <a:gd name="T21" fmla="*/ 4 h 589"/>
                <a:gd name="T22" fmla="*/ 3 w 528"/>
                <a:gd name="T23" fmla="*/ 4 h 589"/>
                <a:gd name="T24" fmla="*/ 3 w 528"/>
                <a:gd name="T25" fmla="*/ 6 h 589"/>
                <a:gd name="T26" fmla="*/ 3 w 528"/>
                <a:gd name="T27" fmla="*/ 6 h 589"/>
                <a:gd name="T28" fmla="*/ 2 w 528"/>
                <a:gd name="T29" fmla="*/ 8 h 589"/>
                <a:gd name="T30" fmla="*/ 1 w 528"/>
                <a:gd name="T31" fmla="*/ 10 h 589"/>
                <a:gd name="T32" fmla="*/ 0 w 528"/>
                <a:gd name="T33" fmla="*/ 10 h 589"/>
                <a:gd name="T34" fmla="*/ 0 w 528"/>
                <a:gd name="T35" fmla="*/ 12 h 589"/>
                <a:gd name="T36" fmla="*/ 0 w 528"/>
                <a:gd name="T37" fmla="*/ 14 h 589"/>
                <a:gd name="T38" fmla="*/ 1 w 528"/>
                <a:gd name="T39" fmla="*/ 17 h 589"/>
                <a:gd name="T40" fmla="*/ 2 w 528"/>
                <a:gd name="T41" fmla="*/ 19 h 589"/>
                <a:gd name="T42" fmla="*/ 3 w 528"/>
                <a:gd name="T43" fmla="*/ 21 h 589"/>
                <a:gd name="T44" fmla="*/ 3 w 528"/>
                <a:gd name="T45" fmla="*/ 21 h 589"/>
                <a:gd name="T46" fmla="*/ 6 w 528"/>
                <a:gd name="T47" fmla="*/ 23 h 589"/>
                <a:gd name="T48" fmla="*/ 9 w 528"/>
                <a:gd name="T49" fmla="*/ 24 h 589"/>
                <a:gd name="T50" fmla="*/ 12 w 528"/>
                <a:gd name="T51" fmla="*/ 25 h 589"/>
                <a:gd name="T52" fmla="*/ 12 w 528"/>
                <a:gd name="T53" fmla="*/ 26 h 589"/>
                <a:gd name="T54" fmla="*/ 13 w 528"/>
                <a:gd name="T55" fmla="*/ 29 h 589"/>
                <a:gd name="T56" fmla="*/ 14 w 528"/>
                <a:gd name="T57" fmla="*/ 31 h 589"/>
                <a:gd name="T58" fmla="*/ 15 w 528"/>
                <a:gd name="T59" fmla="*/ 31 h 589"/>
                <a:gd name="T60" fmla="*/ 17 w 528"/>
                <a:gd name="T61" fmla="*/ 31 h 589"/>
                <a:gd name="T62" fmla="*/ 20 w 528"/>
                <a:gd name="T63" fmla="*/ 31 h 589"/>
                <a:gd name="T64" fmla="*/ 21 w 528"/>
                <a:gd name="T65" fmla="*/ 30 h 589"/>
                <a:gd name="T66" fmla="*/ 23 w 528"/>
                <a:gd name="T67" fmla="*/ 30 h 589"/>
                <a:gd name="T68" fmla="*/ 26 w 528"/>
                <a:gd name="T69" fmla="*/ 29 h 589"/>
                <a:gd name="T70" fmla="*/ 28 w 528"/>
                <a:gd name="T71" fmla="*/ 28 h 589"/>
                <a:gd name="T72" fmla="*/ 26 w 528"/>
                <a:gd name="T73" fmla="*/ 26 h 589"/>
                <a:gd name="T74" fmla="*/ 26 w 528"/>
                <a:gd name="T75" fmla="*/ 23 h 589"/>
                <a:gd name="T76" fmla="*/ 26 w 528"/>
                <a:gd name="T77" fmla="*/ 21 h 589"/>
                <a:gd name="T78" fmla="*/ 25 w 528"/>
                <a:gd name="T79" fmla="*/ 20 h 589"/>
                <a:gd name="T80" fmla="*/ 26 w 528"/>
                <a:gd name="T81" fmla="*/ 17 h 589"/>
                <a:gd name="T82" fmla="*/ 24 w 528"/>
                <a:gd name="T83" fmla="*/ 15 h 589"/>
                <a:gd name="T84" fmla="*/ 25 w 528"/>
                <a:gd name="T85" fmla="*/ 11 h 589"/>
                <a:gd name="T86" fmla="*/ 23 w 528"/>
                <a:gd name="T87" fmla="*/ 9 h 589"/>
                <a:gd name="T88" fmla="*/ 21 w 528"/>
                <a:gd name="T89" fmla="*/ 7 h 5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28"/>
                <a:gd name="T136" fmla="*/ 0 h 589"/>
                <a:gd name="T137" fmla="*/ 528 w 528"/>
                <a:gd name="T138" fmla="*/ 589 h 58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28" h="589">
                  <a:moveTo>
                    <a:pt x="401" y="130"/>
                  </a:moveTo>
                  <a:lnTo>
                    <a:pt x="398" y="110"/>
                  </a:lnTo>
                  <a:lnTo>
                    <a:pt x="354" y="83"/>
                  </a:lnTo>
                  <a:lnTo>
                    <a:pt x="309" y="55"/>
                  </a:lnTo>
                  <a:lnTo>
                    <a:pt x="264" y="28"/>
                  </a:lnTo>
                  <a:lnTo>
                    <a:pt x="219" y="0"/>
                  </a:lnTo>
                  <a:lnTo>
                    <a:pt x="178" y="1"/>
                  </a:lnTo>
                  <a:lnTo>
                    <a:pt x="136" y="1"/>
                  </a:lnTo>
                  <a:lnTo>
                    <a:pt x="94" y="3"/>
                  </a:lnTo>
                  <a:lnTo>
                    <a:pt x="52" y="4"/>
                  </a:lnTo>
                  <a:lnTo>
                    <a:pt x="69" y="71"/>
                  </a:lnTo>
                  <a:lnTo>
                    <a:pt x="55" y="77"/>
                  </a:lnTo>
                  <a:lnTo>
                    <a:pt x="55" y="104"/>
                  </a:lnTo>
                  <a:lnTo>
                    <a:pt x="67" y="122"/>
                  </a:lnTo>
                  <a:lnTo>
                    <a:pt x="39" y="156"/>
                  </a:lnTo>
                  <a:lnTo>
                    <a:pt x="10" y="191"/>
                  </a:lnTo>
                  <a:lnTo>
                    <a:pt x="0" y="191"/>
                  </a:lnTo>
                  <a:lnTo>
                    <a:pt x="1" y="231"/>
                  </a:lnTo>
                  <a:lnTo>
                    <a:pt x="1" y="271"/>
                  </a:lnTo>
                  <a:lnTo>
                    <a:pt x="19" y="318"/>
                  </a:lnTo>
                  <a:lnTo>
                    <a:pt x="40" y="356"/>
                  </a:lnTo>
                  <a:lnTo>
                    <a:pt x="61" y="397"/>
                  </a:lnTo>
                  <a:lnTo>
                    <a:pt x="64" y="406"/>
                  </a:lnTo>
                  <a:lnTo>
                    <a:pt x="115" y="435"/>
                  </a:lnTo>
                  <a:lnTo>
                    <a:pt x="166" y="464"/>
                  </a:lnTo>
                  <a:lnTo>
                    <a:pt x="215" y="471"/>
                  </a:lnTo>
                  <a:lnTo>
                    <a:pt x="233" y="482"/>
                  </a:lnTo>
                  <a:lnTo>
                    <a:pt x="246" y="540"/>
                  </a:lnTo>
                  <a:lnTo>
                    <a:pt x="261" y="583"/>
                  </a:lnTo>
                  <a:lnTo>
                    <a:pt x="282" y="583"/>
                  </a:lnTo>
                  <a:lnTo>
                    <a:pt x="309" y="580"/>
                  </a:lnTo>
                  <a:lnTo>
                    <a:pt x="366" y="589"/>
                  </a:lnTo>
                  <a:lnTo>
                    <a:pt x="400" y="576"/>
                  </a:lnTo>
                  <a:lnTo>
                    <a:pt x="427" y="573"/>
                  </a:lnTo>
                  <a:lnTo>
                    <a:pt x="478" y="549"/>
                  </a:lnTo>
                  <a:lnTo>
                    <a:pt x="528" y="523"/>
                  </a:lnTo>
                  <a:lnTo>
                    <a:pt x="495" y="491"/>
                  </a:lnTo>
                  <a:lnTo>
                    <a:pt x="486" y="437"/>
                  </a:lnTo>
                  <a:lnTo>
                    <a:pt x="481" y="394"/>
                  </a:lnTo>
                  <a:lnTo>
                    <a:pt x="476" y="376"/>
                  </a:lnTo>
                  <a:lnTo>
                    <a:pt x="486" y="324"/>
                  </a:lnTo>
                  <a:lnTo>
                    <a:pt x="454" y="276"/>
                  </a:lnTo>
                  <a:lnTo>
                    <a:pt x="475" y="203"/>
                  </a:lnTo>
                  <a:lnTo>
                    <a:pt x="439" y="165"/>
                  </a:lnTo>
                  <a:lnTo>
                    <a:pt x="401" y="13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5" name="Freeform 629">
              <a:extLst>
                <a:ext uri="{FF2B5EF4-FFF2-40B4-BE49-F238E27FC236}">
                  <a16:creationId xmlns:a16="http://schemas.microsoft.com/office/drawing/2014/main" xmlns="" id="{C502E5D9-CA8D-4BB8-95B1-AD710AED576A}"/>
                </a:ext>
              </a:extLst>
            </p:cNvPr>
            <p:cNvSpPr>
              <a:spLocks noChangeAspect="1"/>
            </p:cNvSpPr>
            <p:nvPr/>
          </p:nvSpPr>
          <p:spPr bwMode="auto">
            <a:xfrm>
              <a:off x="3338" y="2890"/>
              <a:ext cx="7" cy="13"/>
            </a:xfrm>
            <a:custGeom>
              <a:avLst/>
              <a:gdLst>
                <a:gd name="T0" fmla="*/ 1 w 18"/>
                <a:gd name="T1" fmla="*/ 2 h 36"/>
                <a:gd name="T2" fmla="*/ 1 w 18"/>
                <a:gd name="T3" fmla="*/ 0 h 36"/>
                <a:gd name="T4" fmla="*/ 0 w 18"/>
                <a:gd name="T5" fmla="*/ 0 h 36"/>
                <a:gd name="T6" fmla="*/ 1 w 18"/>
                <a:gd name="T7" fmla="*/ 2 h 36"/>
                <a:gd name="T8" fmla="*/ 0 60000 65536"/>
                <a:gd name="T9" fmla="*/ 0 60000 65536"/>
                <a:gd name="T10" fmla="*/ 0 60000 65536"/>
                <a:gd name="T11" fmla="*/ 0 60000 65536"/>
                <a:gd name="T12" fmla="*/ 0 w 18"/>
                <a:gd name="T13" fmla="*/ 0 h 36"/>
                <a:gd name="T14" fmla="*/ 18 w 18"/>
                <a:gd name="T15" fmla="*/ 36 h 36"/>
              </a:gdLst>
              <a:ahLst/>
              <a:cxnLst>
                <a:cxn ang="T8">
                  <a:pos x="T0" y="T1"/>
                </a:cxn>
                <a:cxn ang="T9">
                  <a:pos x="T2" y="T3"/>
                </a:cxn>
                <a:cxn ang="T10">
                  <a:pos x="T4" y="T5"/>
                </a:cxn>
                <a:cxn ang="T11">
                  <a:pos x="T6" y="T7"/>
                </a:cxn>
              </a:cxnLst>
              <a:rect l="T12" t="T13" r="T14" b="T15"/>
              <a:pathLst>
                <a:path w="18" h="36">
                  <a:moveTo>
                    <a:pt x="18" y="36"/>
                  </a:moveTo>
                  <a:lnTo>
                    <a:pt x="9" y="0"/>
                  </a:lnTo>
                  <a:lnTo>
                    <a:pt x="0" y="12"/>
                  </a:lnTo>
                  <a:lnTo>
                    <a:pt x="18" y="3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6" name="Freeform 630">
              <a:extLst>
                <a:ext uri="{FF2B5EF4-FFF2-40B4-BE49-F238E27FC236}">
                  <a16:creationId xmlns:a16="http://schemas.microsoft.com/office/drawing/2014/main" xmlns="" id="{E39647A2-EB70-4E80-A590-F1E3ABE9F69D}"/>
                </a:ext>
              </a:extLst>
            </p:cNvPr>
            <p:cNvSpPr>
              <a:spLocks noChangeAspect="1"/>
            </p:cNvSpPr>
            <p:nvPr/>
          </p:nvSpPr>
          <p:spPr bwMode="auto">
            <a:xfrm>
              <a:off x="3165" y="2682"/>
              <a:ext cx="98" cy="117"/>
            </a:xfrm>
            <a:custGeom>
              <a:avLst/>
              <a:gdLst>
                <a:gd name="T0" fmla="*/ 12 w 263"/>
                <a:gd name="T1" fmla="*/ 2 h 309"/>
                <a:gd name="T2" fmla="*/ 11 w 263"/>
                <a:gd name="T3" fmla="*/ 0 h 309"/>
                <a:gd name="T4" fmla="*/ 10 w 263"/>
                <a:gd name="T5" fmla="*/ 1 h 309"/>
                <a:gd name="T6" fmla="*/ 7 w 263"/>
                <a:gd name="T7" fmla="*/ 1 h 309"/>
                <a:gd name="T8" fmla="*/ 6 w 263"/>
                <a:gd name="T9" fmla="*/ 2 h 309"/>
                <a:gd name="T10" fmla="*/ 5 w 263"/>
                <a:gd name="T11" fmla="*/ 2 h 309"/>
                <a:gd name="T12" fmla="*/ 3 w 263"/>
                <a:gd name="T13" fmla="*/ 2 h 309"/>
                <a:gd name="T14" fmla="*/ 3 w 263"/>
                <a:gd name="T15" fmla="*/ 2 h 309"/>
                <a:gd name="T16" fmla="*/ 3 w 263"/>
                <a:gd name="T17" fmla="*/ 5 h 309"/>
                <a:gd name="T18" fmla="*/ 4 w 263"/>
                <a:gd name="T19" fmla="*/ 6 h 309"/>
                <a:gd name="T20" fmla="*/ 3 w 263"/>
                <a:gd name="T21" fmla="*/ 8 h 309"/>
                <a:gd name="T22" fmla="*/ 1 w 263"/>
                <a:gd name="T23" fmla="*/ 10 h 309"/>
                <a:gd name="T24" fmla="*/ 0 w 263"/>
                <a:gd name="T25" fmla="*/ 14 h 309"/>
                <a:gd name="T26" fmla="*/ 0 w 263"/>
                <a:gd name="T27" fmla="*/ 17 h 309"/>
                <a:gd name="T28" fmla="*/ 1 w 263"/>
                <a:gd name="T29" fmla="*/ 17 h 309"/>
                <a:gd name="T30" fmla="*/ 2 w 263"/>
                <a:gd name="T31" fmla="*/ 16 h 309"/>
                <a:gd name="T32" fmla="*/ 4 w 263"/>
                <a:gd name="T33" fmla="*/ 16 h 309"/>
                <a:gd name="T34" fmla="*/ 7 w 263"/>
                <a:gd name="T35" fmla="*/ 16 h 309"/>
                <a:gd name="T36" fmla="*/ 9 w 263"/>
                <a:gd name="T37" fmla="*/ 16 h 309"/>
                <a:gd name="T38" fmla="*/ 11 w 263"/>
                <a:gd name="T39" fmla="*/ 16 h 309"/>
                <a:gd name="T40" fmla="*/ 11 w 263"/>
                <a:gd name="T41" fmla="*/ 12 h 309"/>
                <a:gd name="T42" fmla="*/ 13 w 263"/>
                <a:gd name="T43" fmla="*/ 9 h 309"/>
                <a:gd name="T44" fmla="*/ 14 w 263"/>
                <a:gd name="T45" fmla="*/ 7 h 309"/>
                <a:gd name="T46" fmla="*/ 13 w 263"/>
                <a:gd name="T47" fmla="*/ 5 h 309"/>
                <a:gd name="T48" fmla="*/ 12 w 263"/>
                <a:gd name="T49" fmla="*/ 2 h 3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3"/>
                <a:gd name="T76" fmla="*/ 0 h 309"/>
                <a:gd name="T77" fmla="*/ 263 w 263"/>
                <a:gd name="T78" fmla="*/ 309 h 3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3" h="309">
                  <a:moveTo>
                    <a:pt x="234" y="43"/>
                  </a:moveTo>
                  <a:lnTo>
                    <a:pt x="213" y="0"/>
                  </a:lnTo>
                  <a:lnTo>
                    <a:pt x="189" y="25"/>
                  </a:lnTo>
                  <a:lnTo>
                    <a:pt x="136" y="25"/>
                  </a:lnTo>
                  <a:lnTo>
                    <a:pt x="113" y="34"/>
                  </a:lnTo>
                  <a:lnTo>
                    <a:pt x="101" y="27"/>
                  </a:lnTo>
                  <a:lnTo>
                    <a:pt x="66" y="30"/>
                  </a:lnTo>
                  <a:lnTo>
                    <a:pt x="61" y="40"/>
                  </a:lnTo>
                  <a:lnTo>
                    <a:pt x="57" y="88"/>
                  </a:lnTo>
                  <a:lnTo>
                    <a:pt x="82" y="113"/>
                  </a:lnTo>
                  <a:lnTo>
                    <a:pt x="51" y="149"/>
                  </a:lnTo>
                  <a:lnTo>
                    <a:pt x="21" y="185"/>
                  </a:lnTo>
                  <a:lnTo>
                    <a:pt x="10" y="247"/>
                  </a:lnTo>
                  <a:lnTo>
                    <a:pt x="0" y="309"/>
                  </a:lnTo>
                  <a:lnTo>
                    <a:pt x="13" y="309"/>
                  </a:lnTo>
                  <a:lnTo>
                    <a:pt x="43" y="292"/>
                  </a:lnTo>
                  <a:lnTo>
                    <a:pt x="85" y="291"/>
                  </a:lnTo>
                  <a:lnTo>
                    <a:pt x="127" y="289"/>
                  </a:lnTo>
                  <a:lnTo>
                    <a:pt x="169" y="289"/>
                  </a:lnTo>
                  <a:lnTo>
                    <a:pt x="210" y="288"/>
                  </a:lnTo>
                  <a:lnTo>
                    <a:pt x="210" y="227"/>
                  </a:lnTo>
                  <a:lnTo>
                    <a:pt x="243" y="171"/>
                  </a:lnTo>
                  <a:lnTo>
                    <a:pt x="263" y="128"/>
                  </a:lnTo>
                  <a:lnTo>
                    <a:pt x="248" y="86"/>
                  </a:lnTo>
                  <a:lnTo>
                    <a:pt x="234" y="4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7" name="Freeform 631">
              <a:extLst>
                <a:ext uri="{FF2B5EF4-FFF2-40B4-BE49-F238E27FC236}">
                  <a16:creationId xmlns:a16="http://schemas.microsoft.com/office/drawing/2014/main" xmlns="" id="{85A415D1-6B75-4A69-81DC-6905CB7BBC2C}"/>
                </a:ext>
              </a:extLst>
            </p:cNvPr>
            <p:cNvSpPr>
              <a:spLocks noChangeAspect="1"/>
            </p:cNvSpPr>
            <p:nvPr/>
          </p:nvSpPr>
          <p:spPr bwMode="auto">
            <a:xfrm>
              <a:off x="2844" y="2660"/>
              <a:ext cx="351" cy="389"/>
            </a:xfrm>
            <a:custGeom>
              <a:avLst/>
              <a:gdLst>
                <a:gd name="T0" fmla="*/ 44 w 933"/>
                <a:gd name="T1" fmla="*/ 22 h 1034"/>
                <a:gd name="T2" fmla="*/ 44 w 933"/>
                <a:gd name="T3" fmla="*/ 23 h 1034"/>
                <a:gd name="T4" fmla="*/ 44 w 933"/>
                <a:gd name="T5" fmla="*/ 24 h 1034"/>
                <a:gd name="T6" fmla="*/ 45 w 933"/>
                <a:gd name="T7" fmla="*/ 29 h 1034"/>
                <a:gd name="T8" fmla="*/ 45 w 933"/>
                <a:gd name="T9" fmla="*/ 31 h 1034"/>
                <a:gd name="T10" fmla="*/ 46 w 933"/>
                <a:gd name="T11" fmla="*/ 35 h 1034"/>
                <a:gd name="T12" fmla="*/ 48 w 933"/>
                <a:gd name="T13" fmla="*/ 40 h 1034"/>
                <a:gd name="T14" fmla="*/ 43 w 933"/>
                <a:gd name="T15" fmla="*/ 41 h 1034"/>
                <a:gd name="T16" fmla="*/ 43 w 933"/>
                <a:gd name="T17" fmla="*/ 46 h 1034"/>
                <a:gd name="T18" fmla="*/ 42 w 933"/>
                <a:gd name="T19" fmla="*/ 50 h 1034"/>
                <a:gd name="T20" fmla="*/ 45 w 933"/>
                <a:gd name="T21" fmla="*/ 52 h 1034"/>
                <a:gd name="T22" fmla="*/ 44 w 933"/>
                <a:gd name="T23" fmla="*/ 55 h 1034"/>
                <a:gd name="T24" fmla="*/ 41 w 933"/>
                <a:gd name="T25" fmla="*/ 52 h 1034"/>
                <a:gd name="T26" fmla="*/ 38 w 933"/>
                <a:gd name="T27" fmla="*/ 50 h 1034"/>
                <a:gd name="T28" fmla="*/ 34 w 933"/>
                <a:gd name="T29" fmla="*/ 50 h 1034"/>
                <a:gd name="T30" fmla="*/ 31 w 933"/>
                <a:gd name="T31" fmla="*/ 49 h 1034"/>
                <a:gd name="T32" fmla="*/ 28 w 933"/>
                <a:gd name="T33" fmla="*/ 48 h 1034"/>
                <a:gd name="T34" fmla="*/ 26 w 933"/>
                <a:gd name="T35" fmla="*/ 47 h 1034"/>
                <a:gd name="T36" fmla="*/ 25 w 933"/>
                <a:gd name="T37" fmla="*/ 41 h 1034"/>
                <a:gd name="T38" fmla="*/ 22 w 933"/>
                <a:gd name="T39" fmla="*/ 37 h 1034"/>
                <a:gd name="T40" fmla="*/ 19 w 933"/>
                <a:gd name="T41" fmla="*/ 36 h 1034"/>
                <a:gd name="T42" fmla="*/ 15 w 933"/>
                <a:gd name="T43" fmla="*/ 40 h 1034"/>
                <a:gd name="T44" fmla="*/ 12 w 933"/>
                <a:gd name="T45" fmla="*/ 36 h 1034"/>
                <a:gd name="T46" fmla="*/ 9 w 933"/>
                <a:gd name="T47" fmla="*/ 33 h 1034"/>
                <a:gd name="T48" fmla="*/ 5 w 933"/>
                <a:gd name="T49" fmla="*/ 33 h 1034"/>
                <a:gd name="T50" fmla="*/ 0 w 933"/>
                <a:gd name="T51" fmla="*/ 33 h 1034"/>
                <a:gd name="T52" fmla="*/ 1 w 933"/>
                <a:gd name="T53" fmla="*/ 32 h 1034"/>
                <a:gd name="T54" fmla="*/ 2 w 933"/>
                <a:gd name="T55" fmla="*/ 29 h 1034"/>
                <a:gd name="T56" fmla="*/ 5 w 933"/>
                <a:gd name="T57" fmla="*/ 29 h 1034"/>
                <a:gd name="T58" fmla="*/ 6 w 933"/>
                <a:gd name="T59" fmla="*/ 30 h 1034"/>
                <a:gd name="T60" fmla="*/ 10 w 933"/>
                <a:gd name="T61" fmla="*/ 26 h 1034"/>
                <a:gd name="T62" fmla="*/ 11 w 933"/>
                <a:gd name="T63" fmla="*/ 21 h 1034"/>
                <a:gd name="T64" fmla="*/ 15 w 933"/>
                <a:gd name="T65" fmla="*/ 17 h 1034"/>
                <a:gd name="T66" fmla="*/ 15 w 933"/>
                <a:gd name="T67" fmla="*/ 12 h 1034"/>
                <a:gd name="T68" fmla="*/ 16 w 933"/>
                <a:gd name="T69" fmla="*/ 8 h 1034"/>
                <a:gd name="T70" fmla="*/ 17 w 933"/>
                <a:gd name="T71" fmla="*/ 3 h 1034"/>
                <a:gd name="T72" fmla="*/ 21 w 933"/>
                <a:gd name="T73" fmla="*/ 2 h 1034"/>
                <a:gd name="T74" fmla="*/ 26 w 933"/>
                <a:gd name="T75" fmla="*/ 3 h 1034"/>
                <a:gd name="T76" fmla="*/ 29 w 933"/>
                <a:gd name="T77" fmla="*/ 2 h 1034"/>
                <a:gd name="T78" fmla="*/ 33 w 933"/>
                <a:gd name="T79" fmla="*/ 1 h 1034"/>
                <a:gd name="T80" fmla="*/ 36 w 933"/>
                <a:gd name="T81" fmla="*/ 0 h 1034"/>
                <a:gd name="T82" fmla="*/ 40 w 933"/>
                <a:gd name="T83" fmla="*/ 1 h 1034"/>
                <a:gd name="T84" fmla="*/ 42 w 933"/>
                <a:gd name="T85" fmla="*/ 3 h 1034"/>
                <a:gd name="T86" fmla="*/ 45 w 933"/>
                <a:gd name="T87" fmla="*/ 2 h 1034"/>
                <a:gd name="T88" fmla="*/ 49 w 933"/>
                <a:gd name="T89" fmla="*/ 5 h 1034"/>
                <a:gd name="T90" fmla="*/ 50 w 933"/>
                <a:gd name="T91" fmla="*/ 9 h 1034"/>
                <a:gd name="T92" fmla="*/ 46 w 933"/>
                <a:gd name="T93" fmla="*/ 13 h 1034"/>
                <a:gd name="T94" fmla="*/ 45 w 933"/>
                <a:gd name="T95" fmla="*/ 20 h 10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933"/>
                <a:gd name="T145" fmla="*/ 0 h 1034"/>
                <a:gd name="T146" fmla="*/ 933 w 933"/>
                <a:gd name="T147" fmla="*/ 1034 h 10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933" h="1034">
                  <a:moveTo>
                    <a:pt x="851" y="369"/>
                  </a:moveTo>
                  <a:lnTo>
                    <a:pt x="828" y="409"/>
                  </a:lnTo>
                  <a:lnTo>
                    <a:pt x="818" y="440"/>
                  </a:lnTo>
                  <a:lnTo>
                    <a:pt x="820" y="442"/>
                  </a:lnTo>
                  <a:lnTo>
                    <a:pt x="821" y="445"/>
                  </a:lnTo>
                  <a:lnTo>
                    <a:pt x="822" y="448"/>
                  </a:lnTo>
                  <a:lnTo>
                    <a:pt x="831" y="494"/>
                  </a:lnTo>
                  <a:lnTo>
                    <a:pt x="840" y="539"/>
                  </a:lnTo>
                  <a:lnTo>
                    <a:pt x="842" y="539"/>
                  </a:lnTo>
                  <a:lnTo>
                    <a:pt x="843" y="579"/>
                  </a:lnTo>
                  <a:lnTo>
                    <a:pt x="843" y="619"/>
                  </a:lnTo>
                  <a:lnTo>
                    <a:pt x="861" y="666"/>
                  </a:lnTo>
                  <a:lnTo>
                    <a:pt x="882" y="704"/>
                  </a:lnTo>
                  <a:lnTo>
                    <a:pt x="903" y="745"/>
                  </a:lnTo>
                  <a:lnTo>
                    <a:pt x="858" y="755"/>
                  </a:lnTo>
                  <a:lnTo>
                    <a:pt x="814" y="766"/>
                  </a:lnTo>
                  <a:lnTo>
                    <a:pt x="787" y="806"/>
                  </a:lnTo>
                  <a:lnTo>
                    <a:pt x="797" y="854"/>
                  </a:lnTo>
                  <a:lnTo>
                    <a:pt x="793" y="901"/>
                  </a:lnTo>
                  <a:lnTo>
                    <a:pt x="788" y="948"/>
                  </a:lnTo>
                  <a:lnTo>
                    <a:pt x="834" y="982"/>
                  </a:lnTo>
                  <a:lnTo>
                    <a:pt x="851" y="964"/>
                  </a:lnTo>
                  <a:lnTo>
                    <a:pt x="840" y="1034"/>
                  </a:lnTo>
                  <a:lnTo>
                    <a:pt x="828" y="1030"/>
                  </a:lnTo>
                  <a:lnTo>
                    <a:pt x="809" y="1030"/>
                  </a:lnTo>
                  <a:lnTo>
                    <a:pt x="769" y="977"/>
                  </a:lnTo>
                  <a:lnTo>
                    <a:pt x="739" y="955"/>
                  </a:lnTo>
                  <a:lnTo>
                    <a:pt x="718" y="934"/>
                  </a:lnTo>
                  <a:lnTo>
                    <a:pt x="699" y="955"/>
                  </a:lnTo>
                  <a:lnTo>
                    <a:pt x="634" y="931"/>
                  </a:lnTo>
                  <a:lnTo>
                    <a:pt x="628" y="915"/>
                  </a:lnTo>
                  <a:lnTo>
                    <a:pt x="588" y="919"/>
                  </a:lnTo>
                  <a:lnTo>
                    <a:pt x="570" y="892"/>
                  </a:lnTo>
                  <a:lnTo>
                    <a:pt x="530" y="901"/>
                  </a:lnTo>
                  <a:lnTo>
                    <a:pt x="490" y="910"/>
                  </a:lnTo>
                  <a:lnTo>
                    <a:pt x="488" y="888"/>
                  </a:lnTo>
                  <a:lnTo>
                    <a:pt x="473" y="831"/>
                  </a:lnTo>
                  <a:lnTo>
                    <a:pt x="472" y="767"/>
                  </a:lnTo>
                  <a:lnTo>
                    <a:pt x="470" y="704"/>
                  </a:lnTo>
                  <a:lnTo>
                    <a:pt x="406" y="695"/>
                  </a:lnTo>
                  <a:lnTo>
                    <a:pt x="408" y="683"/>
                  </a:lnTo>
                  <a:lnTo>
                    <a:pt x="358" y="679"/>
                  </a:lnTo>
                  <a:lnTo>
                    <a:pt x="348" y="728"/>
                  </a:lnTo>
                  <a:lnTo>
                    <a:pt x="288" y="740"/>
                  </a:lnTo>
                  <a:lnTo>
                    <a:pt x="254" y="727"/>
                  </a:lnTo>
                  <a:lnTo>
                    <a:pt x="234" y="674"/>
                  </a:lnTo>
                  <a:lnTo>
                    <a:pt x="215" y="624"/>
                  </a:lnTo>
                  <a:lnTo>
                    <a:pt x="173" y="621"/>
                  </a:lnTo>
                  <a:lnTo>
                    <a:pt x="131" y="619"/>
                  </a:lnTo>
                  <a:lnTo>
                    <a:pt x="90" y="618"/>
                  </a:lnTo>
                  <a:lnTo>
                    <a:pt x="48" y="616"/>
                  </a:lnTo>
                  <a:lnTo>
                    <a:pt x="9" y="622"/>
                  </a:lnTo>
                  <a:lnTo>
                    <a:pt x="0" y="612"/>
                  </a:lnTo>
                  <a:lnTo>
                    <a:pt x="16" y="609"/>
                  </a:lnTo>
                  <a:lnTo>
                    <a:pt x="21" y="566"/>
                  </a:lnTo>
                  <a:lnTo>
                    <a:pt x="43" y="549"/>
                  </a:lnTo>
                  <a:lnTo>
                    <a:pt x="69" y="557"/>
                  </a:lnTo>
                  <a:lnTo>
                    <a:pt x="82" y="540"/>
                  </a:lnTo>
                  <a:lnTo>
                    <a:pt x="112" y="537"/>
                  </a:lnTo>
                  <a:lnTo>
                    <a:pt x="116" y="563"/>
                  </a:lnTo>
                  <a:lnTo>
                    <a:pt x="154" y="525"/>
                  </a:lnTo>
                  <a:lnTo>
                    <a:pt x="191" y="489"/>
                  </a:lnTo>
                  <a:lnTo>
                    <a:pt x="199" y="446"/>
                  </a:lnTo>
                  <a:lnTo>
                    <a:pt x="205" y="404"/>
                  </a:lnTo>
                  <a:lnTo>
                    <a:pt x="239" y="358"/>
                  </a:lnTo>
                  <a:lnTo>
                    <a:pt x="273" y="313"/>
                  </a:lnTo>
                  <a:lnTo>
                    <a:pt x="279" y="272"/>
                  </a:lnTo>
                  <a:lnTo>
                    <a:pt x="287" y="231"/>
                  </a:lnTo>
                  <a:lnTo>
                    <a:pt x="294" y="190"/>
                  </a:lnTo>
                  <a:lnTo>
                    <a:pt x="302" y="148"/>
                  </a:lnTo>
                  <a:lnTo>
                    <a:pt x="315" y="100"/>
                  </a:lnTo>
                  <a:lnTo>
                    <a:pt x="312" y="58"/>
                  </a:lnTo>
                  <a:lnTo>
                    <a:pt x="352" y="9"/>
                  </a:lnTo>
                  <a:lnTo>
                    <a:pt x="403" y="37"/>
                  </a:lnTo>
                  <a:lnTo>
                    <a:pt x="449" y="51"/>
                  </a:lnTo>
                  <a:lnTo>
                    <a:pt x="496" y="64"/>
                  </a:lnTo>
                  <a:lnTo>
                    <a:pt x="517" y="31"/>
                  </a:lnTo>
                  <a:lnTo>
                    <a:pt x="539" y="34"/>
                  </a:lnTo>
                  <a:lnTo>
                    <a:pt x="590" y="16"/>
                  </a:lnTo>
                  <a:lnTo>
                    <a:pt x="624" y="16"/>
                  </a:lnTo>
                  <a:lnTo>
                    <a:pt x="642" y="0"/>
                  </a:lnTo>
                  <a:lnTo>
                    <a:pt x="681" y="5"/>
                  </a:lnTo>
                  <a:lnTo>
                    <a:pt x="719" y="9"/>
                  </a:lnTo>
                  <a:lnTo>
                    <a:pt x="745" y="15"/>
                  </a:lnTo>
                  <a:lnTo>
                    <a:pt x="757" y="28"/>
                  </a:lnTo>
                  <a:lnTo>
                    <a:pt x="796" y="51"/>
                  </a:lnTo>
                  <a:lnTo>
                    <a:pt x="822" y="48"/>
                  </a:lnTo>
                  <a:lnTo>
                    <a:pt x="843" y="34"/>
                  </a:lnTo>
                  <a:lnTo>
                    <a:pt x="878" y="67"/>
                  </a:lnTo>
                  <a:lnTo>
                    <a:pt x="912" y="100"/>
                  </a:lnTo>
                  <a:lnTo>
                    <a:pt x="908" y="148"/>
                  </a:lnTo>
                  <a:lnTo>
                    <a:pt x="933" y="173"/>
                  </a:lnTo>
                  <a:lnTo>
                    <a:pt x="902" y="209"/>
                  </a:lnTo>
                  <a:lnTo>
                    <a:pt x="872" y="245"/>
                  </a:lnTo>
                  <a:lnTo>
                    <a:pt x="861" y="307"/>
                  </a:lnTo>
                  <a:lnTo>
                    <a:pt x="851" y="36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8" name="Freeform 632">
              <a:extLst>
                <a:ext uri="{FF2B5EF4-FFF2-40B4-BE49-F238E27FC236}">
                  <a16:creationId xmlns:a16="http://schemas.microsoft.com/office/drawing/2014/main" xmlns="" id="{3287BF1F-2483-4C0D-861F-C8EEB7B9B191}"/>
                </a:ext>
              </a:extLst>
            </p:cNvPr>
            <p:cNvSpPr>
              <a:spLocks noChangeAspect="1"/>
            </p:cNvSpPr>
            <p:nvPr/>
          </p:nvSpPr>
          <p:spPr bwMode="auto">
            <a:xfrm>
              <a:off x="3020" y="2939"/>
              <a:ext cx="214" cy="207"/>
            </a:xfrm>
            <a:custGeom>
              <a:avLst/>
              <a:gdLst>
                <a:gd name="T0" fmla="*/ 5 w 572"/>
                <a:gd name="T1" fmla="*/ 14 h 547"/>
                <a:gd name="T2" fmla="*/ 3 w 572"/>
                <a:gd name="T3" fmla="*/ 14 h 547"/>
                <a:gd name="T4" fmla="*/ 0 w 572"/>
                <a:gd name="T5" fmla="*/ 14 h 547"/>
                <a:gd name="T6" fmla="*/ 0 w 572"/>
                <a:gd name="T7" fmla="*/ 17 h 547"/>
                <a:gd name="T8" fmla="*/ 0 w 572"/>
                <a:gd name="T9" fmla="*/ 19 h 547"/>
                <a:gd name="T10" fmla="*/ 0 w 572"/>
                <a:gd name="T11" fmla="*/ 22 h 547"/>
                <a:gd name="T12" fmla="*/ 0 w 572"/>
                <a:gd name="T13" fmla="*/ 24 h 547"/>
                <a:gd name="T14" fmla="*/ 2 w 572"/>
                <a:gd name="T15" fmla="*/ 26 h 547"/>
                <a:gd name="T16" fmla="*/ 4 w 572"/>
                <a:gd name="T17" fmla="*/ 28 h 547"/>
                <a:gd name="T18" fmla="*/ 5 w 572"/>
                <a:gd name="T19" fmla="*/ 28 h 547"/>
                <a:gd name="T20" fmla="*/ 8 w 572"/>
                <a:gd name="T21" fmla="*/ 29 h 547"/>
                <a:gd name="T22" fmla="*/ 12 w 572"/>
                <a:gd name="T23" fmla="*/ 30 h 547"/>
                <a:gd name="T24" fmla="*/ 14 w 572"/>
                <a:gd name="T25" fmla="*/ 27 h 547"/>
                <a:gd name="T26" fmla="*/ 17 w 572"/>
                <a:gd name="T27" fmla="*/ 25 h 547"/>
                <a:gd name="T28" fmla="*/ 18 w 572"/>
                <a:gd name="T29" fmla="*/ 23 h 547"/>
                <a:gd name="T30" fmla="*/ 19 w 572"/>
                <a:gd name="T31" fmla="*/ 23 h 547"/>
                <a:gd name="T32" fmla="*/ 21 w 572"/>
                <a:gd name="T33" fmla="*/ 22 h 547"/>
                <a:gd name="T34" fmla="*/ 21 w 572"/>
                <a:gd name="T35" fmla="*/ 21 h 547"/>
                <a:gd name="T36" fmla="*/ 23 w 572"/>
                <a:gd name="T37" fmla="*/ 20 h 547"/>
                <a:gd name="T38" fmla="*/ 25 w 572"/>
                <a:gd name="T39" fmla="*/ 19 h 547"/>
                <a:gd name="T40" fmla="*/ 27 w 572"/>
                <a:gd name="T41" fmla="*/ 18 h 547"/>
                <a:gd name="T42" fmla="*/ 29 w 572"/>
                <a:gd name="T43" fmla="*/ 17 h 547"/>
                <a:gd name="T44" fmla="*/ 27 w 572"/>
                <a:gd name="T45" fmla="*/ 16 h 547"/>
                <a:gd name="T46" fmla="*/ 29 w 572"/>
                <a:gd name="T47" fmla="*/ 13 h 547"/>
                <a:gd name="T48" fmla="*/ 29 w 572"/>
                <a:gd name="T49" fmla="*/ 12 h 547"/>
                <a:gd name="T50" fmla="*/ 30 w 572"/>
                <a:gd name="T51" fmla="*/ 10 h 547"/>
                <a:gd name="T52" fmla="*/ 30 w 572"/>
                <a:gd name="T53" fmla="*/ 8 h 547"/>
                <a:gd name="T54" fmla="*/ 30 w 572"/>
                <a:gd name="T55" fmla="*/ 7 h 547"/>
                <a:gd name="T56" fmla="*/ 28 w 572"/>
                <a:gd name="T57" fmla="*/ 4 h 547"/>
                <a:gd name="T58" fmla="*/ 28 w 572"/>
                <a:gd name="T59" fmla="*/ 3 h 547"/>
                <a:gd name="T60" fmla="*/ 25 w 572"/>
                <a:gd name="T61" fmla="*/ 2 h 547"/>
                <a:gd name="T62" fmla="*/ 23 w 572"/>
                <a:gd name="T63" fmla="*/ 0 h 547"/>
                <a:gd name="T64" fmla="*/ 23 w 572"/>
                <a:gd name="T65" fmla="*/ 0 h 547"/>
                <a:gd name="T66" fmla="*/ 21 w 572"/>
                <a:gd name="T67" fmla="*/ 1 h 547"/>
                <a:gd name="T68" fmla="*/ 18 w 572"/>
                <a:gd name="T69" fmla="*/ 1 h 547"/>
                <a:gd name="T70" fmla="*/ 17 w 572"/>
                <a:gd name="T71" fmla="*/ 3 h 547"/>
                <a:gd name="T72" fmla="*/ 17 w 572"/>
                <a:gd name="T73" fmla="*/ 6 h 547"/>
                <a:gd name="T74" fmla="*/ 17 w 572"/>
                <a:gd name="T75" fmla="*/ 8 h 547"/>
                <a:gd name="T76" fmla="*/ 17 w 572"/>
                <a:gd name="T77" fmla="*/ 11 h 547"/>
                <a:gd name="T78" fmla="*/ 19 w 572"/>
                <a:gd name="T79" fmla="*/ 13 h 547"/>
                <a:gd name="T80" fmla="*/ 20 w 572"/>
                <a:gd name="T81" fmla="*/ 12 h 547"/>
                <a:gd name="T82" fmla="*/ 19 w 572"/>
                <a:gd name="T83" fmla="*/ 16 h 547"/>
                <a:gd name="T84" fmla="*/ 19 w 572"/>
                <a:gd name="T85" fmla="*/ 16 h 547"/>
                <a:gd name="T86" fmla="*/ 18 w 572"/>
                <a:gd name="T87" fmla="*/ 16 h 547"/>
                <a:gd name="T88" fmla="*/ 16 w 572"/>
                <a:gd name="T89" fmla="*/ 12 h 547"/>
                <a:gd name="T90" fmla="*/ 14 w 572"/>
                <a:gd name="T91" fmla="*/ 11 h 547"/>
                <a:gd name="T92" fmla="*/ 13 w 572"/>
                <a:gd name="T93" fmla="*/ 10 h 547"/>
                <a:gd name="T94" fmla="*/ 12 w 572"/>
                <a:gd name="T95" fmla="*/ 11 h 547"/>
                <a:gd name="T96" fmla="*/ 9 w 572"/>
                <a:gd name="T97" fmla="*/ 10 h 547"/>
                <a:gd name="T98" fmla="*/ 8 w 572"/>
                <a:gd name="T99" fmla="*/ 9 h 547"/>
                <a:gd name="T100" fmla="*/ 6 w 572"/>
                <a:gd name="T101" fmla="*/ 9 h 547"/>
                <a:gd name="T102" fmla="*/ 6 w 572"/>
                <a:gd name="T103" fmla="*/ 8 h 547"/>
                <a:gd name="T104" fmla="*/ 6 w 572"/>
                <a:gd name="T105" fmla="*/ 11 h 547"/>
                <a:gd name="T106" fmla="*/ 5 w 572"/>
                <a:gd name="T107" fmla="*/ 14 h 5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72"/>
                <a:gd name="T163" fmla="*/ 0 h 547"/>
                <a:gd name="T164" fmla="*/ 572 w 572"/>
                <a:gd name="T165" fmla="*/ 547 h 54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72" h="547">
                  <a:moveTo>
                    <a:pt x="102" y="262"/>
                  </a:moveTo>
                  <a:lnTo>
                    <a:pt x="52" y="264"/>
                  </a:lnTo>
                  <a:lnTo>
                    <a:pt x="5" y="265"/>
                  </a:lnTo>
                  <a:lnTo>
                    <a:pt x="3" y="310"/>
                  </a:lnTo>
                  <a:lnTo>
                    <a:pt x="3" y="353"/>
                  </a:lnTo>
                  <a:lnTo>
                    <a:pt x="2" y="397"/>
                  </a:lnTo>
                  <a:lnTo>
                    <a:pt x="0" y="441"/>
                  </a:lnTo>
                  <a:lnTo>
                    <a:pt x="35" y="482"/>
                  </a:lnTo>
                  <a:lnTo>
                    <a:pt x="69" y="522"/>
                  </a:lnTo>
                  <a:lnTo>
                    <a:pt x="102" y="514"/>
                  </a:lnTo>
                  <a:lnTo>
                    <a:pt x="155" y="531"/>
                  </a:lnTo>
                  <a:lnTo>
                    <a:pt x="223" y="547"/>
                  </a:lnTo>
                  <a:lnTo>
                    <a:pt x="269" y="505"/>
                  </a:lnTo>
                  <a:lnTo>
                    <a:pt x="320" y="462"/>
                  </a:lnTo>
                  <a:lnTo>
                    <a:pt x="335" y="429"/>
                  </a:lnTo>
                  <a:lnTo>
                    <a:pt x="372" y="420"/>
                  </a:lnTo>
                  <a:lnTo>
                    <a:pt x="408" y="411"/>
                  </a:lnTo>
                  <a:lnTo>
                    <a:pt x="399" y="382"/>
                  </a:lnTo>
                  <a:lnTo>
                    <a:pt x="436" y="367"/>
                  </a:lnTo>
                  <a:lnTo>
                    <a:pt x="473" y="352"/>
                  </a:lnTo>
                  <a:lnTo>
                    <a:pt x="509" y="337"/>
                  </a:lnTo>
                  <a:lnTo>
                    <a:pt x="547" y="322"/>
                  </a:lnTo>
                  <a:lnTo>
                    <a:pt x="524" y="297"/>
                  </a:lnTo>
                  <a:lnTo>
                    <a:pt x="550" y="244"/>
                  </a:lnTo>
                  <a:lnTo>
                    <a:pt x="557" y="229"/>
                  </a:lnTo>
                  <a:lnTo>
                    <a:pt x="560" y="188"/>
                  </a:lnTo>
                  <a:lnTo>
                    <a:pt x="561" y="144"/>
                  </a:lnTo>
                  <a:lnTo>
                    <a:pt x="572" y="125"/>
                  </a:lnTo>
                  <a:lnTo>
                    <a:pt x="544" y="80"/>
                  </a:lnTo>
                  <a:lnTo>
                    <a:pt x="541" y="67"/>
                  </a:lnTo>
                  <a:lnTo>
                    <a:pt x="490" y="38"/>
                  </a:lnTo>
                  <a:lnTo>
                    <a:pt x="439" y="9"/>
                  </a:lnTo>
                  <a:lnTo>
                    <a:pt x="436" y="0"/>
                  </a:lnTo>
                  <a:lnTo>
                    <a:pt x="391" y="10"/>
                  </a:lnTo>
                  <a:lnTo>
                    <a:pt x="347" y="21"/>
                  </a:lnTo>
                  <a:lnTo>
                    <a:pt x="320" y="61"/>
                  </a:lnTo>
                  <a:lnTo>
                    <a:pt x="330" y="109"/>
                  </a:lnTo>
                  <a:lnTo>
                    <a:pt x="326" y="156"/>
                  </a:lnTo>
                  <a:lnTo>
                    <a:pt x="321" y="203"/>
                  </a:lnTo>
                  <a:lnTo>
                    <a:pt x="367" y="237"/>
                  </a:lnTo>
                  <a:lnTo>
                    <a:pt x="384" y="219"/>
                  </a:lnTo>
                  <a:lnTo>
                    <a:pt x="373" y="289"/>
                  </a:lnTo>
                  <a:lnTo>
                    <a:pt x="361" y="285"/>
                  </a:lnTo>
                  <a:lnTo>
                    <a:pt x="342" y="285"/>
                  </a:lnTo>
                  <a:lnTo>
                    <a:pt x="302" y="232"/>
                  </a:lnTo>
                  <a:lnTo>
                    <a:pt x="272" y="210"/>
                  </a:lnTo>
                  <a:lnTo>
                    <a:pt x="251" y="189"/>
                  </a:lnTo>
                  <a:lnTo>
                    <a:pt x="232" y="210"/>
                  </a:lnTo>
                  <a:lnTo>
                    <a:pt x="167" y="186"/>
                  </a:lnTo>
                  <a:lnTo>
                    <a:pt x="161" y="170"/>
                  </a:lnTo>
                  <a:lnTo>
                    <a:pt x="121" y="174"/>
                  </a:lnTo>
                  <a:lnTo>
                    <a:pt x="103" y="147"/>
                  </a:lnTo>
                  <a:lnTo>
                    <a:pt x="103" y="206"/>
                  </a:lnTo>
                  <a:lnTo>
                    <a:pt x="102" y="26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29" name="Freeform 633">
              <a:extLst>
                <a:ext uri="{FF2B5EF4-FFF2-40B4-BE49-F238E27FC236}">
                  <a16:creationId xmlns:a16="http://schemas.microsoft.com/office/drawing/2014/main" xmlns="" id="{5A8A6989-F103-4CE0-B426-8247B84232A4}"/>
                </a:ext>
              </a:extLst>
            </p:cNvPr>
            <p:cNvSpPr>
              <a:spLocks noChangeAspect="1"/>
            </p:cNvSpPr>
            <p:nvPr/>
          </p:nvSpPr>
          <p:spPr bwMode="auto">
            <a:xfrm>
              <a:off x="3078" y="3094"/>
              <a:ext cx="139" cy="141"/>
            </a:xfrm>
            <a:custGeom>
              <a:avLst/>
              <a:gdLst>
                <a:gd name="T0" fmla="*/ 10 w 371"/>
                <a:gd name="T1" fmla="*/ 19 h 375"/>
                <a:gd name="T2" fmla="*/ 9 w 371"/>
                <a:gd name="T3" fmla="*/ 18 h 375"/>
                <a:gd name="T4" fmla="*/ 7 w 371"/>
                <a:gd name="T5" fmla="*/ 18 h 375"/>
                <a:gd name="T6" fmla="*/ 6 w 371"/>
                <a:gd name="T7" fmla="*/ 15 h 375"/>
                <a:gd name="T8" fmla="*/ 5 w 371"/>
                <a:gd name="T9" fmla="*/ 14 h 375"/>
                <a:gd name="T10" fmla="*/ 5 w 371"/>
                <a:gd name="T11" fmla="*/ 14 h 375"/>
                <a:gd name="T12" fmla="*/ 3 w 371"/>
                <a:gd name="T13" fmla="*/ 12 h 375"/>
                <a:gd name="T14" fmla="*/ 1 w 371"/>
                <a:gd name="T15" fmla="*/ 9 h 375"/>
                <a:gd name="T16" fmla="*/ 0 w 371"/>
                <a:gd name="T17" fmla="*/ 6 h 375"/>
                <a:gd name="T18" fmla="*/ 3 w 371"/>
                <a:gd name="T19" fmla="*/ 7 h 375"/>
                <a:gd name="T20" fmla="*/ 6 w 371"/>
                <a:gd name="T21" fmla="*/ 5 h 375"/>
                <a:gd name="T22" fmla="*/ 9 w 371"/>
                <a:gd name="T23" fmla="*/ 3 h 375"/>
                <a:gd name="T24" fmla="*/ 9 w 371"/>
                <a:gd name="T25" fmla="*/ 1 h 375"/>
                <a:gd name="T26" fmla="*/ 11 w 371"/>
                <a:gd name="T27" fmla="*/ 0 h 375"/>
                <a:gd name="T28" fmla="*/ 13 w 371"/>
                <a:gd name="T29" fmla="*/ 0 h 375"/>
                <a:gd name="T30" fmla="*/ 13 w 371"/>
                <a:gd name="T31" fmla="*/ 1 h 375"/>
                <a:gd name="T32" fmla="*/ 15 w 371"/>
                <a:gd name="T33" fmla="*/ 1 h 375"/>
                <a:gd name="T34" fmla="*/ 17 w 371"/>
                <a:gd name="T35" fmla="*/ 2 h 375"/>
                <a:gd name="T36" fmla="*/ 19 w 371"/>
                <a:gd name="T37" fmla="*/ 3 h 375"/>
                <a:gd name="T38" fmla="*/ 19 w 371"/>
                <a:gd name="T39" fmla="*/ 7 h 375"/>
                <a:gd name="T40" fmla="*/ 19 w 371"/>
                <a:gd name="T41" fmla="*/ 9 h 375"/>
                <a:gd name="T42" fmla="*/ 19 w 371"/>
                <a:gd name="T43" fmla="*/ 12 h 375"/>
                <a:gd name="T44" fmla="*/ 18 w 371"/>
                <a:gd name="T45" fmla="*/ 14 h 375"/>
                <a:gd name="T46" fmla="*/ 18 w 371"/>
                <a:gd name="T47" fmla="*/ 17 h 375"/>
                <a:gd name="T48" fmla="*/ 16 w 371"/>
                <a:gd name="T49" fmla="*/ 18 h 375"/>
                <a:gd name="T50" fmla="*/ 15 w 371"/>
                <a:gd name="T51" fmla="*/ 20 h 375"/>
                <a:gd name="T52" fmla="*/ 12 w 371"/>
                <a:gd name="T53" fmla="*/ 20 h 375"/>
                <a:gd name="T54" fmla="*/ 10 w 371"/>
                <a:gd name="T55" fmla="*/ 19 h 375"/>
                <a:gd name="T56" fmla="*/ 10 w 371"/>
                <a:gd name="T57" fmla="*/ 19 h 37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71"/>
                <a:gd name="T88" fmla="*/ 0 h 375"/>
                <a:gd name="T89" fmla="*/ 371 w 371"/>
                <a:gd name="T90" fmla="*/ 375 h 37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71" h="375">
                  <a:moveTo>
                    <a:pt x="183" y="359"/>
                  </a:moveTo>
                  <a:lnTo>
                    <a:pt x="171" y="348"/>
                  </a:lnTo>
                  <a:lnTo>
                    <a:pt x="129" y="329"/>
                  </a:lnTo>
                  <a:lnTo>
                    <a:pt x="112" y="282"/>
                  </a:lnTo>
                  <a:lnTo>
                    <a:pt x="100" y="268"/>
                  </a:lnTo>
                  <a:lnTo>
                    <a:pt x="92" y="256"/>
                  </a:lnTo>
                  <a:lnTo>
                    <a:pt x="56" y="227"/>
                  </a:lnTo>
                  <a:lnTo>
                    <a:pt x="27" y="174"/>
                  </a:lnTo>
                  <a:lnTo>
                    <a:pt x="0" y="120"/>
                  </a:lnTo>
                  <a:lnTo>
                    <a:pt x="68" y="136"/>
                  </a:lnTo>
                  <a:lnTo>
                    <a:pt x="114" y="94"/>
                  </a:lnTo>
                  <a:lnTo>
                    <a:pt x="165" y="51"/>
                  </a:lnTo>
                  <a:lnTo>
                    <a:pt x="180" y="18"/>
                  </a:lnTo>
                  <a:lnTo>
                    <a:pt x="217" y="9"/>
                  </a:lnTo>
                  <a:lnTo>
                    <a:pt x="253" y="0"/>
                  </a:lnTo>
                  <a:lnTo>
                    <a:pt x="251" y="21"/>
                  </a:lnTo>
                  <a:lnTo>
                    <a:pt x="277" y="20"/>
                  </a:lnTo>
                  <a:lnTo>
                    <a:pt x="323" y="41"/>
                  </a:lnTo>
                  <a:lnTo>
                    <a:pt x="369" y="60"/>
                  </a:lnTo>
                  <a:lnTo>
                    <a:pt x="371" y="127"/>
                  </a:lnTo>
                  <a:lnTo>
                    <a:pt x="360" y="174"/>
                  </a:lnTo>
                  <a:lnTo>
                    <a:pt x="366" y="224"/>
                  </a:lnTo>
                  <a:lnTo>
                    <a:pt x="348" y="272"/>
                  </a:lnTo>
                  <a:lnTo>
                    <a:pt x="338" y="317"/>
                  </a:lnTo>
                  <a:lnTo>
                    <a:pt x="308" y="345"/>
                  </a:lnTo>
                  <a:lnTo>
                    <a:pt x="278" y="375"/>
                  </a:lnTo>
                  <a:lnTo>
                    <a:pt x="232" y="369"/>
                  </a:lnTo>
                  <a:lnTo>
                    <a:pt x="187" y="362"/>
                  </a:lnTo>
                  <a:lnTo>
                    <a:pt x="183" y="35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0" name="Freeform 634">
              <a:extLst>
                <a:ext uri="{FF2B5EF4-FFF2-40B4-BE49-F238E27FC236}">
                  <a16:creationId xmlns:a16="http://schemas.microsoft.com/office/drawing/2014/main" xmlns="" id="{38FB409A-784E-4020-9EEC-2EC64DE4B8A2}"/>
                </a:ext>
              </a:extLst>
            </p:cNvPr>
            <p:cNvSpPr>
              <a:spLocks noChangeAspect="1"/>
            </p:cNvSpPr>
            <p:nvPr/>
          </p:nvSpPr>
          <p:spPr bwMode="auto">
            <a:xfrm>
              <a:off x="1604" y="3395"/>
              <a:ext cx="91" cy="99"/>
            </a:xfrm>
            <a:custGeom>
              <a:avLst/>
              <a:gdLst>
                <a:gd name="T0" fmla="*/ 13 w 238"/>
                <a:gd name="T1" fmla="*/ 7 h 264"/>
                <a:gd name="T2" fmla="*/ 10 w 238"/>
                <a:gd name="T3" fmla="*/ 5 h 264"/>
                <a:gd name="T4" fmla="*/ 7 w 238"/>
                <a:gd name="T5" fmla="*/ 3 h 264"/>
                <a:gd name="T6" fmla="*/ 6 w 238"/>
                <a:gd name="T7" fmla="*/ 3 h 264"/>
                <a:gd name="T8" fmla="*/ 5 w 238"/>
                <a:gd name="T9" fmla="*/ 2 h 264"/>
                <a:gd name="T10" fmla="*/ 2 w 238"/>
                <a:gd name="T11" fmla="*/ 0 h 264"/>
                <a:gd name="T12" fmla="*/ 0 w 238"/>
                <a:gd name="T13" fmla="*/ 0 h 264"/>
                <a:gd name="T14" fmla="*/ 0 w 238"/>
                <a:gd name="T15" fmla="*/ 0 h 264"/>
                <a:gd name="T16" fmla="*/ 0 w 238"/>
                <a:gd name="T17" fmla="*/ 4 h 264"/>
                <a:gd name="T18" fmla="*/ 0 w 238"/>
                <a:gd name="T19" fmla="*/ 7 h 264"/>
                <a:gd name="T20" fmla="*/ 0 w 238"/>
                <a:gd name="T21" fmla="*/ 7 h 264"/>
                <a:gd name="T22" fmla="*/ 0 w 238"/>
                <a:gd name="T23" fmla="*/ 9 h 264"/>
                <a:gd name="T24" fmla="*/ 1 w 238"/>
                <a:gd name="T25" fmla="*/ 12 h 264"/>
                <a:gd name="T26" fmla="*/ 5 w 238"/>
                <a:gd name="T27" fmla="*/ 13 h 264"/>
                <a:gd name="T28" fmla="*/ 9 w 238"/>
                <a:gd name="T29" fmla="*/ 14 h 264"/>
                <a:gd name="T30" fmla="*/ 11 w 238"/>
                <a:gd name="T31" fmla="*/ 13 h 264"/>
                <a:gd name="T32" fmla="*/ 13 w 238"/>
                <a:gd name="T33" fmla="*/ 11 h 264"/>
                <a:gd name="T34" fmla="*/ 13 w 238"/>
                <a:gd name="T35" fmla="*/ 9 h 264"/>
                <a:gd name="T36" fmla="*/ 13 w 238"/>
                <a:gd name="T37" fmla="*/ 7 h 2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8"/>
                <a:gd name="T58" fmla="*/ 0 h 264"/>
                <a:gd name="T59" fmla="*/ 238 w 238"/>
                <a:gd name="T60" fmla="*/ 264 h 2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8" h="264">
                  <a:moveTo>
                    <a:pt x="232" y="138"/>
                  </a:moveTo>
                  <a:lnTo>
                    <a:pt x="182" y="100"/>
                  </a:lnTo>
                  <a:lnTo>
                    <a:pt x="132" y="64"/>
                  </a:lnTo>
                  <a:lnTo>
                    <a:pt x="102" y="47"/>
                  </a:lnTo>
                  <a:lnTo>
                    <a:pt x="88" y="45"/>
                  </a:lnTo>
                  <a:lnTo>
                    <a:pt x="30" y="0"/>
                  </a:lnTo>
                  <a:lnTo>
                    <a:pt x="6" y="6"/>
                  </a:lnTo>
                  <a:lnTo>
                    <a:pt x="6" y="9"/>
                  </a:lnTo>
                  <a:lnTo>
                    <a:pt x="3" y="69"/>
                  </a:lnTo>
                  <a:lnTo>
                    <a:pt x="2" y="130"/>
                  </a:lnTo>
                  <a:lnTo>
                    <a:pt x="5" y="138"/>
                  </a:lnTo>
                  <a:lnTo>
                    <a:pt x="0" y="182"/>
                  </a:lnTo>
                  <a:lnTo>
                    <a:pt x="24" y="229"/>
                  </a:lnTo>
                  <a:lnTo>
                    <a:pt x="84" y="252"/>
                  </a:lnTo>
                  <a:lnTo>
                    <a:pt x="162" y="264"/>
                  </a:lnTo>
                  <a:lnTo>
                    <a:pt x="205" y="248"/>
                  </a:lnTo>
                  <a:lnTo>
                    <a:pt x="238" y="202"/>
                  </a:lnTo>
                  <a:lnTo>
                    <a:pt x="227" y="163"/>
                  </a:lnTo>
                  <a:lnTo>
                    <a:pt x="232" y="13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1" name="Freeform 635">
              <a:extLst>
                <a:ext uri="{FF2B5EF4-FFF2-40B4-BE49-F238E27FC236}">
                  <a16:creationId xmlns:a16="http://schemas.microsoft.com/office/drawing/2014/main" xmlns="" id="{76B32A6B-64BC-40A7-8C72-562E028B3F19}"/>
                </a:ext>
              </a:extLst>
            </p:cNvPr>
            <p:cNvSpPr>
              <a:spLocks noChangeAspect="1"/>
            </p:cNvSpPr>
            <p:nvPr/>
          </p:nvSpPr>
          <p:spPr bwMode="auto">
            <a:xfrm>
              <a:off x="1386" y="3222"/>
              <a:ext cx="282" cy="629"/>
            </a:xfrm>
            <a:custGeom>
              <a:avLst/>
              <a:gdLst>
                <a:gd name="T0" fmla="*/ 22 w 750"/>
                <a:gd name="T1" fmla="*/ 56 h 1674"/>
                <a:gd name="T2" fmla="*/ 22 w 750"/>
                <a:gd name="T3" fmla="*/ 60 h 1674"/>
                <a:gd name="T4" fmla="*/ 23 w 750"/>
                <a:gd name="T5" fmla="*/ 60 h 1674"/>
                <a:gd name="T6" fmla="*/ 25 w 750"/>
                <a:gd name="T7" fmla="*/ 61 h 1674"/>
                <a:gd name="T8" fmla="*/ 22 w 750"/>
                <a:gd name="T9" fmla="*/ 61 h 1674"/>
                <a:gd name="T10" fmla="*/ 22 w 750"/>
                <a:gd name="T11" fmla="*/ 64 h 1674"/>
                <a:gd name="T12" fmla="*/ 22 w 750"/>
                <a:gd name="T13" fmla="*/ 68 h 1674"/>
                <a:gd name="T14" fmla="*/ 19 w 750"/>
                <a:gd name="T15" fmla="*/ 72 h 1674"/>
                <a:gd name="T16" fmla="*/ 24 w 750"/>
                <a:gd name="T17" fmla="*/ 75 h 1674"/>
                <a:gd name="T18" fmla="*/ 24 w 750"/>
                <a:gd name="T19" fmla="*/ 76 h 1674"/>
                <a:gd name="T20" fmla="*/ 22 w 750"/>
                <a:gd name="T21" fmla="*/ 80 h 1674"/>
                <a:gd name="T22" fmla="*/ 20 w 750"/>
                <a:gd name="T23" fmla="*/ 82 h 1674"/>
                <a:gd name="T24" fmla="*/ 21 w 750"/>
                <a:gd name="T25" fmla="*/ 83 h 1674"/>
                <a:gd name="T26" fmla="*/ 20 w 750"/>
                <a:gd name="T27" fmla="*/ 85 h 1674"/>
                <a:gd name="T28" fmla="*/ 20 w 750"/>
                <a:gd name="T29" fmla="*/ 86 h 1674"/>
                <a:gd name="T30" fmla="*/ 23 w 750"/>
                <a:gd name="T31" fmla="*/ 89 h 1674"/>
                <a:gd name="T32" fmla="*/ 15 w 750"/>
                <a:gd name="T33" fmla="*/ 87 h 1674"/>
                <a:gd name="T34" fmla="*/ 12 w 750"/>
                <a:gd name="T35" fmla="*/ 84 h 1674"/>
                <a:gd name="T36" fmla="*/ 9 w 750"/>
                <a:gd name="T37" fmla="*/ 80 h 1674"/>
                <a:gd name="T38" fmla="*/ 9 w 750"/>
                <a:gd name="T39" fmla="*/ 74 h 1674"/>
                <a:gd name="T40" fmla="*/ 9 w 750"/>
                <a:gd name="T41" fmla="*/ 69 h 1674"/>
                <a:gd name="T42" fmla="*/ 8 w 750"/>
                <a:gd name="T43" fmla="*/ 67 h 1674"/>
                <a:gd name="T44" fmla="*/ 7 w 750"/>
                <a:gd name="T45" fmla="*/ 65 h 1674"/>
                <a:gd name="T46" fmla="*/ 5 w 750"/>
                <a:gd name="T47" fmla="*/ 61 h 1674"/>
                <a:gd name="T48" fmla="*/ 3 w 750"/>
                <a:gd name="T49" fmla="*/ 54 h 1674"/>
                <a:gd name="T50" fmla="*/ 4 w 750"/>
                <a:gd name="T51" fmla="*/ 50 h 1674"/>
                <a:gd name="T52" fmla="*/ 3 w 750"/>
                <a:gd name="T53" fmla="*/ 45 h 1674"/>
                <a:gd name="T54" fmla="*/ 3 w 750"/>
                <a:gd name="T55" fmla="*/ 41 h 1674"/>
                <a:gd name="T56" fmla="*/ 3 w 750"/>
                <a:gd name="T57" fmla="*/ 35 h 1674"/>
                <a:gd name="T58" fmla="*/ 1 w 750"/>
                <a:gd name="T59" fmla="*/ 31 h 1674"/>
                <a:gd name="T60" fmla="*/ 0 w 750"/>
                <a:gd name="T61" fmla="*/ 27 h 1674"/>
                <a:gd name="T62" fmla="*/ 0 w 750"/>
                <a:gd name="T63" fmla="*/ 23 h 1674"/>
                <a:gd name="T64" fmla="*/ 2 w 750"/>
                <a:gd name="T65" fmla="*/ 18 h 1674"/>
                <a:gd name="T66" fmla="*/ 3 w 750"/>
                <a:gd name="T67" fmla="*/ 15 h 1674"/>
                <a:gd name="T68" fmla="*/ 2 w 750"/>
                <a:gd name="T69" fmla="*/ 9 h 1674"/>
                <a:gd name="T70" fmla="*/ 5 w 750"/>
                <a:gd name="T71" fmla="*/ 6 h 1674"/>
                <a:gd name="T72" fmla="*/ 5 w 750"/>
                <a:gd name="T73" fmla="*/ 3 h 1674"/>
                <a:gd name="T74" fmla="*/ 7 w 750"/>
                <a:gd name="T75" fmla="*/ 0 h 1674"/>
                <a:gd name="T76" fmla="*/ 11 w 750"/>
                <a:gd name="T77" fmla="*/ 3 h 1674"/>
                <a:gd name="T78" fmla="*/ 15 w 750"/>
                <a:gd name="T79" fmla="*/ 1 h 1674"/>
                <a:gd name="T80" fmla="*/ 18 w 750"/>
                <a:gd name="T81" fmla="*/ 4 h 1674"/>
                <a:gd name="T82" fmla="*/ 23 w 750"/>
                <a:gd name="T83" fmla="*/ 7 h 1674"/>
                <a:gd name="T84" fmla="*/ 27 w 750"/>
                <a:gd name="T85" fmla="*/ 9 h 1674"/>
                <a:gd name="T86" fmla="*/ 29 w 750"/>
                <a:gd name="T87" fmla="*/ 14 h 1674"/>
                <a:gd name="T88" fmla="*/ 31 w 750"/>
                <a:gd name="T89" fmla="*/ 17 h 1674"/>
                <a:gd name="T90" fmla="*/ 35 w 750"/>
                <a:gd name="T91" fmla="*/ 16 h 1674"/>
                <a:gd name="T92" fmla="*/ 37 w 750"/>
                <a:gd name="T93" fmla="*/ 11 h 1674"/>
                <a:gd name="T94" fmla="*/ 40 w 750"/>
                <a:gd name="T95" fmla="*/ 15 h 1674"/>
                <a:gd name="T96" fmla="*/ 36 w 750"/>
                <a:gd name="T97" fmla="*/ 18 h 1674"/>
                <a:gd name="T98" fmla="*/ 34 w 750"/>
                <a:gd name="T99" fmla="*/ 21 h 1674"/>
                <a:gd name="T100" fmla="*/ 31 w 750"/>
                <a:gd name="T101" fmla="*/ 24 h 1674"/>
                <a:gd name="T102" fmla="*/ 31 w 750"/>
                <a:gd name="T103" fmla="*/ 28 h 1674"/>
                <a:gd name="T104" fmla="*/ 31 w 750"/>
                <a:gd name="T105" fmla="*/ 33 h 1674"/>
                <a:gd name="T106" fmla="*/ 32 w 750"/>
                <a:gd name="T107" fmla="*/ 38 h 1674"/>
                <a:gd name="T108" fmla="*/ 35 w 750"/>
                <a:gd name="T109" fmla="*/ 42 h 1674"/>
                <a:gd name="T110" fmla="*/ 36 w 750"/>
                <a:gd name="T111" fmla="*/ 46 h 1674"/>
                <a:gd name="T112" fmla="*/ 33 w 750"/>
                <a:gd name="T113" fmla="*/ 49 h 1674"/>
                <a:gd name="T114" fmla="*/ 29 w 750"/>
                <a:gd name="T115" fmla="*/ 50 h 1674"/>
                <a:gd name="T116" fmla="*/ 25 w 750"/>
                <a:gd name="T117" fmla="*/ 50 h 1674"/>
                <a:gd name="T118" fmla="*/ 26 w 750"/>
                <a:gd name="T119" fmla="*/ 55 h 167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50"/>
                <a:gd name="T181" fmla="*/ 0 h 1674"/>
                <a:gd name="T182" fmla="*/ 750 w 750"/>
                <a:gd name="T183" fmla="*/ 1674 h 167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50" h="1674">
                  <a:moveTo>
                    <a:pt x="481" y="1062"/>
                  </a:moveTo>
                  <a:lnTo>
                    <a:pt x="417" y="1061"/>
                  </a:lnTo>
                  <a:lnTo>
                    <a:pt x="370" y="1052"/>
                  </a:lnTo>
                  <a:lnTo>
                    <a:pt x="406" y="1125"/>
                  </a:lnTo>
                  <a:lnTo>
                    <a:pt x="420" y="1131"/>
                  </a:lnTo>
                  <a:lnTo>
                    <a:pt x="438" y="1128"/>
                  </a:lnTo>
                  <a:lnTo>
                    <a:pt x="451" y="1119"/>
                  </a:lnTo>
                  <a:lnTo>
                    <a:pt x="466" y="1159"/>
                  </a:lnTo>
                  <a:lnTo>
                    <a:pt x="441" y="1150"/>
                  </a:lnTo>
                  <a:lnTo>
                    <a:pt x="406" y="1150"/>
                  </a:lnTo>
                  <a:lnTo>
                    <a:pt x="442" y="1168"/>
                  </a:lnTo>
                  <a:lnTo>
                    <a:pt x="409" y="1210"/>
                  </a:lnTo>
                  <a:lnTo>
                    <a:pt x="414" y="1255"/>
                  </a:lnTo>
                  <a:lnTo>
                    <a:pt x="408" y="1278"/>
                  </a:lnTo>
                  <a:lnTo>
                    <a:pt x="357" y="1304"/>
                  </a:lnTo>
                  <a:lnTo>
                    <a:pt x="359" y="1355"/>
                  </a:lnTo>
                  <a:lnTo>
                    <a:pt x="429" y="1390"/>
                  </a:lnTo>
                  <a:lnTo>
                    <a:pt x="454" y="1407"/>
                  </a:lnTo>
                  <a:lnTo>
                    <a:pt x="439" y="1432"/>
                  </a:lnTo>
                  <a:lnTo>
                    <a:pt x="454" y="1438"/>
                  </a:lnTo>
                  <a:lnTo>
                    <a:pt x="430" y="1472"/>
                  </a:lnTo>
                  <a:lnTo>
                    <a:pt x="406" y="1508"/>
                  </a:lnTo>
                  <a:lnTo>
                    <a:pt x="405" y="1552"/>
                  </a:lnTo>
                  <a:lnTo>
                    <a:pt x="379" y="1543"/>
                  </a:lnTo>
                  <a:lnTo>
                    <a:pt x="369" y="1547"/>
                  </a:lnTo>
                  <a:lnTo>
                    <a:pt x="393" y="1558"/>
                  </a:lnTo>
                  <a:lnTo>
                    <a:pt x="373" y="1587"/>
                  </a:lnTo>
                  <a:lnTo>
                    <a:pt x="373" y="1601"/>
                  </a:lnTo>
                  <a:lnTo>
                    <a:pt x="393" y="1632"/>
                  </a:lnTo>
                  <a:lnTo>
                    <a:pt x="382" y="1632"/>
                  </a:lnTo>
                  <a:lnTo>
                    <a:pt x="414" y="1647"/>
                  </a:lnTo>
                  <a:lnTo>
                    <a:pt x="439" y="1674"/>
                  </a:lnTo>
                  <a:lnTo>
                    <a:pt x="366" y="1653"/>
                  </a:lnTo>
                  <a:lnTo>
                    <a:pt x="281" y="1646"/>
                  </a:lnTo>
                  <a:lnTo>
                    <a:pt x="256" y="1622"/>
                  </a:lnTo>
                  <a:lnTo>
                    <a:pt x="227" y="1580"/>
                  </a:lnTo>
                  <a:lnTo>
                    <a:pt x="202" y="1581"/>
                  </a:lnTo>
                  <a:lnTo>
                    <a:pt x="160" y="1510"/>
                  </a:lnTo>
                  <a:lnTo>
                    <a:pt x="187" y="1478"/>
                  </a:lnTo>
                  <a:lnTo>
                    <a:pt x="179" y="1404"/>
                  </a:lnTo>
                  <a:lnTo>
                    <a:pt x="170" y="1343"/>
                  </a:lnTo>
                  <a:lnTo>
                    <a:pt x="167" y="1301"/>
                  </a:lnTo>
                  <a:lnTo>
                    <a:pt x="156" y="1277"/>
                  </a:lnTo>
                  <a:lnTo>
                    <a:pt x="138" y="1267"/>
                  </a:lnTo>
                  <a:lnTo>
                    <a:pt x="167" y="1255"/>
                  </a:lnTo>
                  <a:lnTo>
                    <a:pt x="132" y="1234"/>
                  </a:lnTo>
                  <a:lnTo>
                    <a:pt x="111" y="1176"/>
                  </a:lnTo>
                  <a:lnTo>
                    <a:pt x="87" y="1146"/>
                  </a:lnTo>
                  <a:lnTo>
                    <a:pt x="85" y="1102"/>
                  </a:lnTo>
                  <a:lnTo>
                    <a:pt x="67" y="1028"/>
                  </a:lnTo>
                  <a:lnTo>
                    <a:pt x="63" y="971"/>
                  </a:lnTo>
                  <a:lnTo>
                    <a:pt x="72" y="935"/>
                  </a:lnTo>
                  <a:lnTo>
                    <a:pt x="66" y="904"/>
                  </a:lnTo>
                  <a:lnTo>
                    <a:pt x="53" y="858"/>
                  </a:lnTo>
                  <a:lnTo>
                    <a:pt x="39" y="811"/>
                  </a:lnTo>
                  <a:lnTo>
                    <a:pt x="61" y="774"/>
                  </a:lnTo>
                  <a:lnTo>
                    <a:pt x="51" y="737"/>
                  </a:lnTo>
                  <a:lnTo>
                    <a:pt x="57" y="668"/>
                  </a:lnTo>
                  <a:lnTo>
                    <a:pt x="47" y="635"/>
                  </a:lnTo>
                  <a:lnTo>
                    <a:pt x="24" y="591"/>
                  </a:lnTo>
                  <a:lnTo>
                    <a:pt x="0" y="546"/>
                  </a:lnTo>
                  <a:lnTo>
                    <a:pt x="3" y="510"/>
                  </a:lnTo>
                  <a:lnTo>
                    <a:pt x="11" y="476"/>
                  </a:lnTo>
                  <a:lnTo>
                    <a:pt x="8" y="435"/>
                  </a:lnTo>
                  <a:lnTo>
                    <a:pt x="6" y="395"/>
                  </a:lnTo>
                  <a:lnTo>
                    <a:pt x="26" y="346"/>
                  </a:lnTo>
                  <a:lnTo>
                    <a:pt x="45" y="295"/>
                  </a:lnTo>
                  <a:lnTo>
                    <a:pt x="58" y="280"/>
                  </a:lnTo>
                  <a:lnTo>
                    <a:pt x="41" y="249"/>
                  </a:lnTo>
                  <a:lnTo>
                    <a:pt x="32" y="171"/>
                  </a:lnTo>
                  <a:lnTo>
                    <a:pt x="41" y="143"/>
                  </a:lnTo>
                  <a:lnTo>
                    <a:pt x="82" y="122"/>
                  </a:lnTo>
                  <a:lnTo>
                    <a:pt x="93" y="67"/>
                  </a:lnTo>
                  <a:lnTo>
                    <a:pt x="82" y="56"/>
                  </a:lnTo>
                  <a:lnTo>
                    <a:pt x="121" y="0"/>
                  </a:lnTo>
                  <a:lnTo>
                    <a:pt x="132" y="6"/>
                  </a:lnTo>
                  <a:lnTo>
                    <a:pt x="190" y="19"/>
                  </a:lnTo>
                  <a:lnTo>
                    <a:pt x="214" y="50"/>
                  </a:lnTo>
                  <a:lnTo>
                    <a:pt x="230" y="21"/>
                  </a:lnTo>
                  <a:lnTo>
                    <a:pt x="285" y="12"/>
                  </a:lnTo>
                  <a:lnTo>
                    <a:pt x="296" y="24"/>
                  </a:lnTo>
                  <a:lnTo>
                    <a:pt x="344" y="68"/>
                  </a:lnTo>
                  <a:lnTo>
                    <a:pt x="390" y="115"/>
                  </a:lnTo>
                  <a:lnTo>
                    <a:pt x="430" y="132"/>
                  </a:lnTo>
                  <a:lnTo>
                    <a:pt x="470" y="150"/>
                  </a:lnTo>
                  <a:lnTo>
                    <a:pt x="512" y="176"/>
                  </a:lnTo>
                  <a:lnTo>
                    <a:pt x="557" y="201"/>
                  </a:lnTo>
                  <a:lnTo>
                    <a:pt x="538" y="253"/>
                  </a:lnTo>
                  <a:lnTo>
                    <a:pt x="520" y="304"/>
                  </a:lnTo>
                  <a:lnTo>
                    <a:pt x="576" y="309"/>
                  </a:lnTo>
                  <a:lnTo>
                    <a:pt x="632" y="313"/>
                  </a:lnTo>
                  <a:lnTo>
                    <a:pt x="663" y="301"/>
                  </a:lnTo>
                  <a:lnTo>
                    <a:pt x="700" y="243"/>
                  </a:lnTo>
                  <a:lnTo>
                    <a:pt x="697" y="209"/>
                  </a:lnTo>
                  <a:lnTo>
                    <a:pt x="727" y="210"/>
                  </a:lnTo>
                  <a:lnTo>
                    <a:pt x="750" y="280"/>
                  </a:lnTo>
                  <a:lnTo>
                    <a:pt x="720" y="307"/>
                  </a:lnTo>
                  <a:lnTo>
                    <a:pt x="690" y="334"/>
                  </a:lnTo>
                  <a:lnTo>
                    <a:pt x="663" y="367"/>
                  </a:lnTo>
                  <a:lnTo>
                    <a:pt x="638" y="398"/>
                  </a:lnTo>
                  <a:lnTo>
                    <a:pt x="612" y="431"/>
                  </a:lnTo>
                  <a:lnTo>
                    <a:pt x="587" y="464"/>
                  </a:lnTo>
                  <a:lnTo>
                    <a:pt x="588" y="468"/>
                  </a:lnTo>
                  <a:lnTo>
                    <a:pt x="585" y="528"/>
                  </a:lnTo>
                  <a:lnTo>
                    <a:pt x="584" y="589"/>
                  </a:lnTo>
                  <a:lnTo>
                    <a:pt x="590" y="625"/>
                  </a:lnTo>
                  <a:lnTo>
                    <a:pt x="578" y="647"/>
                  </a:lnTo>
                  <a:lnTo>
                    <a:pt x="600" y="711"/>
                  </a:lnTo>
                  <a:lnTo>
                    <a:pt x="663" y="755"/>
                  </a:lnTo>
                  <a:lnTo>
                    <a:pt x="667" y="795"/>
                  </a:lnTo>
                  <a:lnTo>
                    <a:pt x="697" y="816"/>
                  </a:lnTo>
                  <a:lnTo>
                    <a:pt x="679" y="864"/>
                  </a:lnTo>
                  <a:lnTo>
                    <a:pt x="660" y="911"/>
                  </a:lnTo>
                  <a:lnTo>
                    <a:pt x="621" y="922"/>
                  </a:lnTo>
                  <a:lnTo>
                    <a:pt x="582" y="931"/>
                  </a:lnTo>
                  <a:lnTo>
                    <a:pt x="544" y="941"/>
                  </a:lnTo>
                  <a:lnTo>
                    <a:pt x="505" y="950"/>
                  </a:lnTo>
                  <a:lnTo>
                    <a:pt x="469" y="947"/>
                  </a:lnTo>
                  <a:lnTo>
                    <a:pt x="481" y="967"/>
                  </a:lnTo>
                  <a:lnTo>
                    <a:pt x="493" y="1035"/>
                  </a:lnTo>
                  <a:lnTo>
                    <a:pt x="481" y="106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2" name="Freeform 636">
              <a:extLst>
                <a:ext uri="{FF2B5EF4-FFF2-40B4-BE49-F238E27FC236}">
                  <a16:creationId xmlns:a16="http://schemas.microsoft.com/office/drawing/2014/main" xmlns="" id="{444ADA9D-638D-4B4D-9EE7-EC518B0C628B}"/>
                </a:ext>
              </a:extLst>
            </p:cNvPr>
            <p:cNvSpPr>
              <a:spLocks noChangeAspect="1"/>
            </p:cNvSpPr>
            <p:nvPr/>
          </p:nvSpPr>
          <p:spPr bwMode="auto">
            <a:xfrm>
              <a:off x="1550" y="3856"/>
              <a:ext cx="70" cy="45"/>
            </a:xfrm>
            <a:custGeom>
              <a:avLst/>
              <a:gdLst>
                <a:gd name="T0" fmla="*/ 1 w 185"/>
                <a:gd name="T1" fmla="*/ 1 h 120"/>
                <a:gd name="T2" fmla="*/ 0 w 185"/>
                <a:gd name="T3" fmla="*/ 0 h 120"/>
                <a:gd name="T4" fmla="*/ 1 w 185"/>
                <a:gd name="T5" fmla="*/ 3 h 120"/>
                <a:gd name="T6" fmla="*/ 3 w 185"/>
                <a:gd name="T7" fmla="*/ 6 h 120"/>
                <a:gd name="T8" fmla="*/ 6 w 185"/>
                <a:gd name="T9" fmla="*/ 6 h 120"/>
                <a:gd name="T10" fmla="*/ 10 w 185"/>
                <a:gd name="T11" fmla="*/ 6 h 120"/>
                <a:gd name="T12" fmla="*/ 10 w 185"/>
                <a:gd name="T13" fmla="*/ 6 h 120"/>
                <a:gd name="T14" fmla="*/ 5 w 185"/>
                <a:gd name="T15" fmla="*/ 4 h 120"/>
                <a:gd name="T16" fmla="*/ 1 w 185"/>
                <a:gd name="T17" fmla="*/ 1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
                <a:gd name="T28" fmla="*/ 0 h 120"/>
                <a:gd name="T29" fmla="*/ 185 w 185"/>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 h="120">
                  <a:moveTo>
                    <a:pt x="16" y="23"/>
                  </a:moveTo>
                  <a:lnTo>
                    <a:pt x="0" y="0"/>
                  </a:lnTo>
                  <a:lnTo>
                    <a:pt x="23" y="60"/>
                  </a:lnTo>
                  <a:lnTo>
                    <a:pt x="49" y="118"/>
                  </a:lnTo>
                  <a:lnTo>
                    <a:pt x="116" y="118"/>
                  </a:lnTo>
                  <a:lnTo>
                    <a:pt x="185" y="120"/>
                  </a:lnTo>
                  <a:lnTo>
                    <a:pt x="179" y="105"/>
                  </a:lnTo>
                  <a:lnTo>
                    <a:pt x="82" y="73"/>
                  </a:lnTo>
                  <a:lnTo>
                    <a:pt x="16" y="2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3" name="Freeform 637">
              <a:extLst>
                <a:ext uri="{FF2B5EF4-FFF2-40B4-BE49-F238E27FC236}">
                  <a16:creationId xmlns:a16="http://schemas.microsoft.com/office/drawing/2014/main" xmlns="" id="{50728BA6-9C36-4F73-AE8E-57993799EF79}"/>
                </a:ext>
              </a:extLst>
            </p:cNvPr>
            <p:cNvSpPr>
              <a:spLocks noChangeAspect="1"/>
            </p:cNvSpPr>
            <p:nvPr/>
          </p:nvSpPr>
          <p:spPr bwMode="auto">
            <a:xfrm>
              <a:off x="1350" y="3133"/>
              <a:ext cx="201" cy="748"/>
            </a:xfrm>
            <a:custGeom>
              <a:avLst/>
              <a:gdLst>
                <a:gd name="T0" fmla="*/ 3 w 537"/>
                <a:gd name="T1" fmla="*/ 42 h 1991"/>
                <a:gd name="T2" fmla="*/ 3 w 537"/>
                <a:gd name="T3" fmla="*/ 49 h 1991"/>
                <a:gd name="T4" fmla="*/ 2 w 537"/>
                <a:gd name="T5" fmla="*/ 57 h 1991"/>
                <a:gd name="T6" fmla="*/ 3 w 537"/>
                <a:gd name="T7" fmla="*/ 63 h 1991"/>
                <a:gd name="T8" fmla="*/ 6 w 537"/>
                <a:gd name="T9" fmla="*/ 71 h 1991"/>
                <a:gd name="T10" fmla="*/ 7 w 537"/>
                <a:gd name="T11" fmla="*/ 71 h 1991"/>
                <a:gd name="T12" fmla="*/ 9 w 537"/>
                <a:gd name="T13" fmla="*/ 73 h 1991"/>
                <a:gd name="T14" fmla="*/ 9 w 537"/>
                <a:gd name="T15" fmla="*/ 75 h 1991"/>
                <a:gd name="T16" fmla="*/ 10 w 537"/>
                <a:gd name="T17" fmla="*/ 79 h 1991"/>
                <a:gd name="T18" fmla="*/ 10 w 537"/>
                <a:gd name="T19" fmla="*/ 82 h 1991"/>
                <a:gd name="T20" fmla="*/ 10 w 537"/>
                <a:gd name="T21" fmla="*/ 84 h 1991"/>
                <a:gd name="T22" fmla="*/ 9 w 537"/>
                <a:gd name="T23" fmla="*/ 84 h 1991"/>
                <a:gd name="T24" fmla="*/ 8 w 537"/>
                <a:gd name="T25" fmla="*/ 83 h 1991"/>
                <a:gd name="T26" fmla="*/ 6 w 537"/>
                <a:gd name="T27" fmla="*/ 85 h 1991"/>
                <a:gd name="T28" fmla="*/ 10 w 537"/>
                <a:gd name="T29" fmla="*/ 87 h 1991"/>
                <a:gd name="T30" fmla="*/ 9 w 537"/>
                <a:gd name="T31" fmla="*/ 88 h 1991"/>
                <a:gd name="T32" fmla="*/ 12 w 537"/>
                <a:gd name="T33" fmla="*/ 89 h 1991"/>
                <a:gd name="T34" fmla="*/ 10 w 537"/>
                <a:gd name="T35" fmla="*/ 89 h 1991"/>
                <a:gd name="T36" fmla="*/ 12 w 537"/>
                <a:gd name="T37" fmla="*/ 94 h 1991"/>
                <a:gd name="T38" fmla="*/ 13 w 537"/>
                <a:gd name="T39" fmla="*/ 96 h 1991"/>
                <a:gd name="T40" fmla="*/ 15 w 537"/>
                <a:gd name="T41" fmla="*/ 98 h 1991"/>
                <a:gd name="T42" fmla="*/ 16 w 537"/>
                <a:gd name="T43" fmla="*/ 100 h 1991"/>
                <a:gd name="T44" fmla="*/ 18 w 537"/>
                <a:gd name="T45" fmla="*/ 103 h 1991"/>
                <a:gd name="T46" fmla="*/ 19 w 537"/>
                <a:gd name="T47" fmla="*/ 104 h 1991"/>
                <a:gd name="T48" fmla="*/ 24 w 537"/>
                <a:gd name="T49" fmla="*/ 102 h 1991"/>
                <a:gd name="T50" fmla="*/ 24 w 537"/>
                <a:gd name="T51" fmla="*/ 100 h 1991"/>
                <a:gd name="T52" fmla="*/ 17 w 537"/>
                <a:gd name="T53" fmla="*/ 97 h 1991"/>
                <a:gd name="T54" fmla="*/ 15 w 537"/>
                <a:gd name="T55" fmla="*/ 91 h 1991"/>
                <a:gd name="T56" fmla="*/ 14 w 537"/>
                <a:gd name="T57" fmla="*/ 82 h 1991"/>
                <a:gd name="T58" fmla="*/ 14 w 537"/>
                <a:gd name="T59" fmla="*/ 79 h 1991"/>
                <a:gd name="T60" fmla="*/ 10 w 537"/>
                <a:gd name="T61" fmla="*/ 73 h 1991"/>
                <a:gd name="T62" fmla="*/ 8 w 537"/>
                <a:gd name="T63" fmla="*/ 64 h 1991"/>
                <a:gd name="T64" fmla="*/ 8 w 537"/>
                <a:gd name="T65" fmla="*/ 58 h 1991"/>
                <a:gd name="T66" fmla="*/ 8 w 537"/>
                <a:gd name="T67" fmla="*/ 52 h 1991"/>
                <a:gd name="T68" fmla="*/ 6 w 537"/>
                <a:gd name="T69" fmla="*/ 44 h 1991"/>
                <a:gd name="T70" fmla="*/ 6 w 537"/>
                <a:gd name="T71" fmla="*/ 38 h 1991"/>
                <a:gd name="T72" fmla="*/ 6 w 537"/>
                <a:gd name="T73" fmla="*/ 31 h 1991"/>
                <a:gd name="T74" fmla="*/ 7 w 537"/>
                <a:gd name="T75" fmla="*/ 26 h 1991"/>
                <a:gd name="T76" fmla="*/ 9 w 537"/>
                <a:gd name="T77" fmla="*/ 19 h 1991"/>
                <a:gd name="T78" fmla="*/ 8 w 537"/>
                <a:gd name="T79" fmla="*/ 15 h 1991"/>
                <a:gd name="T80" fmla="*/ 5 w 537"/>
                <a:gd name="T81" fmla="*/ 8 h 1991"/>
                <a:gd name="T82" fmla="*/ 3 w 537"/>
                <a:gd name="T83" fmla="*/ 2 h 1991"/>
                <a:gd name="T84" fmla="*/ 0 w 537"/>
                <a:gd name="T85" fmla="*/ 3 h 1991"/>
                <a:gd name="T86" fmla="*/ 1 w 537"/>
                <a:gd name="T87" fmla="*/ 10 h 1991"/>
                <a:gd name="T88" fmla="*/ 1 w 537"/>
                <a:gd name="T89" fmla="*/ 18 h 1991"/>
                <a:gd name="T90" fmla="*/ 1 w 537"/>
                <a:gd name="T91" fmla="*/ 29 h 1991"/>
                <a:gd name="T92" fmla="*/ 2 w 537"/>
                <a:gd name="T93" fmla="*/ 38 h 199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37"/>
                <a:gd name="T142" fmla="*/ 0 h 1991"/>
                <a:gd name="T143" fmla="*/ 537 w 537"/>
                <a:gd name="T144" fmla="*/ 1991 h 199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37" h="1991">
                  <a:moveTo>
                    <a:pt x="36" y="708"/>
                  </a:moveTo>
                  <a:lnTo>
                    <a:pt x="45" y="748"/>
                  </a:lnTo>
                  <a:lnTo>
                    <a:pt x="55" y="790"/>
                  </a:lnTo>
                  <a:lnTo>
                    <a:pt x="59" y="832"/>
                  </a:lnTo>
                  <a:lnTo>
                    <a:pt x="65" y="873"/>
                  </a:lnTo>
                  <a:lnTo>
                    <a:pt x="59" y="923"/>
                  </a:lnTo>
                  <a:lnTo>
                    <a:pt x="53" y="972"/>
                  </a:lnTo>
                  <a:lnTo>
                    <a:pt x="51" y="1021"/>
                  </a:lnTo>
                  <a:lnTo>
                    <a:pt x="46" y="1070"/>
                  </a:lnTo>
                  <a:lnTo>
                    <a:pt x="34" y="1088"/>
                  </a:lnTo>
                  <a:lnTo>
                    <a:pt x="51" y="1136"/>
                  </a:lnTo>
                  <a:lnTo>
                    <a:pt x="67" y="1182"/>
                  </a:lnTo>
                  <a:lnTo>
                    <a:pt x="79" y="1233"/>
                  </a:lnTo>
                  <a:lnTo>
                    <a:pt x="73" y="1284"/>
                  </a:lnTo>
                  <a:lnTo>
                    <a:pt x="103" y="1330"/>
                  </a:lnTo>
                  <a:lnTo>
                    <a:pt x="106" y="1339"/>
                  </a:lnTo>
                  <a:lnTo>
                    <a:pt x="125" y="1328"/>
                  </a:lnTo>
                  <a:lnTo>
                    <a:pt x="142" y="1330"/>
                  </a:lnTo>
                  <a:lnTo>
                    <a:pt x="155" y="1323"/>
                  </a:lnTo>
                  <a:lnTo>
                    <a:pt x="151" y="1352"/>
                  </a:lnTo>
                  <a:lnTo>
                    <a:pt x="165" y="1369"/>
                  </a:lnTo>
                  <a:lnTo>
                    <a:pt x="158" y="1361"/>
                  </a:lnTo>
                  <a:lnTo>
                    <a:pt x="159" y="1379"/>
                  </a:lnTo>
                  <a:lnTo>
                    <a:pt x="165" y="1411"/>
                  </a:lnTo>
                  <a:lnTo>
                    <a:pt x="168" y="1446"/>
                  </a:lnTo>
                  <a:lnTo>
                    <a:pt x="170" y="1467"/>
                  </a:lnTo>
                  <a:lnTo>
                    <a:pt x="195" y="1488"/>
                  </a:lnTo>
                  <a:lnTo>
                    <a:pt x="180" y="1524"/>
                  </a:lnTo>
                  <a:lnTo>
                    <a:pt x="197" y="1536"/>
                  </a:lnTo>
                  <a:lnTo>
                    <a:pt x="185" y="1537"/>
                  </a:lnTo>
                  <a:lnTo>
                    <a:pt x="185" y="1552"/>
                  </a:lnTo>
                  <a:lnTo>
                    <a:pt x="186" y="1554"/>
                  </a:lnTo>
                  <a:lnTo>
                    <a:pt x="189" y="1581"/>
                  </a:lnTo>
                  <a:lnTo>
                    <a:pt x="194" y="1578"/>
                  </a:lnTo>
                  <a:lnTo>
                    <a:pt x="179" y="1600"/>
                  </a:lnTo>
                  <a:lnTo>
                    <a:pt x="176" y="1584"/>
                  </a:lnTo>
                  <a:lnTo>
                    <a:pt x="158" y="1584"/>
                  </a:lnTo>
                  <a:lnTo>
                    <a:pt x="161" y="1564"/>
                  </a:lnTo>
                  <a:lnTo>
                    <a:pt x="149" y="1566"/>
                  </a:lnTo>
                  <a:lnTo>
                    <a:pt x="137" y="1570"/>
                  </a:lnTo>
                  <a:lnTo>
                    <a:pt x="112" y="1613"/>
                  </a:lnTo>
                  <a:lnTo>
                    <a:pt x="121" y="1611"/>
                  </a:lnTo>
                  <a:lnTo>
                    <a:pt x="136" y="1602"/>
                  </a:lnTo>
                  <a:lnTo>
                    <a:pt x="162" y="1612"/>
                  </a:lnTo>
                  <a:lnTo>
                    <a:pt x="194" y="1637"/>
                  </a:lnTo>
                  <a:lnTo>
                    <a:pt x="180" y="1648"/>
                  </a:lnTo>
                  <a:lnTo>
                    <a:pt x="194" y="1657"/>
                  </a:lnTo>
                  <a:lnTo>
                    <a:pt x="173" y="1664"/>
                  </a:lnTo>
                  <a:lnTo>
                    <a:pt x="212" y="1663"/>
                  </a:lnTo>
                  <a:lnTo>
                    <a:pt x="216" y="1658"/>
                  </a:lnTo>
                  <a:lnTo>
                    <a:pt x="233" y="1678"/>
                  </a:lnTo>
                  <a:lnTo>
                    <a:pt x="233" y="1691"/>
                  </a:lnTo>
                  <a:lnTo>
                    <a:pt x="200" y="1684"/>
                  </a:lnTo>
                  <a:lnTo>
                    <a:pt x="188" y="1682"/>
                  </a:lnTo>
                  <a:lnTo>
                    <a:pt x="209" y="1715"/>
                  </a:lnTo>
                  <a:lnTo>
                    <a:pt x="230" y="1752"/>
                  </a:lnTo>
                  <a:lnTo>
                    <a:pt x="231" y="1772"/>
                  </a:lnTo>
                  <a:lnTo>
                    <a:pt x="240" y="1790"/>
                  </a:lnTo>
                  <a:lnTo>
                    <a:pt x="233" y="1797"/>
                  </a:lnTo>
                  <a:lnTo>
                    <a:pt x="255" y="1810"/>
                  </a:lnTo>
                  <a:lnTo>
                    <a:pt x="273" y="1833"/>
                  </a:lnTo>
                  <a:lnTo>
                    <a:pt x="270" y="1843"/>
                  </a:lnTo>
                  <a:lnTo>
                    <a:pt x="292" y="1855"/>
                  </a:lnTo>
                  <a:lnTo>
                    <a:pt x="303" y="1870"/>
                  </a:lnTo>
                  <a:lnTo>
                    <a:pt x="291" y="1866"/>
                  </a:lnTo>
                  <a:lnTo>
                    <a:pt x="315" y="1885"/>
                  </a:lnTo>
                  <a:lnTo>
                    <a:pt x="316" y="1900"/>
                  </a:lnTo>
                  <a:lnTo>
                    <a:pt x="334" y="1924"/>
                  </a:lnTo>
                  <a:lnTo>
                    <a:pt x="342" y="1934"/>
                  </a:lnTo>
                  <a:lnTo>
                    <a:pt x="364" y="1948"/>
                  </a:lnTo>
                  <a:lnTo>
                    <a:pt x="370" y="1954"/>
                  </a:lnTo>
                  <a:lnTo>
                    <a:pt x="362" y="1958"/>
                  </a:lnTo>
                  <a:lnTo>
                    <a:pt x="391" y="1966"/>
                  </a:lnTo>
                  <a:lnTo>
                    <a:pt x="454" y="1991"/>
                  </a:lnTo>
                  <a:lnTo>
                    <a:pt x="457" y="1925"/>
                  </a:lnTo>
                  <a:lnTo>
                    <a:pt x="492" y="1906"/>
                  </a:lnTo>
                  <a:lnTo>
                    <a:pt x="537" y="1912"/>
                  </a:lnTo>
                  <a:lnTo>
                    <a:pt x="464" y="1891"/>
                  </a:lnTo>
                  <a:lnTo>
                    <a:pt x="379" y="1884"/>
                  </a:lnTo>
                  <a:lnTo>
                    <a:pt x="354" y="1860"/>
                  </a:lnTo>
                  <a:lnTo>
                    <a:pt x="325" y="1818"/>
                  </a:lnTo>
                  <a:lnTo>
                    <a:pt x="300" y="1819"/>
                  </a:lnTo>
                  <a:lnTo>
                    <a:pt x="258" y="1748"/>
                  </a:lnTo>
                  <a:lnTo>
                    <a:pt x="285" y="1716"/>
                  </a:lnTo>
                  <a:lnTo>
                    <a:pt x="277" y="1642"/>
                  </a:lnTo>
                  <a:lnTo>
                    <a:pt x="268" y="1581"/>
                  </a:lnTo>
                  <a:lnTo>
                    <a:pt x="265" y="1539"/>
                  </a:lnTo>
                  <a:lnTo>
                    <a:pt x="254" y="1515"/>
                  </a:lnTo>
                  <a:lnTo>
                    <a:pt x="236" y="1505"/>
                  </a:lnTo>
                  <a:lnTo>
                    <a:pt x="265" y="1493"/>
                  </a:lnTo>
                  <a:lnTo>
                    <a:pt x="230" y="1472"/>
                  </a:lnTo>
                  <a:lnTo>
                    <a:pt x="209" y="1414"/>
                  </a:lnTo>
                  <a:lnTo>
                    <a:pt x="185" y="1384"/>
                  </a:lnTo>
                  <a:lnTo>
                    <a:pt x="183" y="1340"/>
                  </a:lnTo>
                  <a:lnTo>
                    <a:pt x="165" y="1266"/>
                  </a:lnTo>
                  <a:lnTo>
                    <a:pt x="161" y="1209"/>
                  </a:lnTo>
                  <a:lnTo>
                    <a:pt x="170" y="1173"/>
                  </a:lnTo>
                  <a:lnTo>
                    <a:pt x="164" y="1142"/>
                  </a:lnTo>
                  <a:lnTo>
                    <a:pt x="151" y="1096"/>
                  </a:lnTo>
                  <a:lnTo>
                    <a:pt x="137" y="1049"/>
                  </a:lnTo>
                  <a:lnTo>
                    <a:pt x="159" y="1012"/>
                  </a:lnTo>
                  <a:lnTo>
                    <a:pt x="149" y="975"/>
                  </a:lnTo>
                  <a:lnTo>
                    <a:pt x="155" y="906"/>
                  </a:lnTo>
                  <a:lnTo>
                    <a:pt x="145" y="873"/>
                  </a:lnTo>
                  <a:lnTo>
                    <a:pt x="122" y="829"/>
                  </a:lnTo>
                  <a:lnTo>
                    <a:pt x="98" y="784"/>
                  </a:lnTo>
                  <a:lnTo>
                    <a:pt x="101" y="748"/>
                  </a:lnTo>
                  <a:lnTo>
                    <a:pt x="109" y="714"/>
                  </a:lnTo>
                  <a:lnTo>
                    <a:pt x="106" y="673"/>
                  </a:lnTo>
                  <a:lnTo>
                    <a:pt x="104" y="633"/>
                  </a:lnTo>
                  <a:lnTo>
                    <a:pt x="124" y="584"/>
                  </a:lnTo>
                  <a:lnTo>
                    <a:pt x="143" y="533"/>
                  </a:lnTo>
                  <a:lnTo>
                    <a:pt x="156" y="518"/>
                  </a:lnTo>
                  <a:lnTo>
                    <a:pt x="139" y="487"/>
                  </a:lnTo>
                  <a:lnTo>
                    <a:pt x="130" y="409"/>
                  </a:lnTo>
                  <a:lnTo>
                    <a:pt x="139" y="381"/>
                  </a:lnTo>
                  <a:lnTo>
                    <a:pt x="180" y="360"/>
                  </a:lnTo>
                  <a:lnTo>
                    <a:pt x="191" y="305"/>
                  </a:lnTo>
                  <a:lnTo>
                    <a:pt x="180" y="294"/>
                  </a:lnTo>
                  <a:lnTo>
                    <a:pt x="146" y="288"/>
                  </a:lnTo>
                  <a:lnTo>
                    <a:pt x="127" y="239"/>
                  </a:lnTo>
                  <a:lnTo>
                    <a:pt x="106" y="190"/>
                  </a:lnTo>
                  <a:lnTo>
                    <a:pt x="92" y="142"/>
                  </a:lnTo>
                  <a:lnTo>
                    <a:pt x="94" y="100"/>
                  </a:lnTo>
                  <a:lnTo>
                    <a:pt x="67" y="65"/>
                  </a:lnTo>
                  <a:lnTo>
                    <a:pt x="52" y="26"/>
                  </a:lnTo>
                  <a:lnTo>
                    <a:pt x="39" y="0"/>
                  </a:lnTo>
                  <a:lnTo>
                    <a:pt x="27" y="23"/>
                  </a:lnTo>
                  <a:lnTo>
                    <a:pt x="10" y="47"/>
                  </a:lnTo>
                  <a:lnTo>
                    <a:pt x="0" y="47"/>
                  </a:lnTo>
                  <a:lnTo>
                    <a:pt x="13" y="117"/>
                  </a:lnTo>
                  <a:lnTo>
                    <a:pt x="27" y="187"/>
                  </a:lnTo>
                  <a:lnTo>
                    <a:pt x="27" y="248"/>
                  </a:lnTo>
                  <a:lnTo>
                    <a:pt x="25" y="309"/>
                  </a:lnTo>
                  <a:lnTo>
                    <a:pt x="24" y="333"/>
                  </a:lnTo>
                  <a:lnTo>
                    <a:pt x="33" y="402"/>
                  </a:lnTo>
                  <a:lnTo>
                    <a:pt x="34" y="462"/>
                  </a:lnTo>
                  <a:lnTo>
                    <a:pt x="33" y="541"/>
                  </a:lnTo>
                  <a:lnTo>
                    <a:pt x="31" y="618"/>
                  </a:lnTo>
                  <a:lnTo>
                    <a:pt x="34" y="653"/>
                  </a:lnTo>
                  <a:lnTo>
                    <a:pt x="36" y="70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4" name="Freeform 638">
              <a:extLst>
                <a:ext uri="{FF2B5EF4-FFF2-40B4-BE49-F238E27FC236}">
                  <a16:creationId xmlns:a16="http://schemas.microsoft.com/office/drawing/2014/main" xmlns="" id="{D63EF790-2D3B-46AF-A63F-D5D47FDF43C0}"/>
                </a:ext>
              </a:extLst>
            </p:cNvPr>
            <p:cNvSpPr>
              <a:spLocks noChangeAspect="1"/>
            </p:cNvSpPr>
            <p:nvPr/>
          </p:nvSpPr>
          <p:spPr bwMode="auto">
            <a:xfrm>
              <a:off x="1515" y="3854"/>
              <a:ext cx="54" cy="47"/>
            </a:xfrm>
            <a:custGeom>
              <a:avLst/>
              <a:gdLst>
                <a:gd name="T0" fmla="*/ 5 w 143"/>
                <a:gd name="T1" fmla="*/ 0 h 124"/>
                <a:gd name="T2" fmla="*/ 6 w 143"/>
                <a:gd name="T3" fmla="*/ 3 h 124"/>
                <a:gd name="T4" fmla="*/ 8 w 143"/>
                <a:gd name="T5" fmla="*/ 7 h 124"/>
                <a:gd name="T6" fmla="*/ 7 w 143"/>
                <a:gd name="T7" fmla="*/ 6 h 124"/>
                <a:gd name="T8" fmla="*/ 6 w 143"/>
                <a:gd name="T9" fmla="*/ 7 h 124"/>
                <a:gd name="T10" fmla="*/ 3 w 143"/>
                <a:gd name="T11" fmla="*/ 6 h 124"/>
                <a:gd name="T12" fmla="*/ 2 w 143"/>
                <a:gd name="T13" fmla="*/ 6 h 124"/>
                <a:gd name="T14" fmla="*/ 0 w 143"/>
                <a:gd name="T15" fmla="*/ 6 h 124"/>
                <a:gd name="T16" fmla="*/ 1 w 143"/>
                <a:gd name="T17" fmla="*/ 6 h 124"/>
                <a:gd name="T18" fmla="*/ 2 w 143"/>
                <a:gd name="T19" fmla="*/ 5 h 124"/>
                <a:gd name="T20" fmla="*/ 3 w 143"/>
                <a:gd name="T21" fmla="*/ 6 h 124"/>
                <a:gd name="T22" fmla="*/ 3 w 143"/>
                <a:gd name="T23" fmla="*/ 6 h 124"/>
                <a:gd name="T24" fmla="*/ 2 w 143"/>
                <a:gd name="T25" fmla="*/ 5 h 124"/>
                <a:gd name="T26" fmla="*/ 4 w 143"/>
                <a:gd name="T27" fmla="*/ 5 h 124"/>
                <a:gd name="T28" fmla="*/ 5 w 143"/>
                <a:gd name="T29" fmla="*/ 5 h 124"/>
                <a:gd name="T30" fmla="*/ 6 w 143"/>
                <a:gd name="T31" fmla="*/ 6 h 124"/>
                <a:gd name="T32" fmla="*/ 6 w 143"/>
                <a:gd name="T33" fmla="*/ 6 h 124"/>
                <a:gd name="T34" fmla="*/ 3 w 143"/>
                <a:gd name="T35" fmla="*/ 4 h 124"/>
                <a:gd name="T36" fmla="*/ 5 w 143"/>
                <a:gd name="T37" fmla="*/ 3 h 124"/>
                <a:gd name="T38" fmla="*/ 2 w 143"/>
                <a:gd name="T39" fmla="*/ 3 h 124"/>
                <a:gd name="T40" fmla="*/ 2 w 143"/>
                <a:gd name="T41" fmla="*/ 0 h 124"/>
                <a:gd name="T42" fmla="*/ 3 w 143"/>
                <a:gd name="T43" fmla="*/ 0 h 124"/>
                <a:gd name="T44" fmla="*/ 5 w 143"/>
                <a:gd name="T45" fmla="*/ 0 h 1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43"/>
                <a:gd name="T70" fmla="*/ 0 h 124"/>
                <a:gd name="T71" fmla="*/ 143 w 143"/>
                <a:gd name="T72" fmla="*/ 124 h 1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43" h="124">
                  <a:moveTo>
                    <a:pt x="94" y="6"/>
                  </a:moveTo>
                  <a:lnTo>
                    <a:pt x="117" y="66"/>
                  </a:lnTo>
                  <a:lnTo>
                    <a:pt x="143" y="124"/>
                  </a:lnTo>
                  <a:lnTo>
                    <a:pt x="126" y="120"/>
                  </a:lnTo>
                  <a:lnTo>
                    <a:pt x="107" y="124"/>
                  </a:lnTo>
                  <a:lnTo>
                    <a:pt x="58" y="117"/>
                  </a:lnTo>
                  <a:lnTo>
                    <a:pt x="41" y="115"/>
                  </a:lnTo>
                  <a:lnTo>
                    <a:pt x="0" y="111"/>
                  </a:lnTo>
                  <a:lnTo>
                    <a:pt x="12" y="105"/>
                  </a:lnTo>
                  <a:lnTo>
                    <a:pt x="35" y="96"/>
                  </a:lnTo>
                  <a:lnTo>
                    <a:pt x="50" y="105"/>
                  </a:lnTo>
                  <a:lnTo>
                    <a:pt x="64" y="105"/>
                  </a:lnTo>
                  <a:lnTo>
                    <a:pt x="40" y="91"/>
                  </a:lnTo>
                  <a:lnTo>
                    <a:pt x="70" y="97"/>
                  </a:lnTo>
                  <a:lnTo>
                    <a:pt x="83" y="100"/>
                  </a:lnTo>
                  <a:lnTo>
                    <a:pt x="107" y="106"/>
                  </a:lnTo>
                  <a:lnTo>
                    <a:pt x="115" y="106"/>
                  </a:lnTo>
                  <a:lnTo>
                    <a:pt x="59" y="74"/>
                  </a:lnTo>
                  <a:lnTo>
                    <a:pt x="82" y="50"/>
                  </a:lnTo>
                  <a:lnTo>
                    <a:pt x="46" y="50"/>
                  </a:lnTo>
                  <a:lnTo>
                    <a:pt x="31" y="9"/>
                  </a:lnTo>
                  <a:lnTo>
                    <a:pt x="50" y="0"/>
                  </a:lnTo>
                  <a:lnTo>
                    <a:pt x="94" y="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5" name="Freeform 639">
              <a:extLst>
                <a:ext uri="{FF2B5EF4-FFF2-40B4-BE49-F238E27FC236}">
                  <a16:creationId xmlns:a16="http://schemas.microsoft.com/office/drawing/2014/main" xmlns="" id="{09B9591E-6D02-4238-8CAE-69614A8C80CF}"/>
                </a:ext>
              </a:extLst>
            </p:cNvPr>
            <p:cNvSpPr>
              <a:spLocks noChangeAspect="1"/>
            </p:cNvSpPr>
            <p:nvPr/>
          </p:nvSpPr>
          <p:spPr bwMode="auto">
            <a:xfrm>
              <a:off x="1382" y="3637"/>
              <a:ext cx="15" cy="31"/>
            </a:xfrm>
            <a:custGeom>
              <a:avLst/>
              <a:gdLst>
                <a:gd name="T0" fmla="*/ 1 w 39"/>
                <a:gd name="T1" fmla="*/ 0 h 82"/>
                <a:gd name="T2" fmla="*/ 0 w 39"/>
                <a:gd name="T3" fmla="*/ 0 h 82"/>
                <a:gd name="T4" fmla="*/ 1 w 39"/>
                <a:gd name="T5" fmla="*/ 5 h 82"/>
                <a:gd name="T6" fmla="*/ 2 w 39"/>
                <a:gd name="T7" fmla="*/ 4 h 82"/>
                <a:gd name="T8" fmla="*/ 2 w 39"/>
                <a:gd name="T9" fmla="*/ 3 h 82"/>
                <a:gd name="T10" fmla="*/ 2 w 39"/>
                <a:gd name="T11" fmla="*/ 2 h 82"/>
                <a:gd name="T12" fmla="*/ 2 w 39"/>
                <a:gd name="T13" fmla="*/ 1 h 82"/>
                <a:gd name="T14" fmla="*/ 1 w 39"/>
                <a:gd name="T15" fmla="*/ 0 h 82"/>
                <a:gd name="T16" fmla="*/ 0 60000 65536"/>
                <a:gd name="T17" fmla="*/ 0 60000 65536"/>
                <a:gd name="T18" fmla="*/ 0 60000 65536"/>
                <a:gd name="T19" fmla="*/ 0 60000 65536"/>
                <a:gd name="T20" fmla="*/ 0 60000 65536"/>
                <a:gd name="T21" fmla="*/ 0 60000 65536"/>
                <a:gd name="T22" fmla="*/ 0 60000 65536"/>
                <a:gd name="T23" fmla="*/ 0 60000 65536"/>
                <a:gd name="T24" fmla="*/ 0 w 39"/>
                <a:gd name="T25" fmla="*/ 0 h 82"/>
                <a:gd name="T26" fmla="*/ 39 w 39"/>
                <a:gd name="T27" fmla="*/ 82 h 8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 h="82">
                  <a:moveTo>
                    <a:pt x="15" y="0"/>
                  </a:moveTo>
                  <a:lnTo>
                    <a:pt x="0" y="7"/>
                  </a:lnTo>
                  <a:lnTo>
                    <a:pt x="19" y="82"/>
                  </a:lnTo>
                  <a:lnTo>
                    <a:pt x="37" y="76"/>
                  </a:lnTo>
                  <a:lnTo>
                    <a:pt x="39" y="63"/>
                  </a:lnTo>
                  <a:lnTo>
                    <a:pt x="30" y="27"/>
                  </a:lnTo>
                  <a:lnTo>
                    <a:pt x="37" y="24"/>
                  </a:lnTo>
                  <a:lnTo>
                    <a:pt x="15"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6" name="Freeform 640">
              <a:extLst>
                <a:ext uri="{FF2B5EF4-FFF2-40B4-BE49-F238E27FC236}">
                  <a16:creationId xmlns:a16="http://schemas.microsoft.com/office/drawing/2014/main" xmlns="" id="{B714BF41-9249-47F1-BC55-EDBACAEC55DF}"/>
                </a:ext>
              </a:extLst>
            </p:cNvPr>
            <p:cNvSpPr>
              <a:spLocks noChangeAspect="1"/>
            </p:cNvSpPr>
            <p:nvPr/>
          </p:nvSpPr>
          <p:spPr bwMode="auto">
            <a:xfrm>
              <a:off x="1415" y="3779"/>
              <a:ext cx="17" cy="26"/>
            </a:xfrm>
            <a:custGeom>
              <a:avLst/>
              <a:gdLst>
                <a:gd name="T0" fmla="*/ 2 w 43"/>
                <a:gd name="T1" fmla="*/ 0 h 69"/>
                <a:gd name="T2" fmla="*/ 0 w 43"/>
                <a:gd name="T3" fmla="*/ 2 h 69"/>
                <a:gd name="T4" fmla="*/ 2 w 43"/>
                <a:gd name="T5" fmla="*/ 3 h 69"/>
                <a:gd name="T6" fmla="*/ 3 w 43"/>
                <a:gd name="T7" fmla="*/ 4 h 69"/>
                <a:gd name="T8" fmla="*/ 3 w 43"/>
                <a:gd name="T9" fmla="*/ 3 h 69"/>
                <a:gd name="T10" fmla="*/ 2 w 43"/>
                <a:gd name="T11" fmla="*/ 0 h 69"/>
                <a:gd name="T12" fmla="*/ 0 60000 65536"/>
                <a:gd name="T13" fmla="*/ 0 60000 65536"/>
                <a:gd name="T14" fmla="*/ 0 60000 65536"/>
                <a:gd name="T15" fmla="*/ 0 60000 65536"/>
                <a:gd name="T16" fmla="*/ 0 60000 65536"/>
                <a:gd name="T17" fmla="*/ 0 60000 65536"/>
                <a:gd name="T18" fmla="*/ 0 w 43"/>
                <a:gd name="T19" fmla="*/ 0 h 69"/>
                <a:gd name="T20" fmla="*/ 43 w 43"/>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43" h="69">
                  <a:moveTo>
                    <a:pt x="22" y="0"/>
                  </a:moveTo>
                  <a:lnTo>
                    <a:pt x="0" y="27"/>
                  </a:lnTo>
                  <a:lnTo>
                    <a:pt x="24" y="59"/>
                  </a:lnTo>
                  <a:lnTo>
                    <a:pt x="42" y="69"/>
                  </a:lnTo>
                  <a:lnTo>
                    <a:pt x="43" y="48"/>
                  </a:lnTo>
                  <a:lnTo>
                    <a:pt x="22"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7" name="Freeform 641">
              <a:extLst>
                <a:ext uri="{FF2B5EF4-FFF2-40B4-BE49-F238E27FC236}">
                  <a16:creationId xmlns:a16="http://schemas.microsoft.com/office/drawing/2014/main" xmlns="" id="{5FE23B15-1380-4107-AB3A-AB6ABCFAE425}"/>
                </a:ext>
              </a:extLst>
            </p:cNvPr>
            <p:cNvSpPr>
              <a:spLocks noChangeAspect="1"/>
            </p:cNvSpPr>
            <p:nvPr/>
          </p:nvSpPr>
          <p:spPr bwMode="auto">
            <a:xfrm>
              <a:off x="1138" y="2740"/>
              <a:ext cx="103" cy="134"/>
            </a:xfrm>
            <a:custGeom>
              <a:avLst/>
              <a:gdLst>
                <a:gd name="T0" fmla="*/ 0 w 276"/>
                <a:gd name="T1" fmla="*/ 8 h 356"/>
                <a:gd name="T2" fmla="*/ 0 w 276"/>
                <a:gd name="T3" fmla="*/ 11 h 356"/>
                <a:gd name="T4" fmla="*/ 0 w 276"/>
                <a:gd name="T5" fmla="*/ 11 h 356"/>
                <a:gd name="T6" fmla="*/ 2 w 276"/>
                <a:gd name="T7" fmla="*/ 12 h 356"/>
                <a:gd name="T8" fmla="*/ 2 w 276"/>
                <a:gd name="T9" fmla="*/ 11 h 356"/>
                <a:gd name="T10" fmla="*/ 3 w 276"/>
                <a:gd name="T11" fmla="*/ 12 h 356"/>
                <a:gd name="T12" fmla="*/ 3 w 276"/>
                <a:gd name="T13" fmla="*/ 14 h 356"/>
                <a:gd name="T14" fmla="*/ 1 w 276"/>
                <a:gd name="T15" fmla="*/ 14 h 356"/>
                <a:gd name="T16" fmla="*/ 1 w 276"/>
                <a:gd name="T17" fmla="*/ 16 h 356"/>
                <a:gd name="T18" fmla="*/ 1 w 276"/>
                <a:gd name="T19" fmla="*/ 17 h 356"/>
                <a:gd name="T20" fmla="*/ 2 w 276"/>
                <a:gd name="T21" fmla="*/ 17 h 356"/>
                <a:gd name="T22" fmla="*/ 5 w 276"/>
                <a:gd name="T23" fmla="*/ 19 h 356"/>
                <a:gd name="T24" fmla="*/ 6 w 276"/>
                <a:gd name="T25" fmla="*/ 18 h 356"/>
                <a:gd name="T26" fmla="*/ 6 w 276"/>
                <a:gd name="T27" fmla="*/ 17 h 356"/>
                <a:gd name="T28" fmla="*/ 7 w 276"/>
                <a:gd name="T29" fmla="*/ 15 h 356"/>
                <a:gd name="T30" fmla="*/ 7 w 276"/>
                <a:gd name="T31" fmla="*/ 14 h 356"/>
                <a:gd name="T32" fmla="*/ 7 w 276"/>
                <a:gd name="T33" fmla="*/ 14 h 356"/>
                <a:gd name="T34" fmla="*/ 7 w 276"/>
                <a:gd name="T35" fmla="*/ 14 h 356"/>
                <a:gd name="T36" fmla="*/ 8 w 276"/>
                <a:gd name="T37" fmla="*/ 14 h 356"/>
                <a:gd name="T38" fmla="*/ 7 w 276"/>
                <a:gd name="T39" fmla="*/ 14 h 356"/>
                <a:gd name="T40" fmla="*/ 8 w 276"/>
                <a:gd name="T41" fmla="*/ 13 h 356"/>
                <a:gd name="T42" fmla="*/ 10 w 276"/>
                <a:gd name="T43" fmla="*/ 12 h 356"/>
                <a:gd name="T44" fmla="*/ 12 w 276"/>
                <a:gd name="T45" fmla="*/ 11 h 356"/>
                <a:gd name="T46" fmla="*/ 14 w 276"/>
                <a:gd name="T47" fmla="*/ 7 h 356"/>
                <a:gd name="T48" fmla="*/ 14 w 276"/>
                <a:gd name="T49" fmla="*/ 7 h 356"/>
                <a:gd name="T50" fmla="*/ 13 w 276"/>
                <a:gd name="T51" fmla="*/ 5 h 356"/>
                <a:gd name="T52" fmla="*/ 14 w 276"/>
                <a:gd name="T53" fmla="*/ 5 h 356"/>
                <a:gd name="T54" fmla="*/ 11 w 276"/>
                <a:gd name="T55" fmla="*/ 3 h 356"/>
                <a:gd name="T56" fmla="*/ 9 w 276"/>
                <a:gd name="T57" fmla="*/ 3 h 356"/>
                <a:gd name="T58" fmla="*/ 7 w 276"/>
                <a:gd name="T59" fmla="*/ 2 h 356"/>
                <a:gd name="T60" fmla="*/ 5 w 276"/>
                <a:gd name="T61" fmla="*/ 0 h 356"/>
                <a:gd name="T62" fmla="*/ 4 w 276"/>
                <a:gd name="T63" fmla="*/ 1 h 356"/>
                <a:gd name="T64" fmla="*/ 2 w 276"/>
                <a:gd name="T65" fmla="*/ 2 h 356"/>
                <a:gd name="T66" fmla="*/ 1 w 276"/>
                <a:gd name="T67" fmla="*/ 5 h 356"/>
                <a:gd name="T68" fmla="*/ 1 w 276"/>
                <a:gd name="T69" fmla="*/ 6 h 356"/>
                <a:gd name="T70" fmla="*/ 0 w 276"/>
                <a:gd name="T71" fmla="*/ 8 h 3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
                <a:gd name="T109" fmla="*/ 0 h 356"/>
                <a:gd name="T110" fmla="*/ 276 w 276"/>
                <a:gd name="T111" fmla="*/ 356 h 3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 h="356">
                  <a:moveTo>
                    <a:pt x="0" y="142"/>
                  </a:moveTo>
                  <a:lnTo>
                    <a:pt x="6" y="197"/>
                  </a:lnTo>
                  <a:lnTo>
                    <a:pt x="0" y="208"/>
                  </a:lnTo>
                  <a:lnTo>
                    <a:pt x="36" y="223"/>
                  </a:lnTo>
                  <a:lnTo>
                    <a:pt x="43" y="211"/>
                  </a:lnTo>
                  <a:lnTo>
                    <a:pt x="49" y="221"/>
                  </a:lnTo>
                  <a:lnTo>
                    <a:pt x="48" y="256"/>
                  </a:lnTo>
                  <a:lnTo>
                    <a:pt x="30" y="266"/>
                  </a:lnTo>
                  <a:lnTo>
                    <a:pt x="33" y="297"/>
                  </a:lnTo>
                  <a:lnTo>
                    <a:pt x="24" y="321"/>
                  </a:lnTo>
                  <a:lnTo>
                    <a:pt x="40" y="317"/>
                  </a:lnTo>
                  <a:lnTo>
                    <a:pt x="93" y="356"/>
                  </a:lnTo>
                  <a:lnTo>
                    <a:pt x="108" y="335"/>
                  </a:lnTo>
                  <a:lnTo>
                    <a:pt x="113" y="311"/>
                  </a:lnTo>
                  <a:lnTo>
                    <a:pt x="125" y="291"/>
                  </a:lnTo>
                  <a:lnTo>
                    <a:pt x="133" y="259"/>
                  </a:lnTo>
                  <a:lnTo>
                    <a:pt x="139" y="259"/>
                  </a:lnTo>
                  <a:lnTo>
                    <a:pt x="139" y="269"/>
                  </a:lnTo>
                  <a:lnTo>
                    <a:pt x="148" y="266"/>
                  </a:lnTo>
                  <a:lnTo>
                    <a:pt x="143" y="257"/>
                  </a:lnTo>
                  <a:lnTo>
                    <a:pt x="154" y="244"/>
                  </a:lnTo>
                  <a:lnTo>
                    <a:pt x="185" y="232"/>
                  </a:lnTo>
                  <a:lnTo>
                    <a:pt x="236" y="197"/>
                  </a:lnTo>
                  <a:lnTo>
                    <a:pt x="267" y="133"/>
                  </a:lnTo>
                  <a:lnTo>
                    <a:pt x="276" y="133"/>
                  </a:lnTo>
                  <a:lnTo>
                    <a:pt x="258" y="90"/>
                  </a:lnTo>
                  <a:lnTo>
                    <a:pt x="273" y="85"/>
                  </a:lnTo>
                  <a:lnTo>
                    <a:pt x="218" y="57"/>
                  </a:lnTo>
                  <a:lnTo>
                    <a:pt x="172" y="59"/>
                  </a:lnTo>
                  <a:lnTo>
                    <a:pt x="140" y="30"/>
                  </a:lnTo>
                  <a:lnTo>
                    <a:pt x="102" y="0"/>
                  </a:lnTo>
                  <a:lnTo>
                    <a:pt x="84" y="20"/>
                  </a:lnTo>
                  <a:lnTo>
                    <a:pt x="39" y="44"/>
                  </a:lnTo>
                  <a:lnTo>
                    <a:pt x="28" y="88"/>
                  </a:lnTo>
                  <a:lnTo>
                    <a:pt x="24" y="114"/>
                  </a:lnTo>
                  <a:lnTo>
                    <a:pt x="0" y="14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8" name="Freeform 642">
              <a:extLst>
                <a:ext uri="{FF2B5EF4-FFF2-40B4-BE49-F238E27FC236}">
                  <a16:creationId xmlns:a16="http://schemas.microsoft.com/office/drawing/2014/main" xmlns="" id="{A06782E7-5EAB-422E-96BB-86906BC7587F}"/>
                </a:ext>
              </a:extLst>
            </p:cNvPr>
            <p:cNvSpPr>
              <a:spLocks noChangeAspect="1"/>
            </p:cNvSpPr>
            <p:nvPr/>
          </p:nvSpPr>
          <p:spPr bwMode="auto">
            <a:xfrm>
              <a:off x="943" y="2770"/>
              <a:ext cx="11" cy="18"/>
            </a:xfrm>
            <a:custGeom>
              <a:avLst/>
              <a:gdLst>
                <a:gd name="T0" fmla="*/ 0 w 30"/>
                <a:gd name="T1" fmla="*/ 0 h 49"/>
                <a:gd name="T2" fmla="*/ 1 w 30"/>
                <a:gd name="T3" fmla="*/ 1 h 49"/>
                <a:gd name="T4" fmla="*/ 0 w 30"/>
                <a:gd name="T5" fmla="*/ 2 h 49"/>
                <a:gd name="T6" fmla="*/ 1 w 30"/>
                <a:gd name="T7" fmla="*/ 3 h 49"/>
                <a:gd name="T8" fmla="*/ 1 w 30"/>
                <a:gd name="T9" fmla="*/ 0 h 49"/>
                <a:gd name="T10" fmla="*/ 0 w 30"/>
                <a:gd name="T11" fmla="*/ 0 h 49"/>
                <a:gd name="T12" fmla="*/ 0 60000 65536"/>
                <a:gd name="T13" fmla="*/ 0 60000 65536"/>
                <a:gd name="T14" fmla="*/ 0 60000 65536"/>
                <a:gd name="T15" fmla="*/ 0 60000 65536"/>
                <a:gd name="T16" fmla="*/ 0 60000 65536"/>
                <a:gd name="T17" fmla="*/ 0 60000 65536"/>
                <a:gd name="T18" fmla="*/ 0 w 30"/>
                <a:gd name="T19" fmla="*/ 0 h 49"/>
                <a:gd name="T20" fmla="*/ 30 w 30"/>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30" h="49">
                  <a:moveTo>
                    <a:pt x="0" y="0"/>
                  </a:moveTo>
                  <a:lnTo>
                    <a:pt x="17" y="28"/>
                  </a:lnTo>
                  <a:lnTo>
                    <a:pt x="0" y="46"/>
                  </a:lnTo>
                  <a:lnTo>
                    <a:pt x="30" y="49"/>
                  </a:lnTo>
                  <a:lnTo>
                    <a:pt x="14" y="0"/>
                  </a:lnTo>
                  <a:lnTo>
                    <a:pt x="0"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39" name="Freeform 643">
              <a:extLst>
                <a:ext uri="{FF2B5EF4-FFF2-40B4-BE49-F238E27FC236}">
                  <a16:creationId xmlns:a16="http://schemas.microsoft.com/office/drawing/2014/main" xmlns="" id="{565C440B-9CB5-45CD-AC4A-FE1FB8903630}"/>
                </a:ext>
              </a:extLst>
            </p:cNvPr>
            <p:cNvSpPr>
              <a:spLocks noChangeAspect="1"/>
            </p:cNvSpPr>
            <p:nvPr/>
          </p:nvSpPr>
          <p:spPr bwMode="auto">
            <a:xfrm>
              <a:off x="1151" y="2827"/>
              <a:ext cx="5" cy="3"/>
            </a:xfrm>
            <a:custGeom>
              <a:avLst/>
              <a:gdLst>
                <a:gd name="T0" fmla="*/ 1 w 13"/>
                <a:gd name="T1" fmla="*/ 0 h 11"/>
                <a:gd name="T2" fmla="*/ 0 w 13"/>
                <a:gd name="T3" fmla="*/ 0 h 11"/>
                <a:gd name="T4" fmla="*/ 0 w 13"/>
                <a:gd name="T5" fmla="*/ 0 h 11"/>
                <a:gd name="T6" fmla="*/ 1 w 13"/>
                <a:gd name="T7" fmla="*/ 0 h 11"/>
                <a:gd name="T8" fmla="*/ 0 60000 65536"/>
                <a:gd name="T9" fmla="*/ 0 60000 65536"/>
                <a:gd name="T10" fmla="*/ 0 60000 65536"/>
                <a:gd name="T11" fmla="*/ 0 60000 65536"/>
                <a:gd name="T12" fmla="*/ 0 w 13"/>
                <a:gd name="T13" fmla="*/ 0 h 11"/>
                <a:gd name="T14" fmla="*/ 13 w 13"/>
                <a:gd name="T15" fmla="*/ 11 h 11"/>
              </a:gdLst>
              <a:ahLst/>
              <a:cxnLst>
                <a:cxn ang="T8">
                  <a:pos x="T0" y="T1"/>
                </a:cxn>
                <a:cxn ang="T9">
                  <a:pos x="T2" y="T3"/>
                </a:cxn>
                <a:cxn ang="T10">
                  <a:pos x="T4" y="T5"/>
                </a:cxn>
                <a:cxn ang="T11">
                  <a:pos x="T6" y="T7"/>
                </a:cxn>
              </a:cxnLst>
              <a:rect l="T12" t="T13" r="T14" b="T15"/>
              <a:pathLst>
                <a:path w="13" h="11">
                  <a:moveTo>
                    <a:pt x="13" y="2"/>
                  </a:moveTo>
                  <a:lnTo>
                    <a:pt x="3" y="11"/>
                  </a:lnTo>
                  <a:lnTo>
                    <a:pt x="0" y="0"/>
                  </a:lnTo>
                  <a:lnTo>
                    <a:pt x="13"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0" name="Freeform 644">
              <a:extLst>
                <a:ext uri="{FF2B5EF4-FFF2-40B4-BE49-F238E27FC236}">
                  <a16:creationId xmlns:a16="http://schemas.microsoft.com/office/drawing/2014/main" xmlns="" id="{32E17625-096A-440B-9F32-2375D7FE92F1}"/>
                </a:ext>
              </a:extLst>
            </p:cNvPr>
            <p:cNvSpPr>
              <a:spLocks noChangeAspect="1"/>
            </p:cNvSpPr>
            <p:nvPr/>
          </p:nvSpPr>
          <p:spPr bwMode="auto">
            <a:xfrm>
              <a:off x="1132" y="2770"/>
              <a:ext cx="240" cy="380"/>
            </a:xfrm>
            <a:custGeom>
              <a:avLst/>
              <a:gdLst>
                <a:gd name="T0" fmla="*/ 33 w 640"/>
                <a:gd name="T1" fmla="*/ 42 h 1012"/>
                <a:gd name="T2" fmla="*/ 33 w 640"/>
                <a:gd name="T3" fmla="*/ 47 h 1012"/>
                <a:gd name="T4" fmla="*/ 33 w 640"/>
                <a:gd name="T5" fmla="*/ 50 h 1012"/>
                <a:gd name="T6" fmla="*/ 32 w 640"/>
                <a:gd name="T7" fmla="*/ 52 h 1012"/>
                <a:gd name="T8" fmla="*/ 30 w 640"/>
                <a:gd name="T9" fmla="*/ 54 h 1012"/>
                <a:gd name="T10" fmla="*/ 28 w 640"/>
                <a:gd name="T11" fmla="*/ 51 h 1012"/>
                <a:gd name="T12" fmla="*/ 23 w 640"/>
                <a:gd name="T13" fmla="*/ 48 h 1012"/>
                <a:gd name="T14" fmla="*/ 19 w 640"/>
                <a:gd name="T15" fmla="*/ 46 h 1012"/>
                <a:gd name="T16" fmla="*/ 15 w 640"/>
                <a:gd name="T17" fmla="*/ 41 h 1012"/>
                <a:gd name="T18" fmla="*/ 13 w 640"/>
                <a:gd name="T19" fmla="*/ 36 h 1012"/>
                <a:gd name="T20" fmla="*/ 10 w 640"/>
                <a:gd name="T21" fmla="*/ 31 h 1012"/>
                <a:gd name="T22" fmla="*/ 8 w 640"/>
                <a:gd name="T23" fmla="*/ 27 h 1012"/>
                <a:gd name="T24" fmla="*/ 6 w 640"/>
                <a:gd name="T25" fmla="*/ 23 h 1012"/>
                <a:gd name="T26" fmla="*/ 3 w 640"/>
                <a:gd name="T27" fmla="*/ 19 h 1012"/>
                <a:gd name="T28" fmla="*/ 1 w 640"/>
                <a:gd name="T29" fmla="*/ 17 h 1012"/>
                <a:gd name="T30" fmla="*/ 1 w 640"/>
                <a:gd name="T31" fmla="*/ 12 h 1012"/>
                <a:gd name="T32" fmla="*/ 3 w 640"/>
                <a:gd name="T33" fmla="*/ 11 h 1012"/>
                <a:gd name="T34" fmla="*/ 3 w 640"/>
                <a:gd name="T35" fmla="*/ 12 h 1012"/>
                <a:gd name="T36" fmla="*/ 6 w 640"/>
                <a:gd name="T37" fmla="*/ 14 h 1012"/>
                <a:gd name="T38" fmla="*/ 8 w 640"/>
                <a:gd name="T39" fmla="*/ 11 h 1012"/>
                <a:gd name="T40" fmla="*/ 8 w 640"/>
                <a:gd name="T41" fmla="*/ 9 h 1012"/>
                <a:gd name="T42" fmla="*/ 9 w 640"/>
                <a:gd name="T43" fmla="*/ 10 h 1012"/>
                <a:gd name="T44" fmla="*/ 9 w 640"/>
                <a:gd name="T45" fmla="*/ 9 h 1012"/>
                <a:gd name="T46" fmla="*/ 13 w 640"/>
                <a:gd name="T47" fmla="*/ 6 h 1012"/>
                <a:gd name="T48" fmla="*/ 15 w 640"/>
                <a:gd name="T49" fmla="*/ 3 h 1012"/>
                <a:gd name="T50" fmla="*/ 15 w 640"/>
                <a:gd name="T51" fmla="*/ 0 h 1012"/>
                <a:gd name="T52" fmla="*/ 17 w 640"/>
                <a:gd name="T53" fmla="*/ 2 h 1012"/>
                <a:gd name="T54" fmla="*/ 20 w 640"/>
                <a:gd name="T55" fmla="*/ 5 h 1012"/>
                <a:gd name="T56" fmla="*/ 24 w 640"/>
                <a:gd name="T57" fmla="*/ 7 h 1012"/>
                <a:gd name="T58" fmla="*/ 29 w 640"/>
                <a:gd name="T59" fmla="*/ 8 h 1012"/>
                <a:gd name="T60" fmla="*/ 29 w 640"/>
                <a:gd name="T61" fmla="*/ 12 h 1012"/>
                <a:gd name="T62" fmla="*/ 26 w 640"/>
                <a:gd name="T63" fmla="*/ 13 h 1012"/>
                <a:gd name="T64" fmla="*/ 22 w 640"/>
                <a:gd name="T65" fmla="*/ 15 h 1012"/>
                <a:gd name="T66" fmla="*/ 21 w 640"/>
                <a:gd name="T67" fmla="*/ 19 h 1012"/>
                <a:gd name="T68" fmla="*/ 21 w 640"/>
                <a:gd name="T69" fmla="*/ 24 h 1012"/>
                <a:gd name="T70" fmla="*/ 21 w 640"/>
                <a:gd name="T71" fmla="*/ 27 h 1012"/>
                <a:gd name="T72" fmla="*/ 24 w 640"/>
                <a:gd name="T73" fmla="*/ 29 h 1012"/>
                <a:gd name="T74" fmla="*/ 28 w 640"/>
                <a:gd name="T75" fmla="*/ 28 h 1012"/>
                <a:gd name="T76" fmla="*/ 28 w 640"/>
                <a:gd name="T77" fmla="*/ 32 h 1012"/>
                <a:gd name="T78" fmla="*/ 32 w 640"/>
                <a:gd name="T79" fmla="*/ 34 h 1012"/>
                <a:gd name="T80" fmla="*/ 33 w 640"/>
                <a:gd name="T81" fmla="*/ 37 h 10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0"/>
                <a:gd name="T124" fmla="*/ 0 h 1012"/>
                <a:gd name="T125" fmla="*/ 640 w 640"/>
                <a:gd name="T126" fmla="*/ 1012 h 10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0" h="1012">
                  <a:moveTo>
                    <a:pt x="628" y="771"/>
                  </a:moveTo>
                  <a:lnTo>
                    <a:pt x="621" y="800"/>
                  </a:lnTo>
                  <a:lnTo>
                    <a:pt x="618" y="846"/>
                  </a:lnTo>
                  <a:lnTo>
                    <a:pt x="625" y="892"/>
                  </a:lnTo>
                  <a:lnTo>
                    <a:pt x="640" y="897"/>
                  </a:lnTo>
                  <a:lnTo>
                    <a:pt x="618" y="943"/>
                  </a:lnTo>
                  <a:lnTo>
                    <a:pt x="618" y="965"/>
                  </a:lnTo>
                  <a:lnTo>
                    <a:pt x="606" y="988"/>
                  </a:lnTo>
                  <a:lnTo>
                    <a:pt x="589" y="1012"/>
                  </a:lnTo>
                  <a:lnTo>
                    <a:pt x="579" y="1012"/>
                  </a:lnTo>
                  <a:lnTo>
                    <a:pt x="547" y="986"/>
                  </a:lnTo>
                  <a:lnTo>
                    <a:pt x="527" y="959"/>
                  </a:lnTo>
                  <a:lnTo>
                    <a:pt x="485" y="936"/>
                  </a:lnTo>
                  <a:lnTo>
                    <a:pt x="443" y="912"/>
                  </a:lnTo>
                  <a:lnTo>
                    <a:pt x="401" y="888"/>
                  </a:lnTo>
                  <a:lnTo>
                    <a:pt x="359" y="862"/>
                  </a:lnTo>
                  <a:lnTo>
                    <a:pt x="316" y="822"/>
                  </a:lnTo>
                  <a:lnTo>
                    <a:pt x="274" y="780"/>
                  </a:lnTo>
                  <a:lnTo>
                    <a:pt x="276" y="752"/>
                  </a:lnTo>
                  <a:lnTo>
                    <a:pt x="243" y="691"/>
                  </a:lnTo>
                  <a:lnTo>
                    <a:pt x="210" y="631"/>
                  </a:lnTo>
                  <a:lnTo>
                    <a:pt x="188" y="592"/>
                  </a:lnTo>
                  <a:lnTo>
                    <a:pt x="165" y="555"/>
                  </a:lnTo>
                  <a:lnTo>
                    <a:pt x="144" y="513"/>
                  </a:lnTo>
                  <a:lnTo>
                    <a:pt x="124" y="473"/>
                  </a:lnTo>
                  <a:lnTo>
                    <a:pt x="103" y="433"/>
                  </a:lnTo>
                  <a:lnTo>
                    <a:pt x="83" y="391"/>
                  </a:lnTo>
                  <a:lnTo>
                    <a:pt x="47" y="364"/>
                  </a:lnTo>
                  <a:lnTo>
                    <a:pt x="13" y="336"/>
                  </a:lnTo>
                  <a:lnTo>
                    <a:pt x="18" y="322"/>
                  </a:lnTo>
                  <a:lnTo>
                    <a:pt x="0" y="249"/>
                  </a:lnTo>
                  <a:lnTo>
                    <a:pt x="22" y="218"/>
                  </a:lnTo>
                  <a:lnTo>
                    <a:pt x="46" y="185"/>
                  </a:lnTo>
                  <a:lnTo>
                    <a:pt x="49" y="216"/>
                  </a:lnTo>
                  <a:lnTo>
                    <a:pt x="40" y="240"/>
                  </a:lnTo>
                  <a:lnTo>
                    <a:pt x="56" y="236"/>
                  </a:lnTo>
                  <a:lnTo>
                    <a:pt x="109" y="275"/>
                  </a:lnTo>
                  <a:lnTo>
                    <a:pt x="124" y="254"/>
                  </a:lnTo>
                  <a:lnTo>
                    <a:pt x="129" y="230"/>
                  </a:lnTo>
                  <a:lnTo>
                    <a:pt x="141" y="210"/>
                  </a:lnTo>
                  <a:lnTo>
                    <a:pt x="149" y="178"/>
                  </a:lnTo>
                  <a:lnTo>
                    <a:pt x="155" y="178"/>
                  </a:lnTo>
                  <a:lnTo>
                    <a:pt x="155" y="188"/>
                  </a:lnTo>
                  <a:lnTo>
                    <a:pt x="164" y="187"/>
                  </a:lnTo>
                  <a:lnTo>
                    <a:pt x="159" y="176"/>
                  </a:lnTo>
                  <a:lnTo>
                    <a:pt x="170" y="163"/>
                  </a:lnTo>
                  <a:lnTo>
                    <a:pt x="201" y="151"/>
                  </a:lnTo>
                  <a:lnTo>
                    <a:pt x="252" y="116"/>
                  </a:lnTo>
                  <a:lnTo>
                    <a:pt x="283" y="52"/>
                  </a:lnTo>
                  <a:lnTo>
                    <a:pt x="292" y="52"/>
                  </a:lnTo>
                  <a:lnTo>
                    <a:pt x="274" y="9"/>
                  </a:lnTo>
                  <a:lnTo>
                    <a:pt x="289" y="4"/>
                  </a:lnTo>
                  <a:lnTo>
                    <a:pt x="292" y="0"/>
                  </a:lnTo>
                  <a:lnTo>
                    <a:pt x="319" y="28"/>
                  </a:lnTo>
                  <a:lnTo>
                    <a:pt x="347" y="55"/>
                  </a:lnTo>
                  <a:lnTo>
                    <a:pt x="385" y="98"/>
                  </a:lnTo>
                  <a:lnTo>
                    <a:pt x="394" y="124"/>
                  </a:lnTo>
                  <a:lnTo>
                    <a:pt x="455" y="125"/>
                  </a:lnTo>
                  <a:lnTo>
                    <a:pt x="492" y="127"/>
                  </a:lnTo>
                  <a:lnTo>
                    <a:pt x="541" y="143"/>
                  </a:lnTo>
                  <a:lnTo>
                    <a:pt x="522" y="210"/>
                  </a:lnTo>
                  <a:lnTo>
                    <a:pt x="553" y="231"/>
                  </a:lnTo>
                  <a:lnTo>
                    <a:pt x="535" y="230"/>
                  </a:lnTo>
                  <a:lnTo>
                    <a:pt x="495" y="240"/>
                  </a:lnTo>
                  <a:lnTo>
                    <a:pt x="456" y="260"/>
                  </a:lnTo>
                  <a:lnTo>
                    <a:pt x="418" y="278"/>
                  </a:lnTo>
                  <a:lnTo>
                    <a:pt x="404" y="319"/>
                  </a:lnTo>
                  <a:lnTo>
                    <a:pt x="392" y="363"/>
                  </a:lnTo>
                  <a:lnTo>
                    <a:pt x="367" y="406"/>
                  </a:lnTo>
                  <a:lnTo>
                    <a:pt x="389" y="448"/>
                  </a:lnTo>
                  <a:lnTo>
                    <a:pt x="410" y="491"/>
                  </a:lnTo>
                  <a:lnTo>
                    <a:pt x="409" y="515"/>
                  </a:lnTo>
                  <a:lnTo>
                    <a:pt x="428" y="519"/>
                  </a:lnTo>
                  <a:lnTo>
                    <a:pt x="456" y="542"/>
                  </a:lnTo>
                  <a:lnTo>
                    <a:pt x="495" y="551"/>
                  </a:lnTo>
                  <a:lnTo>
                    <a:pt x="528" y="524"/>
                  </a:lnTo>
                  <a:lnTo>
                    <a:pt x="531" y="566"/>
                  </a:lnTo>
                  <a:lnTo>
                    <a:pt x="535" y="607"/>
                  </a:lnTo>
                  <a:lnTo>
                    <a:pt x="586" y="603"/>
                  </a:lnTo>
                  <a:lnTo>
                    <a:pt x="612" y="646"/>
                  </a:lnTo>
                  <a:lnTo>
                    <a:pt x="635" y="689"/>
                  </a:lnTo>
                  <a:lnTo>
                    <a:pt x="628" y="701"/>
                  </a:lnTo>
                  <a:lnTo>
                    <a:pt x="628" y="77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1" name="Freeform 645">
              <a:extLst>
                <a:ext uri="{FF2B5EF4-FFF2-40B4-BE49-F238E27FC236}">
                  <a16:creationId xmlns:a16="http://schemas.microsoft.com/office/drawing/2014/main" xmlns="" id="{4D87ACA0-1445-44C7-9BA6-01B60C056077}"/>
                </a:ext>
              </a:extLst>
            </p:cNvPr>
            <p:cNvSpPr>
              <a:spLocks noChangeAspect="1"/>
            </p:cNvSpPr>
            <p:nvPr/>
          </p:nvSpPr>
          <p:spPr bwMode="auto">
            <a:xfrm>
              <a:off x="3870" y="1668"/>
              <a:ext cx="935" cy="680"/>
            </a:xfrm>
            <a:custGeom>
              <a:avLst/>
              <a:gdLst>
                <a:gd name="T0" fmla="*/ 53 w 2487"/>
                <a:gd name="T1" fmla="*/ 74 h 1810"/>
                <a:gd name="T2" fmla="*/ 44 w 2487"/>
                <a:gd name="T3" fmla="*/ 74 h 1810"/>
                <a:gd name="T4" fmla="*/ 33 w 2487"/>
                <a:gd name="T5" fmla="*/ 71 h 1810"/>
                <a:gd name="T6" fmla="*/ 25 w 2487"/>
                <a:gd name="T7" fmla="*/ 67 h 1810"/>
                <a:gd name="T8" fmla="*/ 17 w 2487"/>
                <a:gd name="T9" fmla="*/ 60 h 1810"/>
                <a:gd name="T10" fmla="*/ 17 w 2487"/>
                <a:gd name="T11" fmla="*/ 55 h 1810"/>
                <a:gd name="T12" fmla="*/ 15 w 2487"/>
                <a:gd name="T13" fmla="*/ 52 h 1810"/>
                <a:gd name="T14" fmla="*/ 7 w 2487"/>
                <a:gd name="T15" fmla="*/ 48 h 1810"/>
                <a:gd name="T16" fmla="*/ 5 w 2487"/>
                <a:gd name="T17" fmla="*/ 46 h 1810"/>
                <a:gd name="T18" fmla="*/ 3 w 2487"/>
                <a:gd name="T19" fmla="*/ 37 h 1810"/>
                <a:gd name="T20" fmla="*/ 11 w 2487"/>
                <a:gd name="T21" fmla="*/ 33 h 1810"/>
                <a:gd name="T22" fmla="*/ 12 w 2487"/>
                <a:gd name="T23" fmla="*/ 27 h 1810"/>
                <a:gd name="T24" fmla="*/ 14 w 2487"/>
                <a:gd name="T25" fmla="*/ 23 h 1810"/>
                <a:gd name="T26" fmla="*/ 18 w 2487"/>
                <a:gd name="T27" fmla="*/ 15 h 1810"/>
                <a:gd name="T28" fmla="*/ 23 w 2487"/>
                <a:gd name="T29" fmla="*/ 14 h 1810"/>
                <a:gd name="T30" fmla="*/ 34 w 2487"/>
                <a:gd name="T31" fmla="*/ 23 h 1810"/>
                <a:gd name="T32" fmla="*/ 48 w 2487"/>
                <a:gd name="T33" fmla="*/ 28 h 1810"/>
                <a:gd name="T34" fmla="*/ 64 w 2487"/>
                <a:gd name="T35" fmla="*/ 31 h 1810"/>
                <a:gd name="T36" fmla="*/ 74 w 2487"/>
                <a:gd name="T37" fmla="*/ 33 h 1810"/>
                <a:gd name="T38" fmla="*/ 86 w 2487"/>
                <a:gd name="T39" fmla="*/ 28 h 1810"/>
                <a:gd name="T40" fmla="*/ 92 w 2487"/>
                <a:gd name="T41" fmla="*/ 23 h 1810"/>
                <a:gd name="T42" fmla="*/ 93 w 2487"/>
                <a:gd name="T43" fmla="*/ 15 h 1810"/>
                <a:gd name="T44" fmla="*/ 87 w 2487"/>
                <a:gd name="T45" fmla="*/ 15 h 1810"/>
                <a:gd name="T46" fmla="*/ 91 w 2487"/>
                <a:gd name="T47" fmla="*/ 7 h 1810"/>
                <a:gd name="T48" fmla="*/ 92 w 2487"/>
                <a:gd name="T49" fmla="*/ 0 h 1810"/>
                <a:gd name="T50" fmla="*/ 108 w 2487"/>
                <a:gd name="T51" fmla="*/ 8 h 1810"/>
                <a:gd name="T52" fmla="*/ 123 w 2487"/>
                <a:gd name="T53" fmla="*/ 16 h 1810"/>
                <a:gd name="T54" fmla="*/ 132 w 2487"/>
                <a:gd name="T55" fmla="*/ 24 h 1810"/>
                <a:gd name="T56" fmla="*/ 131 w 2487"/>
                <a:gd name="T57" fmla="*/ 30 h 1810"/>
                <a:gd name="T58" fmla="*/ 126 w 2487"/>
                <a:gd name="T59" fmla="*/ 33 h 1810"/>
                <a:gd name="T60" fmla="*/ 121 w 2487"/>
                <a:gd name="T61" fmla="*/ 38 h 1810"/>
                <a:gd name="T62" fmla="*/ 115 w 2487"/>
                <a:gd name="T63" fmla="*/ 40 h 1810"/>
                <a:gd name="T64" fmla="*/ 111 w 2487"/>
                <a:gd name="T65" fmla="*/ 38 h 1810"/>
                <a:gd name="T66" fmla="*/ 110 w 2487"/>
                <a:gd name="T67" fmla="*/ 44 h 1810"/>
                <a:gd name="T68" fmla="*/ 120 w 2487"/>
                <a:gd name="T69" fmla="*/ 46 h 1810"/>
                <a:gd name="T70" fmla="*/ 116 w 2487"/>
                <a:gd name="T71" fmla="*/ 51 h 1810"/>
                <a:gd name="T72" fmla="*/ 125 w 2487"/>
                <a:gd name="T73" fmla="*/ 63 h 1810"/>
                <a:gd name="T74" fmla="*/ 124 w 2487"/>
                <a:gd name="T75" fmla="*/ 66 h 1810"/>
                <a:gd name="T76" fmla="*/ 127 w 2487"/>
                <a:gd name="T77" fmla="*/ 69 h 1810"/>
                <a:gd name="T78" fmla="*/ 127 w 2487"/>
                <a:gd name="T79" fmla="*/ 71 h 1810"/>
                <a:gd name="T80" fmla="*/ 126 w 2487"/>
                <a:gd name="T81" fmla="*/ 74 h 1810"/>
                <a:gd name="T82" fmla="*/ 124 w 2487"/>
                <a:gd name="T83" fmla="*/ 79 h 1810"/>
                <a:gd name="T84" fmla="*/ 124 w 2487"/>
                <a:gd name="T85" fmla="*/ 82 h 1810"/>
                <a:gd name="T86" fmla="*/ 121 w 2487"/>
                <a:gd name="T87" fmla="*/ 84 h 1810"/>
                <a:gd name="T88" fmla="*/ 118 w 2487"/>
                <a:gd name="T89" fmla="*/ 88 h 1810"/>
                <a:gd name="T90" fmla="*/ 114 w 2487"/>
                <a:gd name="T91" fmla="*/ 89 h 1810"/>
                <a:gd name="T92" fmla="*/ 111 w 2487"/>
                <a:gd name="T93" fmla="*/ 89 h 1810"/>
                <a:gd name="T94" fmla="*/ 109 w 2487"/>
                <a:gd name="T95" fmla="*/ 92 h 1810"/>
                <a:gd name="T96" fmla="*/ 105 w 2487"/>
                <a:gd name="T97" fmla="*/ 93 h 1810"/>
                <a:gd name="T98" fmla="*/ 103 w 2487"/>
                <a:gd name="T99" fmla="*/ 93 h 1810"/>
                <a:gd name="T100" fmla="*/ 99 w 2487"/>
                <a:gd name="T101" fmla="*/ 92 h 1810"/>
                <a:gd name="T102" fmla="*/ 91 w 2487"/>
                <a:gd name="T103" fmla="*/ 88 h 1810"/>
                <a:gd name="T104" fmla="*/ 86 w 2487"/>
                <a:gd name="T105" fmla="*/ 89 h 1810"/>
                <a:gd name="T106" fmla="*/ 81 w 2487"/>
                <a:gd name="T107" fmla="*/ 90 h 1810"/>
                <a:gd name="T108" fmla="*/ 78 w 2487"/>
                <a:gd name="T109" fmla="*/ 92 h 1810"/>
                <a:gd name="T110" fmla="*/ 73 w 2487"/>
                <a:gd name="T111" fmla="*/ 85 h 1810"/>
                <a:gd name="T112" fmla="*/ 71 w 2487"/>
                <a:gd name="T113" fmla="*/ 81 h 1810"/>
                <a:gd name="T114" fmla="*/ 67 w 2487"/>
                <a:gd name="T115" fmla="*/ 72 h 1810"/>
                <a:gd name="T116" fmla="*/ 64 w 2487"/>
                <a:gd name="T117" fmla="*/ 70 h 18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87"/>
                <a:gd name="T178" fmla="*/ 0 h 1810"/>
                <a:gd name="T179" fmla="*/ 2487 w 2487"/>
                <a:gd name="T180" fmla="*/ 1810 h 18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87" h="1810">
                  <a:moveTo>
                    <a:pt x="1111" y="1319"/>
                  </a:moveTo>
                  <a:lnTo>
                    <a:pt x="1076" y="1351"/>
                  </a:lnTo>
                  <a:lnTo>
                    <a:pt x="1042" y="1382"/>
                  </a:lnTo>
                  <a:lnTo>
                    <a:pt x="999" y="1399"/>
                  </a:lnTo>
                  <a:lnTo>
                    <a:pt x="997" y="1399"/>
                  </a:lnTo>
                  <a:lnTo>
                    <a:pt x="973" y="1382"/>
                  </a:lnTo>
                  <a:lnTo>
                    <a:pt x="906" y="1375"/>
                  </a:lnTo>
                  <a:lnTo>
                    <a:pt x="873" y="1424"/>
                  </a:lnTo>
                  <a:lnTo>
                    <a:pt x="851" y="1379"/>
                  </a:lnTo>
                  <a:lnTo>
                    <a:pt x="831" y="1393"/>
                  </a:lnTo>
                  <a:lnTo>
                    <a:pt x="773" y="1388"/>
                  </a:lnTo>
                  <a:lnTo>
                    <a:pt x="731" y="1382"/>
                  </a:lnTo>
                  <a:lnTo>
                    <a:pt x="682" y="1361"/>
                  </a:lnTo>
                  <a:lnTo>
                    <a:pt x="675" y="1351"/>
                  </a:lnTo>
                  <a:lnTo>
                    <a:pt x="631" y="1331"/>
                  </a:lnTo>
                  <a:lnTo>
                    <a:pt x="615" y="1313"/>
                  </a:lnTo>
                  <a:lnTo>
                    <a:pt x="596" y="1321"/>
                  </a:lnTo>
                  <a:lnTo>
                    <a:pt x="534" y="1273"/>
                  </a:lnTo>
                  <a:lnTo>
                    <a:pt x="496" y="1251"/>
                  </a:lnTo>
                  <a:lnTo>
                    <a:pt x="475" y="1269"/>
                  </a:lnTo>
                  <a:lnTo>
                    <a:pt x="472" y="1264"/>
                  </a:lnTo>
                  <a:lnTo>
                    <a:pt x="425" y="1233"/>
                  </a:lnTo>
                  <a:lnTo>
                    <a:pt x="369" y="1200"/>
                  </a:lnTo>
                  <a:lnTo>
                    <a:pt x="345" y="1193"/>
                  </a:lnTo>
                  <a:lnTo>
                    <a:pt x="324" y="1133"/>
                  </a:lnTo>
                  <a:lnTo>
                    <a:pt x="354" y="1137"/>
                  </a:lnTo>
                  <a:lnTo>
                    <a:pt x="361" y="1115"/>
                  </a:lnTo>
                  <a:lnTo>
                    <a:pt x="331" y="1075"/>
                  </a:lnTo>
                  <a:lnTo>
                    <a:pt x="330" y="1054"/>
                  </a:lnTo>
                  <a:lnTo>
                    <a:pt x="325" y="1040"/>
                  </a:lnTo>
                  <a:lnTo>
                    <a:pt x="318" y="1031"/>
                  </a:lnTo>
                  <a:lnTo>
                    <a:pt x="309" y="1018"/>
                  </a:lnTo>
                  <a:lnTo>
                    <a:pt x="308" y="1006"/>
                  </a:lnTo>
                  <a:lnTo>
                    <a:pt x="302" y="991"/>
                  </a:lnTo>
                  <a:lnTo>
                    <a:pt x="287" y="985"/>
                  </a:lnTo>
                  <a:lnTo>
                    <a:pt x="264" y="978"/>
                  </a:lnTo>
                  <a:lnTo>
                    <a:pt x="249" y="972"/>
                  </a:lnTo>
                  <a:lnTo>
                    <a:pt x="187" y="954"/>
                  </a:lnTo>
                  <a:lnTo>
                    <a:pt x="152" y="937"/>
                  </a:lnTo>
                  <a:lnTo>
                    <a:pt x="131" y="902"/>
                  </a:lnTo>
                  <a:lnTo>
                    <a:pt x="76" y="887"/>
                  </a:lnTo>
                  <a:lnTo>
                    <a:pt x="75" y="875"/>
                  </a:lnTo>
                  <a:lnTo>
                    <a:pt x="88" y="876"/>
                  </a:lnTo>
                  <a:lnTo>
                    <a:pt x="90" y="876"/>
                  </a:lnTo>
                  <a:lnTo>
                    <a:pt x="97" y="872"/>
                  </a:lnTo>
                  <a:lnTo>
                    <a:pt x="67" y="808"/>
                  </a:lnTo>
                  <a:lnTo>
                    <a:pt x="25" y="805"/>
                  </a:lnTo>
                  <a:lnTo>
                    <a:pt x="0" y="760"/>
                  </a:lnTo>
                  <a:lnTo>
                    <a:pt x="18" y="718"/>
                  </a:lnTo>
                  <a:lnTo>
                    <a:pt x="49" y="697"/>
                  </a:lnTo>
                  <a:lnTo>
                    <a:pt x="70" y="697"/>
                  </a:lnTo>
                  <a:lnTo>
                    <a:pt x="97" y="703"/>
                  </a:lnTo>
                  <a:lnTo>
                    <a:pt x="127" y="667"/>
                  </a:lnTo>
                  <a:lnTo>
                    <a:pt x="175" y="655"/>
                  </a:lnTo>
                  <a:lnTo>
                    <a:pt x="209" y="629"/>
                  </a:lnTo>
                  <a:lnTo>
                    <a:pt x="245" y="600"/>
                  </a:lnTo>
                  <a:lnTo>
                    <a:pt x="231" y="575"/>
                  </a:lnTo>
                  <a:lnTo>
                    <a:pt x="242" y="563"/>
                  </a:lnTo>
                  <a:lnTo>
                    <a:pt x="242" y="552"/>
                  </a:lnTo>
                  <a:lnTo>
                    <a:pt x="222" y="512"/>
                  </a:lnTo>
                  <a:lnTo>
                    <a:pt x="202" y="472"/>
                  </a:lnTo>
                  <a:lnTo>
                    <a:pt x="173" y="457"/>
                  </a:lnTo>
                  <a:lnTo>
                    <a:pt x="225" y="438"/>
                  </a:lnTo>
                  <a:lnTo>
                    <a:pt x="285" y="444"/>
                  </a:lnTo>
                  <a:lnTo>
                    <a:pt x="269" y="423"/>
                  </a:lnTo>
                  <a:lnTo>
                    <a:pt x="263" y="376"/>
                  </a:lnTo>
                  <a:lnTo>
                    <a:pt x="258" y="330"/>
                  </a:lnTo>
                  <a:lnTo>
                    <a:pt x="328" y="344"/>
                  </a:lnTo>
                  <a:lnTo>
                    <a:pt x="369" y="339"/>
                  </a:lnTo>
                  <a:lnTo>
                    <a:pt x="348" y="281"/>
                  </a:lnTo>
                  <a:lnTo>
                    <a:pt x="367" y="266"/>
                  </a:lnTo>
                  <a:lnTo>
                    <a:pt x="385" y="229"/>
                  </a:lnTo>
                  <a:lnTo>
                    <a:pt x="418" y="226"/>
                  </a:lnTo>
                  <a:lnTo>
                    <a:pt x="422" y="233"/>
                  </a:lnTo>
                  <a:lnTo>
                    <a:pt x="442" y="254"/>
                  </a:lnTo>
                  <a:lnTo>
                    <a:pt x="505" y="293"/>
                  </a:lnTo>
                  <a:lnTo>
                    <a:pt x="539" y="299"/>
                  </a:lnTo>
                  <a:lnTo>
                    <a:pt x="605" y="345"/>
                  </a:lnTo>
                  <a:lnTo>
                    <a:pt x="621" y="390"/>
                  </a:lnTo>
                  <a:lnTo>
                    <a:pt x="636" y="433"/>
                  </a:lnTo>
                  <a:lnTo>
                    <a:pt x="688" y="442"/>
                  </a:lnTo>
                  <a:lnTo>
                    <a:pt x="740" y="451"/>
                  </a:lnTo>
                  <a:lnTo>
                    <a:pt x="805" y="470"/>
                  </a:lnTo>
                  <a:lnTo>
                    <a:pt x="867" y="490"/>
                  </a:lnTo>
                  <a:lnTo>
                    <a:pt x="908" y="532"/>
                  </a:lnTo>
                  <a:lnTo>
                    <a:pt x="948" y="575"/>
                  </a:lnTo>
                  <a:lnTo>
                    <a:pt x="1009" y="578"/>
                  </a:lnTo>
                  <a:lnTo>
                    <a:pt x="1072" y="581"/>
                  </a:lnTo>
                  <a:lnTo>
                    <a:pt x="1133" y="585"/>
                  </a:lnTo>
                  <a:lnTo>
                    <a:pt x="1196" y="588"/>
                  </a:lnTo>
                  <a:lnTo>
                    <a:pt x="1212" y="603"/>
                  </a:lnTo>
                  <a:lnTo>
                    <a:pt x="1267" y="614"/>
                  </a:lnTo>
                  <a:lnTo>
                    <a:pt x="1322" y="624"/>
                  </a:lnTo>
                  <a:lnTo>
                    <a:pt x="1357" y="639"/>
                  </a:lnTo>
                  <a:lnTo>
                    <a:pt x="1390" y="620"/>
                  </a:lnTo>
                  <a:lnTo>
                    <a:pt x="1422" y="599"/>
                  </a:lnTo>
                  <a:lnTo>
                    <a:pt x="1475" y="594"/>
                  </a:lnTo>
                  <a:lnTo>
                    <a:pt x="1528" y="590"/>
                  </a:lnTo>
                  <a:lnTo>
                    <a:pt x="1569" y="557"/>
                  </a:lnTo>
                  <a:lnTo>
                    <a:pt x="1611" y="523"/>
                  </a:lnTo>
                  <a:lnTo>
                    <a:pt x="1579" y="494"/>
                  </a:lnTo>
                  <a:lnTo>
                    <a:pt x="1573" y="445"/>
                  </a:lnTo>
                  <a:lnTo>
                    <a:pt x="1636" y="461"/>
                  </a:lnTo>
                  <a:lnTo>
                    <a:pt x="1678" y="439"/>
                  </a:lnTo>
                  <a:lnTo>
                    <a:pt x="1724" y="426"/>
                  </a:lnTo>
                  <a:lnTo>
                    <a:pt x="1733" y="390"/>
                  </a:lnTo>
                  <a:lnTo>
                    <a:pt x="1782" y="363"/>
                  </a:lnTo>
                  <a:lnTo>
                    <a:pt x="1858" y="364"/>
                  </a:lnTo>
                  <a:lnTo>
                    <a:pt x="1846" y="336"/>
                  </a:lnTo>
                  <a:lnTo>
                    <a:pt x="1749" y="287"/>
                  </a:lnTo>
                  <a:lnTo>
                    <a:pt x="1727" y="308"/>
                  </a:lnTo>
                  <a:lnTo>
                    <a:pt x="1711" y="299"/>
                  </a:lnTo>
                  <a:lnTo>
                    <a:pt x="1666" y="300"/>
                  </a:lnTo>
                  <a:lnTo>
                    <a:pt x="1627" y="279"/>
                  </a:lnTo>
                  <a:lnTo>
                    <a:pt x="1639" y="273"/>
                  </a:lnTo>
                  <a:lnTo>
                    <a:pt x="1633" y="232"/>
                  </a:lnTo>
                  <a:lnTo>
                    <a:pt x="1627" y="190"/>
                  </a:lnTo>
                  <a:lnTo>
                    <a:pt x="1690" y="202"/>
                  </a:lnTo>
                  <a:lnTo>
                    <a:pt x="1723" y="166"/>
                  </a:lnTo>
                  <a:lnTo>
                    <a:pt x="1708" y="127"/>
                  </a:lnTo>
                  <a:lnTo>
                    <a:pt x="1706" y="63"/>
                  </a:lnTo>
                  <a:lnTo>
                    <a:pt x="1676" y="42"/>
                  </a:lnTo>
                  <a:lnTo>
                    <a:pt x="1655" y="35"/>
                  </a:lnTo>
                  <a:lnTo>
                    <a:pt x="1688" y="5"/>
                  </a:lnTo>
                  <a:lnTo>
                    <a:pt x="1742" y="3"/>
                  </a:lnTo>
                  <a:lnTo>
                    <a:pt x="1796" y="0"/>
                  </a:lnTo>
                  <a:lnTo>
                    <a:pt x="1906" y="36"/>
                  </a:lnTo>
                  <a:lnTo>
                    <a:pt x="1949" y="73"/>
                  </a:lnTo>
                  <a:lnTo>
                    <a:pt x="1994" y="111"/>
                  </a:lnTo>
                  <a:lnTo>
                    <a:pt x="2039" y="148"/>
                  </a:lnTo>
                  <a:lnTo>
                    <a:pt x="2082" y="185"/>
                  </a:lnTo>
                  <a:lnTo>
                    <a:pt x="2130" y="206"/>
                  </a:lnTo>
                  <a:lnTo>
                    <a:pt x="2209" y="227"/>
                  </a:lnTo>
                  <a:lnTo>
                    <a:pt x="2255" y="245"/>
                  </a:lnTo>
                  <a:lnTo>
                    <a:pt x="2309" y="305"/>
                  </a:lnTo>
                  <a:lnTo>
                    <a:pt x="2376" y="296"/>
                  </a:lnTo>
                  <a:lnTo>
                    <a:pt x="2443" y="272"/>
                  </a:lnTo>
                  <a:lnTo>
                    <a:pt x="2470" y="320"/>
                  </a:lnTo>
                  <a:lnTo>
                    <a:pt x="2478" y="384"/>
                  </a:lnTo>
                  <a:lnTo>
                    <a:pt x="2487" y="448"/>
                  </a:lnTo>
                  <a:lnTo>
                    <a:pt x="2429" y="439"/>
                  </a:lnTo>
                  <a:lnTo>
                    <a:pt x="2421" y="466"/>
                  </a:lnTo>
                  <a:lnTo>
                    <a:pt x="2451" y="515"/>
                  </a:lnTo>
                  <a:lnTo>
                    <a:pt x="2481" y="564"/>
                  </a:lnTo>
                  <a:lnTo>
                    <a:pt x="2463" y="576"/>
                  </a:lnTo>
                  <a:lnTo>
                    <a:pt x="2473" y="591"/>
                  </a:lnTo>
                  <a:lnTo>
                    <a:pt x="2423" y="561"/>
                  </a:lnTo>
                  <a:lnTo>
                    <a:pt x="2423" y="590"/>
                  </a:lnTo>
                  <a:lnTo>
                    <a:pt x="2393" y="614"/>
                  </a:lnTo>
                  <a:lnTo>
                    <a:pt x="2378" y="618"/>
                  </a:lnTo>
                  <a:lnTo>
                    <a:pt x="2394" y="648"/>
                  </a:lnTo>
                  <a:lnTo>
                    <a:pt x="2340" y="632"/>
                  </a:lnTo>
                  <a:lnTo>
                    <a:pt x="2323" y="642"/>
                  </a:lnTo>
                  <a:lnTo>
                    <a:pt x="2296" y="688"/>
                  </a:lnTo>
                  <a:lnTo>
                    <a:pt x="2269" y="718"/>
                  </a:lnTo>
                  <a:lnTo>
                    <a:pt x="2246" y="733"/>
                  </a:lnTo>
                  <a:lnTo>
                    <a:pt x="2218" y="752"/>
                  </a:lnTo>
                  <a:lnTo>
                    <a:pt x="2190" y="773"/>
                  </a:lnTo>
                  <a:lnTo>
                    <a:pt x="2154" y="787"/>
                  </a:lnTo>
                  <a:lnTo>
                    <a:pt x="2173" y="757"/>
                  </a:lnTo>
                  <a:lnTo>
                    <a:pt x="2145" y="745"/>
                  </a:lnTo>
                  <a:lnTo>
                    <a:pt x="2154" y="691"/>
                  </a:lnTo>
                  <a:lnTo>
                    <a:pt x="2128" y="676"/>
                  </a:lnTo>
                  <a:lnTo>
                    <a:pt x="2099" y="684"/>
                  </a:lnTo>
                  <a:lnTo>
                    <a:pt x="2078" y="718"/>
                  </a:lnTo>
                  <a:lnTo>
                    <a:pt x="2054" y="754"/>
                  </a:lnTo>
                  <a:lnTo>
                    <a:pt x="2021" y="775"/>
                  </a:lnTo>
                  <a:lnTo>
                    <a:pt x="1997" y="778"/>
                  </a:lnTo>
                  <a:lnTo>
                    <a:pt x="2012" y="814"/>
                  </a:lnTo>
                  <a:lnTo>
                    <a:pt x="2076" y="832"/>
                  </a:lnTo>
                  <a:lnTo>
                    <a:pt x="2100" y="876"/>
                  </a:lnTo>
                  <a:lnTo>
                    <a:pt x="2134" y="870"/>
                  </a:lnTo>
                  <a:lnTo>
                    <a:pt x="2172" y="843"/>
                  </a:lnTo>
                  <a:lnTo>
                    <a:pt x="2230" y="866"/>
                  </a:lnTo>
                  <a:lnTo>
                    <a:pt x="2258" y="872"/>
                  </a:lnTo>
                  <a:lnTo>
                    <a:pt x="2260" y="899"/>
                  </a:lnTo>
                  <a:lnTo>
                    <a:pt x="2233" y="896"/>
                  </a:lnTo>
                  <a:lnTo>
                    <a:pt x="2203" y="914"/>
                  </a:lnTo>
                  <a:lnTo>
                    <a:pt x="2187" y="939"/>
                  </a:lnTo>
                  <a:lnTo>
                    <a:pt x="2178" y="957"/>
                  </a:lnTo>
                  <a:lnTo>
                    <a:pt x="2169" y="1012"/>
                  </a:lnTo>
                  <a:lnTo>
                    <a:pt x="2236" y="1052"/>
                  </a:lnTo>
                  <a:lnTo>
                    <a:pt x="2267" y="1094"/>
                  </a:lnTo>
                  <a:lnTo>
                    <a:pt x="2300" y="1137"/>
                  </a:lnTo>
                  <a:lnTo>
                    <a:pt x="2351" y="1182"/>
                  </a:lnTo>
                  <a:lnTo>
                    <a:pt x="2278" y="1160"/>
                  </a:lnTo>
                  <a:lnTo>
                    <a:pt x="2281" y="1166"/>
                  </a:lnTo>
                  <a:lnTo>
                    <a:pt x="2324" y="1194"/>
                  </a:lnTo>
                  <a:lnTo>
                    <a:pt x="2369" y="1221"/>
                  </a:lnTo>
                  <a:lnTo>
                    <a:pt x="2324" y="1254"/>
                  </a:lnTo>
                  <a:lnTo>
                    <a:pt x="2311" y="1263"/>
                  </a:lnTo>
                  <a:lnTo>
                    <a:pt x="2336" y="1267"/>
                  </a:lnTo>
                  <a:lnTo>
                    <a:pt x="2366" y="1264"/>
                  </a:lnTo>
                  <a:lnTo>
                    <a:pt x="2400" y="1284"/>
                  </a:lnTo>
                  <a:lnTo>
                    <a:pt x="2382" y="1303"/>
                  </a:lnTo>
                  <a:lnTo>
                    <a:pt x="2399" y="1303"/>
                  </a:lnTo>
                  <a:lnTo>
                    <a:pt x="2397" y="1313"/>
                  </a:lnTo>
                  <a:lnTo>
                    <a:pt x="2382" y="1325"/>
                  </a:lnTo>
                  <a:lnTo>
                    <a:pt x="2388" y="1333"/>
                  </a:lnTo>
                  <a:lnTo>
                    <a:pt x="2391" y="1346"/>
                  </a:lnTo>
                  <a:lnTo>
                    <a:pt x="2382" y="1346"/>
                  </a:lnTo>
                  <a:lnTo>
                    <a:pt x="2397" y="1367"/>
                  </a:lnTo>
                  <a:lnTo>
                    <a:pt x="2385" y="1370"/>
                  </a:lnTo>
                  <a:lnTo>
                    <a:pt x="2358" y="1384"/>
                  </a:lnTo>
                  <a:lnTo>
                    <a:pt x="2369" y="1400"/>
                  </a:lnTo>
                  <a:lnTo>
                    <a:pt x="2360" y="1428"/>
                  </a:lnTo>
                  <a:lnTo>
                    <a:pt x="2345" y="1467"/>
                  </a:lnTo>
                  <a:lnTo>
                    <a:pt x="2336" y="1470"/>
                  </a:lnTo>
                  <a:lnTo>
                    <a:pt x="2348" y="1481"/>
                  </a:lnTo>
                  <a:lnTo>
                    <a:pt x="2326" y="1493"/>
                  </a:lnTo>
                  <a:lnTo>
                    <a:pt x="2323" y="1491"/>
                  </a:lnTo>
                  <a:lnTo>
                    <a:pt x="2345" y="1501"/>
                  </a:lnTo>
                  <a:lnTo>
                    <a:pt x="2346" y="1528"/>
                  </a:lnTo>
                  <a:lnTo>
                    <a:pt x="2333" y="1525"/>
                  </a:lnTo>
                  <a:lnTo>
                    <a:pt x="2333" y="1539"/>
                  </a:lnTo>
                  <a:lnTo>
                    <a:pt x="2323" y="1549"/>
                  </a:lnTo>
                  <a:lnTo>
                    <a:pt x="2318" y="1557"/>
                  </a:lnTo>
                  <a:lnTo>
                    <a:pt x="2314" y="1575"/>
                  </a:lnTo>
                  <a:lnTo>
                    <a:pt x="2290" y="1579"/>
                  </a:lnTo>
                  <a:lnTo>
                    <a:pt x="2284" y="1585"/>
                  </a:lnTo>
                  <a:lnTo>
                    <a:pt x="2287" y="1596"/>
                  </a:lnTo>
                  <a:lnTo>
                    <a:pt x="2273" y="1613"/>
                  </a:lnTo>
                  <a:lnTo>
                    <a:pt x="2234" y="1643"/>
                  </a:lnTo>
                  <a:lnTo>
                    <a:pt x="2236" y="1649"/>
                  </a:lnTo>
                  <a:lnTo>
                    <a:pt x="2220" y="1664"/>
                  </a:lnTo>
                  <a:lnTo>
                    <a:pt x="2193" y="1669"/>
                  </a:lnTo>
                  <a:lnTo>
                    <a:pt x="2188" y="1672"/>
                  </a:lnTo>
                  <a:lnTo>
                    <a:pt x="2182" y="1676"/>
                  </a:lnTo>
                  <a:lnTo>
                    <a:pt x="2160" y="1681"/>
                  </a:lnTo>
                  <a:lnTo>
                    <a:pt x="2149" y="1676"/>
                  </a:lnTo>
                  <a:lnTo>
                    <a:pt x="2139" y="1687"/>
                  </a:lnTo>
                  <a:lnTo>
                    <a:pt x="2133" y="1692"/>
                  </a:lnTo>
                  <a:lnTo>
                    <a:pt x="2118" y="1691"/>
                  </a:lnTo>
                  <a:lnTo>
                    <a:pt x="2094" y="1655"/>
                  </a:lnTo>
                  <a:lnTo>
                    <a:pt x="2082" y="1669"/>
                  </a:lnTo>
                  <a:lnTo>
                    <a:pt x="2093" y="1707"/>
                  </a:lnTo>
                  <a:lnTo>
                    <a:pt x="2081" y="1694"/>
                  </a:lnTo>
                  <a:lnTo>
                    <a:pt x="2082" y="1715"/>
                  </a:lnTo>
                  <a:lnTo>
                    <a:pt x="2072" y="1712"/>
                  </a:lnTo>
                  <a:lnTo>
                    <a:pt x="2055" y="1730"/>
                  </a:lnTo>
                  <a:lnTo>
                    <a:pt x="2043" y="1716"/>
                  </a:lnTo>
                  <a:lnTo>
                    <a:pt x="2037" y="1728"/>
                  </a:lnTo>
                  <a:lnTo>
                    <a:pt x="2024" y="1727"/>
                  </a:lnTo>
                  <a:lnTo>
                    <a:pt x="1994" y="1743"/>
                  </a:lnTo>
                  <a:lnTo>
                    <a:pt x="1967" y="1752"/>
                  </a:lnTo>
                  <a:lnTo>
                    <a:pt x="1958" y="1755"/>
                  </a:lnTo>
                  <a:lnTo>
                    <a:pt x="1954" y="1782"/>
                  </a:lnTo>
                  <a:lnTo>
                    <a:pt x="1967" y="1810"/>
                  </a:lnTo>
                  <a:lnTo>
                    <a:pt x="1940" y="1806"/>
                  </a:lnTo>
                  <a:lnTo>
                    <a:pt x="1930" y="1752"/>
                  </a:lnTo>
                  <a:lnTo>
                    <a:pt x="1915" y="1740"/>
                  </a:lnTo>
                  <a:lnTo>
                    <a:pt x="1896" y="1743"/>
                  </a:lnTo>
                  <a:lnTo>
                    <a:pt x="1879" y="1736"/>
                  </a:lnTo>
                  <a:lnTo>
                    <a:pt x="1860" y="1727"/>
                  </a:lnTo>
                  <a:lnTo>
                    <a:pt x="1855" y="1734"/>
                  </a:lnTo>
                  <a:lnTo>
                    <a:pt x="1839" y="1742"/>
                  </a:lnTo>
                  <a:lnTo>
                    <a:pt x="1791" y="1722"/>
                  </a:lnTo>
                  <a:lnTo>
                    <a:pt x="1770" y="1706"/>
                  </a:lnTo>
                  <a:lnTo>
                    <a:pt x="1763" y="1670"/>
                  </a:lnTo>
                  <a:lnTo>
                    <a:pt x="1705" y="1651"/>
                  </a:lnTo>
                  <a:lnTo>
                    <a:pt x="1684" y="1648"/>
                  </a:lnTo>
                  <a:lnTo>
                    <a:pt x="1655" y="1679"/>
                  </a:lnTo>
                  <a:lnTo>
                    <a:pt x="1639" y="1679"/>
                  </a:lnTo>
                  <a:lnTo>
                    <a:pt x="1631" y="1684"/>
                  </a:lnTo>
                  <a:lnTo>
                    <a:pt x="1618" y="1681"/>
                  </a:lnTo>
                  <a:lnTo>
                    <a:pt x="1600" y="1682"/>
                  </a:lnTo>
                  <a:lnTo>
                    <a:pt x="1588" y="1691"/>
                  </a:lnTo>
                  <a:lnTo>
                    <a:pt x="1563" y="1682"/>
                  </a:lnTo>
                  <a:lnTo>
                    <a:pt x="1551" y="1695"/>
                  </a:lnTo>
                  <a:lnTo>
                    <a:pt x="1528" y="1697"/>
                  </a:lnTo>
                  <a:lnTo>
                    <a:pt x="1540" y="1761"/>
                  </a:lnTo>
                  <a:lnTo>
                    <a:pt x="1520" y="1751"/>
                  </a:lnTo>
                  <a:lnTo>
                    <a:pt x="1512" y="1740"/>
                  </a:lnTo>
                  <a:lnTo>
                    <a:pt x="1499" y="1734"/>
                  </a:lnTo>
                  <a:lnTo>
                    <a:pt x="1463" y="1745"/>
                  </a:lnTo>
                  <a:lnTo>
                    <a:pt x="1440" y="1713"/>
                  </a:lnTo>
                  <a:lnTo>
                    <a:pt x="1415" y="1703"/>
                  </a:lnTo>
                  <a:lnTo>
                    <a:pt x="1420" y="1657"/>
                  </a:lnTo>
                  <a:lnTo>
                    <a:pt x="1388" y="1643"/>
                  </a:lnTo>
                  <a:lnTo>
                    <a:pt x="1376" y="1606"/>
                  </a:lnTo>
                  <a:lnTo>
                    <a:pt x="1373" y="1600"/>
                  </a:lnTo>
                  <a:lnTo>
                    <a:pt x="1322" y="1606"/>
                  </a:lnTo>
                  <a:lnTo>
                    <a:pt x="1321" y="1582"/>
                  </a:lnTo>
                  <a:lnTo>
                    <a:pt x="1318" y="1561"/>
                  </a:lnTo>
                  <a:lnTo>
                    <a:pt x="1340" y="1521"/>
                  </a:lnTo>
                  <a:lnTo>
                    <a:pt x="1348" y="1496"/>
                  </a:lnTo>
                  <a:lnTo>
                    <a:pt x="1337" y="1452"/>
                  </a:lnTo>
                  <a:lnTo>
                    <a:pt x="1327" y="1407"/>
                  </a:lnTo>
                  <a:lnTo>
                    <a:pt x="1306" y="1397"/>
                  </a:lnTo>
                  <a:lnTo>
                    <a:pt x="1267" y="1355"/>
                  </a:lnTo>
                  <a:lnTo>
                    <a:pt x="1261" y="1373"/>
                  </a:lnTo>
                  <a:lnTo>
                    <a:pt x="1209" y="1355"/>
                  </a:lnTo>
                  <a:lnTo>
                    <a:pt x="1211" y="1331"/>
                  </a:lnTo>
                  <a:lnTo>
                    <a:pt x="1193" y="1325"/>
                  </a:lnTo>
                  <a:lnTo>
                    <a:pt x="1196" y="1316"/>
                  </a:lnTo>
                  <a:lnTo>
                    <a:pt x="1175" y="1310"/>
                  </a:lnTo>
                  <a:lnTo>
                    <a:pt x="1149" y="1325"/>
                  </a:lnTo>
                  <a:lnTo>
                    <a:pt x="1111" y="131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2" name="Freeform 646">
              <a:extLst>
                <a:ext uri="{FF2B5EF4-FFF2-40B4-BE49-F238E27FC236}">
                  <a16:creationId xmlns:a16="http://schemas.microsoft.com/office/drawing/2014/main" xmlns="" id="{C2BBF2BF-166C-4B02-9B72-97E682D80077}"/>
                </a:ext>
              </a:extLst>
            </p:cNvPr>
            <p:cNvSpPr>
              <a:spLocks noChangeAspect="1"/>
            </p:cNvSpPr>
            <p:nvPr/>
          </p:nvSpPr>
          <p:spPr bwMode="auto">
            <a:xfrm>
              <a:off x="4583" y="2354"/>
              <a:ext cx="40" cy="37"/>
            </a:xfrm>
            <a:custGeom>
              <a:avLst/>
              <a:gdLst>
                <a:gd name="T0" fmla="*/ 5 w 106"/>
                <a:gd name="T1" fmla="*/ 0 h 95"/>
                <a:gd name="T2" fmla="*/ 2 w 106"/>
                <a:gd name="T3" fmla="*/ 0 h 95"/>
                <a:gd name="T4" fmla="*/ 0 w 106"/>
                <a:gd name="T5" fmla="*/ 2 h 95"/>
                <a:gd name="T6" fmla="*/ 0 w 106"/>
                <a:gd name="T7" fmla="*/ 5 h 95"/>
                <a:gd name="T8" fmla="*/ 2 w 106"/>
                <a:gd name="T9" fmla="*/ 5 h 95"/>
                <a:gd name="T10" fmla="*/ 3 w 106"/>
                <a:gd name="T11" fmla="*/ 5 h 95"/>
                <a:gd name="T12" fmla="*/ 5 w 106"/>
                <a:gd name="T13" fmla="*/ 4 h 95"/>
                <a:gd name="T14" fmla="*/ 6 w 106"/>
                <a:gd name="T15" fmla="*/ 1 h 95"/>
                <a:gd name="T16" fmla="*/ 5 w 106"/>
                <a:gd name="T17" fmla="*/ 0 h 95"/>
                <a:gd name="T18" fmla="*/ 5 w 106"/>
                <a:gd name="T19" fmla="*/ 0 h 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6"/>
                <a:gd name="T31" fmla="*/ 0 h 95"/>
                <a:gd name="T32" fmla="*/ 106 w 106"/>
                <a:gd name="T33" fmla="*/ 95 h 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6" h="95">
                  <a:moveTo>
                    <a:pt x="81" y="0"/>
                  </a:moveTo>
                  <a:lnTo>
                    <a:pt x="31" y="7"/>
                  </a:lnTo>
                  <a:lnTo>
                    <a:pt x="0" y="33"/>
                  </a:lnTo>
                  <a:lnTo>
                    <a:pt x="3" y="77"/>
                  </a:lnTo>
                  <a:lnTo>
                    <a:pt x="42" y="95"/>
                  </a:lnTo>
                  <a:lnTo>
                    <a:pt x="60" y="89"/>
                  </a:lnTo>
                  <a:lnTo>
                    <a:pt x="87" y="56"/>
                  </a:lnTo>
                  <a:lnTo>
                    <a:pt x="106" y="21"/>
                  </a:lnTo>
                  <a:lnTo>
                    <a:pt x="100" y="3"/>
                  </a:lnTo>
                  <a:lnTo>
                    <a:pt x="81"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3" name="Freeform 647">
              <a:extLst>
                <a:ext uri="{FF2B5EF4-FFF2-40B4-BE49-F238E27FC236}">
                  <a16:creationId xmlns:a16="http://schemas.microsoft.com/office/drawing/2014/main" xmlns="" id="{14A78BCE-9500-47A1-988A-A5B6542C1AB1}"/>
                </a:ext>
              </a:extLst>
            </p:cNvPr>
            <p:cNvSpPr>
              <a:spLocks noChangeAspect="1"/>
            </p:cNvSpPr>
            <p:nvPr/>
          </p:nvSpPr>
          <p:spPr bwMode="auto">
            <a:xfrm>
              <a:off x="4893" y="1909"/>
              <a:ext cx="154" cy="166"/>
            </a:xfrm>
            <a:custGeom>
              <a:avLst/>
              <a:gdLst>
                <a:gd name="T0" fmla="*/ 20 w 412"/>
                <a:gd name="T1" fmla="*/ 18 h 441"/>
                <a:gd name="T2" fmla="*/ 19 w 412"/>
                <a:gd name="T3" fmla="*/ 17 h 441"/>
                <a:gd name="T4" fmla="*/ 20 w 412"/>
                <a:gd name="T5" fmla="*/ 18 h 441"/>
                <a:gd name="T6" fmla="*/ 19 w 412"/>
                <a:gd name="T7" fmla="*/ 19 h 441"/>
                <a:gd name="T8" fmla="*/ 18 w 412"/>
                <a:gd name="T9" fmla="*/ 20 h 441"/>
                <a:gd name="T10" fmla="*/ 18 w 412"/>
                <a:gd name="T11" fmla="*/ 19 h 441"/>
                <a:gd name="T12" fmla="*/ 17 w 412"/>
                <a:gd name="T13" fmla="*/ 20 h 441"/>
                <a:gd name="T14" fmla="*/ 15 w 412"/>
                <a:gd name="T15" fmla="*/ 20 h 441"/>
                <a:gd name="T16" fmla="*/ 14 w 412"/>
                <a:gd name="T17" fmla="*/ 20 h 441"/>
                <a:gd name="T18" fmla="*/ 13 w 412"/>
                <a:gd name="T19" fmla="*/ 19 h 441"/>
                <a:gd name="T20" fmla="*/ 13 w 412"/>
                <a:gd name="T21" fmla="*/ 20 h 441"/>
                <a:gd name="T22" fmla="*/ 14 w 412"/>
                <a:gd name="T23" fmla="*/ 21 h 441"/>
                <a:gd name="T24" fmla="*/ 13 w 412"/>
                <a:gd name="T25" fmla="*/ 22 h 441"/>
                <a:gd name="T26" fmla="*/ 13 w 412"/>
                <a:gd name="T27" fmla="*/ 23 h 441"/>
                <a:gd name="T28" fmla="*/ 10 w 412"/>
                <a:gd name="T29" fmla="*/ 22 h 441"/>
                <a:gd name="T30" fmla="*/ 10 w 412"/>
                <a:gd name="T31" fmla="*/ 20 h 441"/>
                <a:gd name="T32" fmla="*/ 7 w 412"/>
                <a:gd name="T33" fmla="*/ 20 h 441"/>
                <a:gd name="T34" fmla="*/ 4 w 412"/>
                <a:gd name="T35" fmla="*/ 21 h 441"/>
                <a:gd name="T36" fmla="*/ 3 w 412"/>
                <a:gd name="T37" fmla="*/ 22 h 441"/>
                <a:gd name="T38" fmla="*/ 0 w 412"/>
                <a:gd name="T39" fmla="*/ 21 h 441"/>
                <a:gd name="T40" fmla="*/ 0 w 412"/>
                <a:gd name="T41" fmla="*/ 21 h 441"/>
                <a:gd name="T42" fmla="*/ 2 w 412"/>
                <a:gd name="T43" fmla="*/ 19 h 441"/>
                <a:gd name="T44" fmla="*/ 4 w 412"/>
                <a:gd name="T45" fmla="*/ 17 h 441"/>
                <a:gd name="T46" fmla="*/ 6 w 412"/>
                <a:gd name="T47" fmla="*/ 17 h 441"/>
                <a:gd name="T48" fmla="*/ 9 w 412"/>
                <a:gd name="T49" fmla="*/ 17 h 441"/>
                <a:gd name="T50" fmla="*/ 9 w 412"/>
                <a:gd name="T51" fmla="*/ 17 h 441"/>
                <a:gd name="T52" fmla="*/ 10 w 412"/>
                <a:gd name="T53" fmla="*/ 17 h 441"/>
                <a:gd name="T54" fmla="*/ 10 w 412"/>
                <a:gd name="T55" fmla="*/ 15 h 441"/>
                <a:gd name="T56" fmla="*/ 10 w 412"/>
                <a:gd name="T57" fmla="*/ 13 h 441"/>
                <a:gd name="T58" fmla="*/ 11 w 412"/>
                <a:gd name="T59" fmla="*/ 12 h 441"/>
                <a:gd name="T60" fmla="*/ 10 w 412"/>
                <a:gd name="T61" fmla="*/ 13 h 441"/>
                <a:gd name="T62" fmla="*/ 12 w 412"/>
                <a:gd name="T63" fmla="*/ 14 h 441"/>
                <a:gd name="T64" fmla="*/ 13 w 412"/>
                <a:gd name="T65" fmla="*/ 13 h 441"/>
                <a:gd name="T66" fmla="*/ 14 w 412"/>
                <a:gd name="T67" fmla="*/ 11 h 441"/>
                <a:gd name="T68" fmla="*/ 14 w 412"/>
                <a:gd name="T69" fmla="*/ 9 h 441"/>
                <a:gd name="T70" fmla="*/ 15 w 412"/>
                <a:gd name="T71" fmla="*/ 7 h 441"/>
                <a:gd name="T72" fmla="*/ 13 w 412"/>
                <a:gd name="T73" fmla="*/ 5 h 441"/>
                <a:gd name="T74" fmla="*/ 12 w 412"/>
                <a:gd name="T75" fmla="*/ 2 h 441"/>
                <a:gd name="T76" fmla="*/ 12 w 412"/>
                <a:gd name="T77" fmla="*/ 1 h 441"/>
                <a:gd name="T78" fmla="*/ 14 w 412"/>
                <a:gd name="T79" fmla="*/ 2 h 441"/>
                <a:gd name="T80" fmla="*/ 14 w 412"/>
                <a:gd name="T81" fmla="*/ 1 h 441"/>
                <a:gd name="T82" fmla="*/ 14 w 412"/>
                <a:gd name="T83" fmla="*/ 1 h 441"/>
                <a:gd name="T84" fmla="*/ 13 w 412"/>
                <a:gd name="T85" fmla="*/ 1 h 441"/>
                <a:gd name="T86" fmla="*/ 13 w 412"/>
                <a:gd name="T87" fmla="*/ 0 h 441"/>
                <a:gd name="T88" fmla="*/ 14 w 412"/>
                <a:gd name="T89" fmla="*/ 0 h 441"/>
                <a:gd name="T90" fmla="*/ 16 w 412"/>
                <a:gd name="T91" fmla="*/ 3 h 441"/>
                <a:gd name="T92" fmla="*/ 19 w 412"/>
                <a:gd name="T93" fmla="*/ 6 h 441"/>
                <a:gd name="T94" fmla="*/ 19 w 412"/>
                <a:gd name="T95" fmla="*/ 9 h 441"/>
                <a:gd name="T96" fmla="*/ 18 w 412"/>
                <a:gd name="T97" fmla="*/ 10 h 441"/>
                <a:gd name="T98" fmla="*/ 20 w 412"/>
                <a:gd name="T99" fmla="*/ 14 h 441"/>
                <a:gd name="T100" fmla="*/ 22 w 412"/>
                <a:gd name="T101" fmla="*/ 17 h 441"/>
                <a:gd name="T102" fmla="*/ 21 w 412"/>
                <a:gd name="T103" fmla="*/ 19 h 441"/>
                <a:gd name="T104" fmla="*/ 20 w 412"/>
                <a:gd name="T105" fmla="*/ 18 h 4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2"/>
                <a:gd name="T160" fmla="*/ 0 h 441"/>
                <a:gd name="T161" fmla="*/ 412 w 412"/>
                <a:gd name="T162" fmla="*/ 441 h 44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2" h="441">
                  <a:moveTo>
                    <a:pt x="385" y="332"/>
                  </a:moveTo>
                  <a:lnTo>
                    <a:pt x="374" y="320"/>
                  </a:lnTo>
                  <a:lnTo>
                    <a:pt x="376" y="344"/>
                  </a:lnTo>
                  <a:lnTo>
                    <a:pt x="356" y="353"/>
                  </a:lnTo>
                  <a:lnTo>
                    <a:pt x="350" y="374"/>
                  </a:lnTo>
                  <a:lnTo>
                    <a:pt x="338" y="350"/>
                  </a:lnTo>
                  <a:lnTo>
                    <a:pt x="328" y="378"/>
                  </a:lnTo>
                  <a:lnTo>
                    <a:pt x="277" y="375"/>
                  </a:lnTo>
                  <a:lnTo>
                    <a:pt x="262" y="368"/>
                  </a:lnTo>
                  <a:lnTo>
                    <a:pt x="247" y="354"/>
                  </a:lnTo>
                  <a:lnTo>
                    <a:pt x="256" y="381"/>
                  </a:lnTo>
                  <a:lnTo>
                    <a:pt x="267" y="396"/>
                  </a:lnTo>
                  <a:lnTo>
                    <a:pt x="246" y="418"/>
                  </a:lnTo>
                  <a:lnTo>
                    <a:pt x="240" y="441"/>
                  </a:lnTo>
                  <a:lnTo>
                    <a:pt x="195" y="408"/>
                  </a:lnTo>
                  <a:lnTo>
                    <a:pt x="191" y="372"/>
                  </a:lnTo>
                  <a:lnTo>
                    <a:pt x="135" y="378"/>
                  </a:lnTo>
                  <a:lnTo>
                    <a:pt x="71" y="393"/>
                  </a:lnTo>
                  <a:lnTo>
                    <a:pt x="53" y="415"/>
                  </a:lnTo>
                  <a:lnTo>
                    <a:pt x="0" y="405"/>
                  </a:lnTo>
                  <a:lnTo>
                    <a:pt x="9" y="387"/>
                  </a:lnTo>
                  <a:lnTo>
                    <a:pt x="40" y="356"/>
                  </a:lnTo>
                  <a:lnTo>
                    <a:pt x="70" y="326"/>
                  </a:lnTo>
                  <a:lnTo>
                    <a:pt x="116" y="323"/>
                  </a:lnTo>
                  <a:lnTo>
                    <a:pt x="164" y="320"/>
                  </a:lnTo>
                  <a:lnTo>
                    <a:pt x="173" y="326"/>
                  </a:lnTo>
                  <a:lnTo>
                    <a:pt x="198" y="312"/>
                  </a:lnTo>
                  <a:lnTo>
                    <a:pt x="192" y="283"/>
                  </a:lnTo>
                  <a:lnTo>
                    <a:pt x="186" y="238"/>
                  </a:lnTo>
                  <a:lnTo>
                    <a:pt x="207" y="226"/>
                  </a:lnTo>
                  <a:lnTo>
                    <a:pt x="204" y="241"/>
                  </a:lnTo>
                  <a:lnTo>
                    <a:pt x="220" y="259"/>
                  </a:lnTo>
                  <a:lnTo>
                    <a:pt x="244" y="236"/>
                  </a:lnTo>
                  <a:lnTo>
                    <a:pt x="267" y="214"/>
                  </a:lnTo>
                  <a:lnTo>
                    <a:pt x="273" y="172"/>
                  </a:lnTo>
                  <a:lnTo>
                    <a:pt x="277" y="132"/>
                  </a:lnTo>
                  <a:lnTo>
                    <a:pt x="252" y="89"/>
                  </a:lnTo>
                  <a:lnTo>
                    <a:pt x="234" y="41"/>
                  </a:lnTo>
                  <a:lnTo>
                    <a:pt x="238" y="14"/>
                  </a:lnTo>
                  <a:lnTo>
                    <a:pt x="261" y="29"/>
                  </a:lnTo>
                  <a:lnTo>
                    <a:pt x="274" y="21"/>
                  </a:lnTo>
                  <a:lnTo>
                    <a:pt x="268" y="12"/>
                  </a:lnTo>
                  <a:lnTo>
                    <a:pt x="247" y="12"/>
                  </a:lnTo>
                  <a:lnTo>
                    <a:pt x="252" y="0"/>
                  </a:lnTo>
                  <a:lnTo>
                    <a:pt x="274" y="8"/>
                  </a:lnTo>
                  <a:lnTo>
                    <a:pt x="316" y="57"/>
                  </a:lnTo>
                  <a:lnTo>
                    <a:pt x="361" y="105"/>
                  </a:lnTo>
                  <a:lnTo>
                    <a:pt x="365" y="169"/>
                  </a:lnTo>
                  <a:lnTo>
                    <a:pt x="353" y="189"/>
                  </a:lnTo>
                  <a:lnTo>
                    <a:pt x="382" y="257"/>
                  </a:lnTo>
                  <a:lnTo>
                    <a:pt x="412" y="312"/>
                  </a:lnTo>
                  <a:lnTo>
                    <a:pt x="394" y="362"/>
                  </a:lnTo>
                  <a:lnTo>
                    <a:pt x="385" y="33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4" name="Freeform 648">
              <a:extLst>
                <a:ext uri="{FF2B5EF4-FFF2-40B4-BE49-F238E27FC236}">
                  <a16:creationId xmlns:a16="http://schemas.microsoft.com/office/drawing/2014/main" xmlns="" id="{2FAA20C0-007A-4890-BB5D-650DBA3A3304}"/>
                </a:ext>
              </a:extLst>
            </p:cNvPr>
            <p:cNvSpPr>
              <a:spLocks noChangeAspect="1"/>
            </p:cNvSpPr>
            <p:nvPr/>
          </p:nvSpPr>
          <p:spPr bwMode="auto">
            <a:xfrm>
              <a:off x="4947" y="1827"/>
              <a:ext cx="90" cy="82"/>
            </a:xfrm>
            <a:custGeom>
              <a:avLst/>
              <a:gdLst>
                <a:gd name="T0" fmla="*/ 10 w 239"/>
                <a:gd name="T1" fmla="*/ 4 h 220"/>
                <a:gd name="T2" fmla="*/ 8 w 239"/>
                <a:gd name="T3" fmla="*/ 4 h 220"/>
                <a:gd name="T4" fmla="*/ 4 w 239"/>
                <a:gd name="T5" fmla="*/ 2 h 220"/>
                <a:gd name="T6" fmla="*/ 0 w 239"/>
                <a:gd name="T7" fmla="*/ 0 h 220"/>
                <a:gd name="T8" fmla="*/ 1 w 239"/>
                <a:gd name="T9" fmla="*/ 1 h 220"/>
                <a:gd name="T10" fmla="*/ 2 w 239"/>
                <a:gd name="T11" fmla="*/ 4 h 220"/>
                <a:gd name="T12" fmla="*/ 3 w 239"/>
                <a:gd name="T13" fmla="*/ 6 h 220"/>
                <a:gd name="T14" fmla="*/ 1 w 239"/>
                <a:gd name="T15" fmla="*/ 6 h 220"/>
                <a:gd name="T16" fmla="*/ 1 w 239"/>
                <a:gd name="T17" fmla="*/ 7 h 220"/>
                <a:gd name="T18" fmla="*/ 1 w 239"/>
                <a:gd name="T19" fmla="*/ 8 h 220"/>
                <a:gd name="T20" fmla="*/ 2 w 239"/>
                <a:gd name="T21" fmla="*/ 9 h 220"/>
                <a:gd name="T22" fmla="*/ 3 w 239"/>
                <a:gd name="T23" fmla="*/ 12 h 220"/>
                <a:gd name="T24" fmla="*/ 4 w 239"/>
                <a:gd name="T25" fmla="*/ 11 h 220"/>
                <a:gd name="T26" fmla="*/ 5 w 239"/>
                <a:gd name="T27" fmla="*/ 11 h 220"/>
                <a:gd name="T28" fmla="*/ 2 w 239"/>
                <a:gd name="T29" fmla="*/ 9 h 220"/>
                <a:gd name="T30" fmla="*/ 3 w 239"/>
                <a:gd name="T31" fmla="*/ 9 h 220"/>
                <a:gd name="T32" fmla="*/ 5 w 239"/>
                <a:gd name="T33" fmla="*/ 8 h 220"/>
                <a:gd name="T34" fmla="*/ 9 w 239"/>
                <a:gd name="T35" fmla="*/ 10 h 220"/>
                <a:gd name="T36" fmla="*/ 9 w 239"/>
                <a:gd name="T37" fmla="*/ 9 h 220"/>
                <a:gd name="T38" fmla="*/ 11 w 239"/>
                <a:gd name="T39" fmla="*/ 7 h 220"/>
                <a:gd name="T40" fmla="*/ 13 w 239"/>
                <a:gd name="T41" fmla="*/ 6 h 220"/>
                <a:gd name="T42" fmla="*/ 12 w 239"/>
                <a:gd name="T43" fmla="*/ 6 h 220"/>
                <a:gd name="T44" fmla="*/ 11 w 239"/>
                <a:gd name="T45" fmla="*/ 3 h 220"/>
                <a:gd name="T46" fmla="*/ 10 w 239"/>
                <a:gd name="T47" fmla="*/ 4 h 2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9"/>
                <a:gd name="T73" fmla="*/ 0 h 220"/>
                <a:gd name="T74" fmla="*/ 239 w 239"/>
                <a:gd name="T75" fmla="*/ 220 h 2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9" h="220">
                  <a:moveTo>
                    <a:pt x="185" y="85"/>
                  </a:moveTo>
                  <a:lnTo>
                    <a:pt x="142" y="74"/>
                  </a:lnTo>
                  <a:lnTo>
                    <a:pt x="71" y="37"/>
                  </a:lnTo>
                  <a:lnTo>
                    <a:pt x="0" y="0"/>
                  </a:lnTo>
                  <a:lnTo>
                    <a:pt x="12" y="29"/>
                  </a:lnTo>
                  <a:lnTo>
                    <a:pt x="34" y="76"/>
                  </a:lnTo>
                  <a:lnTo>
                    <a:pt x="57" y="121"/>
                  </a:lnTo>
                  <a:lnTo>
                    <a:pt x="25" y="122"/>
                  </a:lnTo>
                  <a:lnTo>
                    <a:pt x="18" y="128"/>
                  </a:lnTo>
                  <a:lnTo>
                    <a:pt x="19" y="150"/>
                  </a:lnTo>
                  <a:lnTo>
                    <a:pt x="28" y="182"/>
                  </a:lnTo>
                  <a:lnTo>
                    <a:pt x="60" y="220"/>
                  </a:lnTo>
                  <a:lnTo>
                    <a:pt x="71" y="212"/>
                  </a:lnTo>
                  <a:lnTo>
                    <a:pt x="95" y="207"/>
                  </a:lnTo>
                  <a:lnTo>
                    <a:pt x="40" y="170"/>
                  </a:lnTo>
                  <a:lnTo>
                    <a:pt x="64" y="167"/>
                  </a:lnTo>
                  <a:lnTo>
                    <a:pt x="83" y="161"/>
                  </a:lnTo>
                  <a:lnTo>
                    <a:pt x="176" y="189"/>
                  </a:lnTo>
                  <a:lnTo>
                    <a:pt x="177" y="176"/>
                  </a:lnTo>
                  <a:lnTo>
                    <a:pt x="201" y="140"/>
                  </a:lnTo>
                  <a:lnTo>
                    <a:pt x="239" y="122"/>
                  </a:lnTo>
                  <a:lnTo>
                    <a:pt x="215" y="104"/>
                  </a:lnTo>
                  <a:lnTo>
                    <a:pt x="197" y="67"/>
                  </a:lnTo>
                  <a:lnTo>
                    <a:pt x="185" y="8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5" name="Freeform 649">
              <a:extLst>
                <a:ext uri="{FF2B5EF4-FFF2-40B4-BE49-F238E27FC236}">
                  <a16:creationId xmlns:a16="http://schemas.microsoft.com/office/drawing/2014/main" xmlns="" id="{2641BB92-2FFB-47AB-A06A-F19E36C8DFAD}"/>
                </a:ext>
              </a:extLst>
            </p:cNvPr>
            <p:cNvSpPr>
              <a:spLocks noChangeAspect="1"/>
            </p:cNvSpPr>
            <p:nvPr/>
          </p:nvSpPr>
          <p:spPr bwMode="auto">
            <a:xfrm>
              <a:off x="4877" y="2066"/>
              <a:ext cx="45" cy="59"/>
            </a:xfrm>
            <a:custGeom>
              <a:avLst/>
              <a:gdLst>
                <a:gd name="T0" fmla="*/ 6 w 121"/>
                <a:gd name="T1" fmla="*/ 3 h 154"/>
                <a:gd name="T2" fmla="*/ 6 w 121"/>
                <a:gd name="T3" fmla="*/ 5 h 154"/>
                <a:gd name="T4" fmla="*/ 6 w 121"/>
                <a:gd name="T5" fmla="*/ 8 h 154"/>
                <a:gd name="T6" fmla="*/ 5 w 121"/>
                <a:gd name="T7" fmla="*/ 9 h 154"/>
                <a:gd name="T8" fmla="*/ 4 w 121"/>
                <a:gd name="T9" fmla="*/ 7 h 154"/>
                <a:gd name="T10" fmla="*/ 4 w 121"/>
                <a:gd name="T11" fmla="*/ 8 h 154"/>
                <a:gd name="T12" fmla="*/ 4 w 121"/>
                <a:gd name="T13" fmla="*/ 8 h 154"/>
                <a:gd name="T14" fmla="*/ 3 w 121"/>
                <a:gd name="T15" fmla="*/ 5 h 154"/>
                <a:gd name="T16" fmla="*/ 3 w 121"/>
                <a:gd name="T17" fmla="*/ 4 h 154"/>
                <a:gd name="T18" fmla="*/ 1 w 121"/>
                <a:gd name="T19" fmla="*/ 2 h 154"/>
                <a:gd name="T20" fmla="*/ 2 w 121"/>
                <a:gd name="T21" fmla="*/ 4 h 154"/>
                <a:gd name="T22" fmla="*/ 1 w 121"/>
                <a:gd name="T23" fmla="*/ 4 h 154"/>
                <a:gd name="T24" fmla="*/ 1 w 121"/>
                <a:gd name="T25" fmla="*/ 3 h 154"/>
                <a:gd name="T26" fmla="*/ 1 w 121"/>
                <a:gd name="T27" fmla="*/ 3 h 154"/>
                <a:gd name="T28" fmla="*/ 0 w 121"/>
                <a:gd name="T29" fmla="*/ 2 h 154"/>
                <a:gd name="T30" fmla="*/ 3 w 121"/>
                <a:gd name="T31" fmla="*/ 0 h 154"/>
                <a:gd name="T32" fmla="*/ 4 w 121"/>
                <a:gd name="T33" fmla="*/ 1 h 154"/>
                <a:gd name="T34" fmla="*/ 5 w 121"/>
                <a:gd name="T35" fmla="*/ 2 h 154"/>
                <a:gd name="T36" fmla="*/ 5 w 121"/>
                <a:gd name="T37" fmla="*/ 2 h 154"/>
                <a:gd name="T38" fmla="*/ 6 w 121"/>
                <a:gd name="T39" fmla="*/ 3 h 1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1"/>
                <a:gd name="T61" fmla="*/ 0 h 154"/>
                <a:gd name="T62" fmla="*/ 121 w 121"/>
                <a:gd name="T63" fmla="*/ 154 h 1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1" h="154">
                  <a:moveTo>
                    <a:pt x="121" y="54"/>
                  </a:moveTo>
                  <a:lnTo>
                    <a:pt x="118" y="94"/>
                  </a:lnTo>
                  <a:lnTo>
                    <a:pt x="114" y="134"/>
                  </a:lnTo>
                  <a:lnTo>
                    <a:pt x="100" y="154"/>
                  </a:lnTo>
                  <a:lnTo>
                    <a:pt x="81" y="121"/>
                  </a:lnTo>
                  <a:lnTo>
                    <a:pt x="85" y="148"/>
                  </a:lnTo>
                  <a:lnTo>
                    <a:pt x="72" y="136"/>
                  </a:lnTo>
                  <a:lnTo>
                    <a:pt x="58" y="94"/>
                  </a:lnTo>
                  <a:lnTo>
                    <a:pt x="60" y="70"/>
                  </a:lnTo>
                  <a:lnTo>
                    <a:pt x="29" y="43"/>
                  </a:lnTo>
                  <a:lnTo>
                    <a:pt x="44" y="70"/>
                  </a:lnTo>
                  <a:lnTo>
                    <a:pt x="26" y="70"/>
                  </a:lnTo>
                  <a:lnTo>
                    <a:pt x="15" y="51"/>
                  </a:lnTo>
                  <a:lnTo>
                    <a:pt x="23" y="51"/>
                  </a:lnTo>
                  <a:lnTo>
                    <a:pt x="0" y="30"/>
                  </a:lnTo>
                  <a:lnTo>
                    <a:pt x="50" y="0"/>
                  </a:lnTo>
                  <a:lnTo>
                    <a:pt x="78" y="18"/>
                  </a:lnTo>
                  <a:lnTo>
                    <a:pt x="94" y="27"/>
                  </a:lnTo>
                  <a:lnTo>
                    <a:pt x="97" y="36"/>
                  </a:lnTo>
                  <a:lnTo>
                    <a:pt x="121" y="5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6" name="Freeform 650">
              <a:extLst>
                <a:ext uri="{FF2B5EF4-FFF2-40B4-BE49-F238E27FC236}">
                  <a16:creationId xmlns:a16="http://schemas.microsoft.com/office/drawing/2014/main" xmlns="" id="{BB84F4B4-69CB-4802-B4CB-BA7870581417}"/>
                </a:ext>
              </a:extLst>
            </p:cNvPr>
            <p:cNvSpPr>
              <a:spLocks noChangeAspect="1"/>
            </p:cNvSpPr>
            <p:nvPr/>
          </p:nvSpPr>
          <p:spPr bwMode="auto">
            <a:xfrm>
              <a:off x="4920" y="2057"/>
              <a:ext cx="41" cy="33"/>
            </a:xfrm>
            <a:custGeom>
              <a:avLst/>
              <a:gdLst>
                <a:gd name="T0" fmla="*/ 4 w 112"/>
                <a:gd name="T1" fmla="*/ 3 h 86"/>
                <a:gd name="T2" fmla="*/ 3 w 112"/>
                <a:gd name="T3" fmla="*/ 3 h 86"/>
                <a:gd name="T4" fmla="*/ 3 w 112"/>
                <a:gd name="T5" fmla="*/ 5 h 86"/>
                <a:gd name="T6" fmla="*/ 1 w 112"/>
                <a:gd name="T7" fmla="*/ 4 h 86"/>
                <a:gd name="T8" fmla="*/ 0 w 112"/>
                <a:gd name="T9" fmla="*/ 3 h 86"/>
                <a:gd name="T10" fmla="*/ 0 w 112"/>
                <a:gd name="T11" fmla="*/ 3 h 86"/>
                <a:gd name="T12" fmla="*/ 1 w 112"/>
                <a:gd name="T13" fmla="*/ 1 h 86"/>
                <a:gd name="T14" fmla="*/ 3 w 112"/>
                <a:gd name="T15" fmla="*/ 1 h 86"/>
                <a:gd name="T16" fmla="*/ 4 w 112"/>
                <a:gd name="T17" fmla="*/ 0 h 86"/>
                <a:gd name="T18" fmla="*/ 5 w 112"/>
                <a:gd name="T19" fmla="*/ 1 h 86"/>
                <a:gd name="T20" fmla="*/ 5 w 112"/>
                <a:gd name="T21" fmla="*/ 2 h 86"/>
                <a:gd name="T22" fmla="*/ 4 w 112"/>
                <a:gd name="T23" fmla="*/ 3 h 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12"/>
                <a:gd name="T37" fmla="*/ 0 h 86"/>
                <a:gd name="T38" fmla="*/ 112 w 112"/>
                <a:gd name="T39" fmla="*/ 86 h 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12" h="86">
                  <a:moveTo>
                    <a:pt x="89" y="54"/>
                  </a:moveTo>
                  <a:lnTo>
                    <a:pt x="53" y="54"/>
                  </a:lnTo>
                  <a:lnTo>
                    <a:pt x="49" y="86"/>
                  </a:lnTo>
                  <a:lnTo>
                    <a:pt x="21" y="64"/>
                  </a:lnTo>
                  <a:lnTo>
                    <a:pt x="7" y="48"/>
                  </a:lnTo>
                  <a:lnTo>
                    <a:pt x="0" y="51"/>
                  </a:lnTo>
                  <a:lnTo>
                    <a:pt x="28" y="16"/>
                  </a:lnTo>
                  <a:lnTo>
                    <a:pt x="55" y="12"/>
                  </a:lnTo>
                  <a:lnTo>
                    <a:pt x="77" y="0"/>
                  </a:lnTo>
                  <a:lnTo>
                    <a:pt x="98" y="15"/>
                  </a:lnTo>
                  <a:lnTo>
                    <a:pt x="112" y="28"/>
                  </a:lnTo>
                  <a:lnTo>
                    <a:pt x="89" y="5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7" name="Freeform 651">
              <a:extLst>
                <a:ext uri="{FF2B5EF4-FFF2-40B4-BE49-F238E27FC236}">
                  <a16:creationId xmlns:a16="http://schemas.microsoft.com/office/drawing/2014/main" xmlns="" id="{9E0144B4-F2F8-422E-B1A2-6BD9DEA14B46}"/>
                </a:ext>
              </a:extLst>
            </p:cNvPr>
            <p:cNvSpPr>
              <a:spLocks noChangeAspect="1"/>
            </p:cNvSpPr>
            <p:nvPr/>
          </p:nvSpPr>
          <p:spPr bwMode="auto">
            <a:xfrm>
              <a:off x="4893" y="2212"/>
              <a:ext cx="7" cy="14"/>
            </a:xfrm>
            <a:custGeom>
              <a:avLst/>
              <a:gdLst>
                <a:gd name="T0" fmla="*/ 0 w 22"/>
                <a:gd name="T1" fmla="*/ 2 h 37"/>
                <a:gd name="T2" fmla="*/ 1 w 22"/>
                <a:gd name="T3" fmla="*/ 0 h 37"/>
                <a:gd name="T4" fmla="*/ 1 w 22"/>
                <a:gd name="T5" fmla="*/ 0 h 37"/>
                <a:gd name="T6" fmla="*/ 0 w 22"/>
                <a:gd name="T7" fmla="*/ 2 h 37"/>
                <a:gd name="T8" fmla="*/ 0 60000 65536"/>
                <a:gd name="T9" fmla="*/ 0 60000 65536"/>
                <a:gd name="T10" fmla="*/ 0 60000 65536"/>
                <a:gd name="T11" fmla="*/ 0 60000 65536"/>
                <a:gd name="T12" fmla="*/ 0 w 22"/>
                <a:gd name="T13" fmla="*/ 0 h 37"/>
                <a:gd name="T14" fmla="*/ 22 w 22"/>
                <a:gd name="T15" fmla="*/ 37 h 37"/>
              </a:gdLst>
              <a:ahLst/>
              <a:cxnLst>
                <a:cxn ang="T8">
                  <a:pos x="T0" y="T1"/>
                </a:cxn>
                <a:cxn ang="T9">
                  <a:pos x="T2" y="T3"/>
                </a:cxn>
                <a:cxn ang="T10">
                  <a:pos x="T4" y="T5"/>
                </a:cxn>
                <a:cxn ang="T11">
                  <a:pos x="T6" y="T7"/>
                </a:cxn>
              </a:cxnLst>
              <a:rect l="T12" t="T13" r="T14" b="T15"/>
              <a:pathLst>
                <a:path w="22" h="37">
                  <a:moveTo>
                    <a:pt x="0" y="37"/>
                  </a:moveTo>
                  <a:lnTo>
                    <a:pt x="22" y="6"/>
                  </a:lnTo>
                  <a:lnTo>
                    <a:pt x="18" y="0"/>
                  </a:lnTo>
                  <a:lnTo>
                    <a:pt x="0" y="3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8" name="Freeform 652">
              <a:extLst>
                <a:ext uri="{FF2B5EF4-FFF2-40B4-BE49-F238E27FC236}">
                  <a16:creationId xmlns:a16="http://schemas.microsoft.com/office/drawing/2014/main" xmlns="" id="{74B8E32D-F7D0-4DC7-81FB-0770168B977B}"/>
                </a:ext>
              </a:extLst>
            </p:cNvPr>
            <p:cNvSpPr>
              <a:spLocks noChangeAspect="1"/>
            </p:cNvSpPr>
            <p:nvPr/>
          </p:nvSpPr>
          <p:spPr bwMode="auto">
            <a:xfrm>
              <a:off x="4890" y="2095"/>
              <a:ext cx="5" cy="4"/>
            </a:xfrm>
            <a:custGeom>
              <a:avLst/>
              <a:gdLst>
                <a:gd name="T0" fmla="*/ 1 w 12"/>
                <a:gd name="T1" fmla="*/ 0 h 9"/>
                <a:gd name="T2" fmla="*/ 1 w 12"/>
                <a:gd name="T3" fmla="*/ 1 h 9"/>
                <a:gd name="T4" fmla="*/ 0 w 12"/>
                <a:gd name="T5" fmla="*/ 1 h 9"/>
                <a:gd name="T6" fmla="*/ 1 w 12"/>
                <a:gd name="T7" fmla="*/ 0 h 9"/>
                <a:gd name="T8" fmla="*/ 0 60000 65536"/>
                <a:gd name="T9" fmla="*/ 0 60000 65536"/>
                <a:gd name="T10" fmla="*/ 0 60000 65536"/>
                <a:gd name="T11" fmla="*/ 0 60000 65536"/>
                <a:gd name="T12" fmla="*/ 0 w 12"/>
                <a:gd name="T13" fmla="*/ 0 h 9"/>
                <a:gd name="T14" fmla="*/ 12 w 12"/>
                <a:gd name="T15" fmla="*/ 9 h 9"/>
              </a:gdLst>
              <a:ahLst/>
              <a:cxnLst>
                <a:cxn ang="T8">
                  <a:pos x="T0" y="T1"/>
                </a:cxn>
                <a:cxn ang="T9">
                  <a:pos x="T2" y="T3"/>
                </a:cxn>
                <a:cxn ang="T10">
                  <a:pos x="T4" y="T5"/>
                </a:cxn>
                <a:cxn ang="T11">
                  <a:pos x="T6" y="T7"/>
                </a:cxn>
              </a:cxnLst>
              <a:rect l="T12" t="T13" r="T14" b="T15"/>
              <a:pathLst>
                <a:path w="12" h="9">
                  <a:moveTo>
                    <a:pt x="9" y="0"/>
                  </a:moveTo>
                  <a:lnTo>
                    <a:pt x="12" y="9"/>
                  </a:lnTo>
                  <a:lnTo>
                    <a:pt x="0" y="8"/>
                  </a:lnTo>
                  <a:lnTo>
                    <a:pt x="9"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49" name="Freeform 653">
              <a:extLst>
                <a:ext uri="{FF2B5EF4-FFF2-40B4-BE49-F238E27FC236}">
                  <a16:creationId xmlns:a16="http://schemas.microsoft.com/office/drawing/2014/main" xmlns="" id="{BB60A574-0F24-4BFB-860F-96E3AD8A195F}"/>
                </a:ext>
              </a:extLst>
            </p:cNvPr>
            <p:cNvSpPr>
              <a:spLocks noChangeAspect="1"/>
            </p:cNvSpPr>
            <p:nvPr/>
          </p:nvSpPr>
          <p:spPr bwMode="auto">
            <a:xfrm>
              <a:off x="4722" y="1879"/>
              <a:ext cx="83" cy="106"/>
            </a:xfrm>
            <a:custGeom>
              <a:avLst/>
              <a:gdLst>
                <a:gd name="T0" fmla="*/ 3 w 219"/>
                <a:gd name="T1" fmla="*/ 10 h 282"/>
                <a:gd name="T2" fmla="*/ 2 w 219"/>
                <a:gd name="T3" fmla="*/ 10 h 282"/>
                <a:gd name="T4" fmla="*/ 0 w 219"/>
                <a:gd name="T5" fmla="*/ 8 h 282"/>
                <a:gd name="T6" fmla="*/ 2 w 219"/>
                <a:gd name="T7" fmla="*/ 7 h 282"/>
                <a:gd name="T8" fmla="*/ 3 w 219"/>
                <a:gd name="T9" fmla="*/ 4 h 282"/>
                <a:gd name="T10" fmla="*/ 4 w 219"/>
                <a:gd name="T11" fmla="*/ 4 h 282"/>
                <a:gd name="T12" fmla="*/ 7 w 219"/>
                <a:gd name="T13" fmla="*/ 5 h 282"/>
                <a:gd name="T14" fmla="*/ 6 w 219"/>
                <a:gd name="T15" fmla="*/ 3 h 282"/>
                <a:gd name="T16" fmla="*/ 7 w 219"/>
                <a:gd name="T17" fmla="*/ 3 h 282"/>
                <a:gd name="T18" fmla="*/ 8 w 219"/>
                <a:gd name="T19" fmla="*/ 2 h 282"/>
                <a:gd name="T20" fmla="*/ 8 w 219"/>
                <a:gd name="T21" fmla="*/ 0 h 282"/>
                <a:gd name="T22" fmla="*/ 11 w 219"/>
                <a:gd name="T23" fmla="*/ 2 h 282"/>
                <a:gd name="T24" fmla="*/ 12 w 219"/>
                <a:gd name="T25" fmla="*/ 2 h 282"/>
                <a:gd name="T26" fmla="*/ 10 w 219"/>
                <a:gd name="T27" fmla="*/ 4 h 282"/>
                <a:gd name="T28" fmla="*/ 11 w 219"/>
                <a:gd name="T29" fmla="*/ 6 h 282"/>
                <a:gd name="T30" fmla="*/ 10 w 219"/>
                <a:gd name="T31" fmla="*/ 8 h 282"/>
                <a:gd name="T32" fmla="*/ 9 w 219"/>
                <a:gd name="T33" fmla="*/ 10 h 282"/>
                <a:gd name="T34" fmla="*/ 9 w 219"/>
                <a:gd name="T35" fmla="*/ 11 h 282"/>
                <a:gd name="T36" fmla="*/ 12 w 219"/>
                <a:gd name="T37" fmla="*/ 13 h 282"/>
                <a:gd name="T38" fmla="*/ 11 w 219"/>
                <a:gd name="T39" fmla="*/ 14 h 282"/>
                <a:gd name="T40" fmla="*/ 9 w 219"/>
                <a:gd name="T41" fmla="*/ 14 h 282"/>
                <a:gd name="T42" fmla="*/ 9 w 219"/>
                <a:gd name="T43" fmla="*/ 15 h 282"/>
                <a:gd name="T44" fmla="*/ 6 w 219"/>
                <a:gd name="T45" fmla="*/ 15 h 282"/>
                <a:gd name="T46" fmla="*/ 6 w 219"/>
                <a:gd name="T47" fmla="*/ 15 h 282"/>
                <a:gd name="T48" fmla="*/ 5 w 219"/>
                <a:gd name="T49" fmla="*/ 14 h 282"/>
                <a:gd name="T50" fmla="*/ 4 w 219"/>
                <a:gd name="T51" fmla="*/ 14 h 282"/>
                <a:gd name="T52" fmla="*/ 4 w 219"/>
                <a:gd name="T53" fmla="*/ 12 h 282"/>
                <a:gd name="T54" fmla="*/ 5 w 219"/>
                <a:gd name="T55" fmla="*/ 12 h 282"/>
                <a:gd name="T56" fmla="*/ 3 w 219"/>
                <a:gd name="T57" fmla="*/ 12 h 282"/>
                <a:gd name="T58" fmla="*/ 3 w 219"/>
                <a:gd name="T59" fmla="*/ 10 h 2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9"/>
                <a:gd name="T91" fmla="*/ 0 h 282"/>
                <a:gd name="T92" fmla="*/ 219 w 219"/>
                <a:gd name="T93" fmla="*/ 282 h 28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9" h="282">
                  <a:moveTo>
                    <a:pt x="57" y="188"/>
                  </a:moveTo>
                  <a:lnTo>
                    <a:pt x="27" y="182"/>
                  </a:lnTo>
                  <a:lnTo>
                    <a:pt x="0" y="157"/>
                  </a:lnTo>
                  <a:lnTo>
                    <a:pt x="27" y="127"/>
                  </a:lnTo>
                  <a:lnTo>
                    <a:pt x="54" y="81"/>
                  </a:lnTo>
                  <a:lnTo>
                    <a:pt x="71" y="71"/>
                  </a:lnTo>
                  <a:lnTo>
                    <a:pt x="125" y="87"/>
                  </a:lnTo>
                  <a:lnTo>
                    <a:pt x="109" y="57"/>
                  </a:lnTo>
                  <a:lnTo>
                    <a:pt x="124" y="53"/>
                  </a:lnTo>
                  <a:lnTo>
                    <a:pt x="154" y="29"/>
                  </a:lnTo>
                  <a:lnTo>
                    <a:pt x="154" y="0"/>
                  </a:lnTo>
                  <a:lnTo>
                    <a:pt x="204" y="30"/>
                  </a:lnTo>
                  <a:lnTo>
                    <a:pt x="213" y="38"/>
                  </a:lnTo>
                  <a:lnTo>
                    <a:pt x="189" y="68"/>
                  </a:lnTo>
                  <a:lnTo>
                    <a:pt x="207" y="120"/>
                  </a:lnTo>
                  <a:lnTo>
                    <a:pt x="183" y="153"/>
                  </a:lnTo>
                  <a:lnTo>
                    <a:pt x="158" y="184"/>
                  </a:lnTo>
                  <a:lnTo>
                    <a:pt x="168" y="211"/>
                  </a:lnTo>
                  <a:lnTo>
                    <a:pt x="219" y="239"/>
                  </a:lnTo>
                  <a:lnTo>
                    <a:pt x="200" y="254"/>
                  </a:lnTo>
                  <a:lnTo>
                    <a:pt x="164" y="272"/>
                  </a:lnTo>
                  <a:lnTo>
                    <a:pt x="164" y="282"/>
                  </a:lnTo>
                  <a:lnTo>
                    <a:pt x="121" y="275"/>
                  </a:lnTo>
                  <a:lnTo>
                    <a:pt x="107" y="282"/>
                  </a:lnTo>
                  <a:lnTo>
                    <a:pt x="86" y="271"/>
                  </a:lnTo>
                  <a:lnTo>
                    <a:pt x="70" y="263"/>
                  </a:lnTo>
                  <a:lnTo>
                    <a:pt x="80" y="236"/>
                  </a:lnTo>
                  <a:lnTo>
                    <a:pt x="86" y="233"/>
                  </a:lnTo>
                  <a:lnTo>
                    <a:pt x="67" y="221"/>
                  </a:lnTo>
                  <a:lnTo>
                    <a:pt x="57" y="18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0" name="Freeform 654">
              <a:extLst>
                <a:ext uri="{FF2B5EF4-FFF2-40B4-BE49-F238E27FC236}">
                  <a16:creationId xmlns:a16="http://schemas.microsoft.com/office/drawing/2014/main" xmlns="" id="{8BC35C97-5C1A-499B-A803-8AF932FCCC13}"/>
                </a:ext>
              </a:extLst>
            </p:cNvPr>
            <p:cNvSpPr>
              <a:spLocks noChangeAspect="1"/>
            </p:cNvSpPr>
            <p:nvPr/>
          </p:nvSpPr>
          <p:spPr bwMode="auto">
            <a:xfrm>
              <a:off x="4784" y="1969"/>
              <a:ext cx="70" cy="86"/>
            </a:xfrm>
            <a:custGeom>
              <a:avLst/>
              <a:gdLst>
                <a:gd name="T0" fmla="*/ 6 w 185"/>
                <a:gd name="T1" fmla="*/ 12 h 230"/>
                <a:gd name="T2" fmla="*/ 6 w 185"/>
                <a:gd name="T3" fmla="*/ 11 h 230"/>
                <a:gd name="T4" fmla="*/ 5 w 185"/>
                <a:gd name="T5" fmla="*/ 12 h 230"/>
                <a:gd name="T6" fmla="*/ 4 w 185"/>
                <a:gd name="T7" fmla="*/ 12 h 230"/>
                <a:gd name="T8" fmla="*/ 4 w 185"/>
                <a:gd name="T9" fmla="*/ 12 h 230"/>
                <a:gd name="T10" fmla="*/ 4 w 185"/>
                <a:gd name="T11" fmla="*/ 11 h 230"/>
                <a:gd name="T12" fmla="*/ 4 w 185"/>
                <a:gd name="T13" fmla="*/ 11 h 230"/>
                <a:gd name="T14" fmla="*/ 3 w 185"/>
                <a:gd name="T15" fmla="*/ 10 h 230"/>
                <a:gd name="T16" fmla="*/ 3 w 185"/>
                <a:gd name="T17" fmla="*/ 9 h 230"/>
                <a:gd name="T18" fmla="*/ 3 w 185"/>
                <a:gd name="T19" fmla="*/ 8 h 230"/>
                <a:gd name="T20" fmla="*/ 3 w 185"/>
                <a:gd name="T21" fmla="*/ 7 h 230"/>
                <a:gd name="T22" fmla="*/ 1 w 185"/>
                <a:gd name="T23" fmla="*/ 6 h 230"/>
                <a:gd name="T24" fmla="*/ 0 w 185"/>
                <a:gd name="T25" fmla="*/ 5 h 230"/>
                <a:gd name="T26" fmla="*/ 1 w 185"/>
                <a:gd name="T27" fmla="*/ 5 h 230"/>
                <a:gd name="T28" fmla="*/ 2 w 185"/>
                <a:gd name="T29" fmla="*/ 5 h 230"/>
                <a:gd name="T30" fmla="*/ 2 w 185"/>
                <a:gd name="T31" fmla="*/ 5 h 230"/>
                <a:gd name="T32" fmla="*/ 0 w 185"/>
                <a:gd name="T33" fmla="*/ 3 h 230"/>
                <a:gd name="T34" fmla="*/ 0 w 185"/>
                <a:gd name="T35" fmla="*/ 2 h 230"/>
                <a:gd name="T36" fmla="*/ 0 w 185"/>
                <a:gd name="T37" fmla="*/ 1 h 230"/>
                <a:gd name="T38" fmla="*/ 2 w 185"/>
                <a:gd name="T39" fmla="*/ 1 h 230"/>
                <a:gd name="T40" fmla="*/ 3 w 185"/>
                <a:gd name="T41" fmla="*/ 0 h 230"/>
                <a:gd name="T42" fmla="*/ 6 w 185"/>
                <a:gd name="T43" fmla="*/ 3 h 230"/>
                <a:gd name="T44" fmla="*/ 8 w 185"/>
                <a:gd name="T45" fmla="*/ 6 h 230"/>
                <a:gd name="T46" fmla="*/ 10 w 185"/>
                <a:gd name="T47" fmla="*/ 9 h 230"/>
                <a:gd name="T48" fmla="*/ 9 w 185"/>
                <a:gd name="T49" fmla="*/ 10 h 230"/>
                <a:gd name="T50" fmla="*/ 8 w 185"/>
                <a:gd name="T51" fmla="*/ 11 h 230"/>
                <a:gd name="T52" fmla="*/ 7 w 185"/>
                <a:gd name="T53" fmla="*/ 10 h 230"/>
                <a:gd name="T54" fmla="*/ 7 w 185"/>
                <a:gd name="T55" fmla="*/ 11 h 230"/>
                <a:gd name="T56" fmla="*/ 6 w 185"/>
                <a:gd name="T57" fmla="*/ 11 h 230"/>
                <a:gd name="T58" fmla="*/ 6 w 185"/>
                <a:gd name="T59" fmla="*/ 11 h 230"/>
                <a:gd name="T60" fmla="*/ 6 w 185"/>
                <a:gd name="T61" fmla="*/ 12 h 23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5"/>
                <a:gd name="T94" fmla="*/ 0 h 230"/>
                <a:gd name="T95" fmla="*/ 185 w 185"/>
                <a:gd name="T96" fmla="*/ 230 h 23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5" h="230">
                  <a:moveTo>
                    <a:pt x="106" y="225"/>
                  </a:moveTo>
                  <a:lnTo>
                    <a:pt x="104" y="217"/>
                  </a:lnTo>
                  <a:lnTo>
                    <a:pt x="88" y="223"/>
                  </a:lnTo>
                  <a:lnTo>
                    <a:pt x="76" y="230"/>
                  </a:lnTo>
                  <a:lnTo>
                    <a:pt x="69" y="221"/>
                  </a:lnTo>
                  <a:lnTo>
                    <a:pt x="72" y="215"/>
                  </a:lnTo>
                  <a:lnTo>
                    <a:pt x="69" y="209"/>
                  </a:lnTo>
                  <a:lnTo>
                    <a:pt x="60" y="197"/>
                  </a:lnTo>
                  <a:lnTo>
                    <a:pt x="49" y="167"/>
                  </a:lnTo>
                  <a:lnTo>
                    <a:pt x="49" y="149"/>
                  </a:lnTo>
                  <a:lnTo>
                    <a:pt x="48" y="143"/>
                  </a:lnTo>
                  <a:lnTo>
                    <a:pt x="16" y="109"/>
                  </a:lnTo>
                  <a:lnTo>
                    <a:pt x="9" y="100"/>
                  </a:lnTo>
                  <a:lnTo>
                    <a:pt x="13" y="94"/>
                  </a:lnTo>
                  <a:lnTo>
                    <a:pt x="34" y="102"/>
                  </a:lnTo>
                  <a:lnTo>
                    <a:pt x="33" y="93"/>
                  </a:lnTo>
                  <a:lnTo>
                    <a:pt x="3" y="52"/>
                  </a:lnTo>
                  <a:lnTo>
                    <a:pt x="0" y="43"/>
                  </a:lnTo>
                  <a:lnTo>
                    <a:pt x="0" y="33"/>
                  </a:lnTo>
                  <a:lnTo>
                    <a:pt x="36" y="15"/>
                  </a:lnTo>
                  <a:lnTo>
                    <a:pt x="55" y="0"/>
                  </a:lnTo>
                  <a:lnTo>
                    <a:pt x="106" y="52"/>
                  </a:lnTo>
                  <a:lnTo>
                    <a:pt x="157" y="106"/>
                  </a:lnTo>
                  <a:lnTo>
                    <a:pt x="185" y="182"/>
                  </a:lnTo>
                  <a:lnTo>
                    <a:pt x="164" y="193"/>
                  </a:lnTo>
                  <a:lnTo>
                    <a:pt x="143" y="205"/>
                  </a:lnTo>
                  <a:lnTo>
                    <a:pt x="131" y="200"/>
                  </a:lnTo>
                  <a:lnTo>
                    <a:pt x="125" y="208"/>
                  </a:lnTo>
                  <a:lnTo>
                    <a:pt x="121" y="212"/>
                  </a:lnTo>
                  <a:lnTo>
                    <a:pt x="112" y="215"/>
                  </a:lnTo>
                  <a:lnTo>
                    <a:pt x="106" y="22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1" name="Freeform 655">
              <a:extLst>
                <a:ext uri="{FF2B5EF4-FFF2-40B4-BE49-F238E27FC236}">
                  <a16:creationId xmlns:a16="http://schemas.microsoft.com/office/drawing/2014/main" xmlns="" id="{1A762961-CCDD-4D55-97D8-A355F8BF261E}"/>
                </a:ext>
              </a:extLst>
            </p:cNvPr>
            <p:cNvSpPr>
              <a:spLocks noChangeAspect="1"/>
            </p:cNvSpPr>
            <p:nvPr/>
          </p:nvSpPr>
          <p:spPr bwMode="auto">
            <a:xfrm>
              <a:off x="4773" y="2247"/>
              <a:ext cx="26" cy="67"/>
            </a:xfrm>
            <a:custGeom>
              <a:avLst/>
              <a:gdLst>
                <a:gd name="T0" fmla="*/ 2 w 70"/>
                <a:gd name="T1" fmla="*/ 10 h 176"/>
                <a:gd name="T2" fmla="*/ 0 w 70"/>
                <a:gd name="T3" fmla="*/ 7 h 176"/>
                <a:gd name="T4" fmla="*/ 0 w 70"/>
                <a:gd name="T5" fmla="*/ 4 h 176"/>
                <a:gd name="T6" fmla="*/ 1 w 70"/>
                <a:gd name="T7" fmla="*/ 2 h 176"/>
                <a:gd name="T8" fmla="*/ 2 w 70"/>
                <a:gd name="T9" fmla="*/ 0 h 176"/>
                <a:gd name="T10" fmla="*/ 4 w 70"/>
                <a:gd name="T11" fmla="*/ 0 h 176"/>
                <a:gd name="T12" fmla="*/ 3 w 70"/>
                <a:gd name="T13" fmla="*/ 3 h 176"/>
                <a:gd name="T14" fmla="*/ 3 w 70"/>
                <a:gd name="T15" fmla="*/ 5 h 176"/>
                <a:gd name="T16" fmla="*/ 3 w 70"/>
                <a:gd name="T17" fmla="*/ 7 h 176"/>
                <a:gd name="T18" fmla="*/ 2 w 70"/>
                <a:gd name="T19" fmla="*/ 10 h 1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176"/>
                <a:gd name="T32" fmla="*/ 70 w 70"/>
                <a:gd name="T33" fmla="*/ 176 h 1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176">
                  <a:moveTo>
                    <a:pt x="47" y="176"/>
                  </a:moveTo>
                  <a:lnTo>
                    <a:pt x="7" y="131"/>
                  </a:lnTo>
                  <a:lnTo>
                    <a:pt x="0" y="70"/>
                  </a:lnTo>
                  <a:lnTo>
                    <a:pt x="19" y="34"/>
                  </a:lnTo>
                  <a:lnTo>
                    <a:pt x="38" y="0"/>
                  </a:lnTo>
                  <a:lnTo>
                    <a:pt x="70" y="9"/>
                  </a:lnTo>
                  <a:lnTo>
                    <a:pt x="64" y="51"/>
                  </a:lnTo>
                  <a:lnTo>
                    <a:pt x="58" y="92"/>
                  </a:lnTo>
                  <a:lnTo>
                    <a:pt x="52" y="134"/>
                  </a:lnTo>
                  <a:lnTo>
                    <a:pt x="47" y="17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2" name="Freeform 656">
              <a:extLst>
                <a:ext uri="{FF2B5EF4-FFF2-40B4-BE49-F238E27FC236}">
                  <a16:creationId xmlns:a16="http://schemas.microsoft.com/office/drawing/2014/main" xmlns="" id="{C61E7A6F-4640-4DC8-B132-BEFB1B9A7F42}"/>
                </a:ext>
              </a:extLst>
            </p:cNvPr>
            <p:cNvSpPr>
              <a:spLocks noChangeAspect="1"/>
            </p:cNvSpPr>
            <p:nvPr/>
          </p:nvSpPr>
          <p:spPr bwMode="auto">
            <a:xfrm>
              <a:off x="4027" y="1695"/>
              <a:ext cx="541" cy="213"/>
            </a:xfrm>
            <a:custGeom>
              <a:avLst/>
              <a:gdLst>
                <a:gd name="T0" fmla="*/ 45 w 1440"/>
                <a:gd name="T1" fmla="*/ 29 h 566"/>
                <a:gd name="T2" fmla="*/ 41 w 1440"/>
                <a:gd name="T3" fmla="*/ 27 h 566"/>
                <a:gd name="T4" fmla="*/ 35 w 1440"/>
                <a:gd name="T5" fmla="*/ 27 h 566"/>
                <a:gd name="T6" fmla="*/ 28 w 1440"/>
                <a:gd name="T7" fmla="*/ 27 h 566"/>
                <a:gd name="T8" fmla="*/ 24 w 1440"/>
                <a:gd name="T9" fmla="*/ 22 h 566"/>
                <a:gd name="T10" fmla="*/ 17 w 1440"/>
                <a:gd name="T11" fmla="*/ 20 h 566"/>
                <a:gd name="T12" fmla="*/ 12 w 1440"/>
                <a:gd name="T13" fmla="*/ 19 h 566"/>
                <a:gd name="T14" fmla="*/ 10 w 1440"/>
                <a:gd name="T15" fmla="*/ 14 h 566"/>
                <a:gd name="T16" fmla="*/ 5 w 1440"/>
                <a:gd name="T17" fmla="*/ 12 h 566"/>
                <a:gd name="T18" fmla="*/ 0 w 1440"/>
                <a:gd name="T19" fmla="*/ 9 h 566"/>
                <a:gd name="T20" fmla="*/ 1 w 1440"/>
                <a:gd name="T21" fmla="*/ 7 h 566"/>
                <a:gd name="T22" fmla="*/ 6 w 1440"/>
                <a:gd name="T23" fmla="*/ 5 h 566"/>
                <a:gd name="T24" fmla="*/ 12 w 1440"/>
                <a:gd name="T25" fmla="*/ 4 h 566"/>
                <a:gd name="T26" fmla="*/ 17 w 1440"/>
                <a:gd name="T27" fmla="*/ 6 h 566"/>
                <a:gd name="T28" fmla="*/ 22 w 1440"/>
                <a:gd name="T29" fmla="*/ 5 h 566"/>
                <a:gd name="T30" fmla="*/ 20 w 1440"/>
                <a:gd name="T31" fmla="*/ 0 h 566"/>
                <a:gd name="T32" fmla="*/ 28 w 1440"/>
                <a:gd name="T33" fmla="*/ 2 h 566"/>
                <a:gd name="T34" fmla="*/ 33 w 1440"/>
                <a:gd name="T35" fmla="*/ 5 h 566"/>
                <a:gd name="T36" fmla="*/ 41 w 1440"/>
                <a:gd name="T37" fmla="*/ 5 h 566"/>
                <a:gd name="T38" fmla="*/ 45 w 1440"/>
                <a:gd name="T39" fmla="*/ 7 h 566"/>
                <a:gd name="T40" fmla="*/ 52 w 1440"/>
                <a:gd name="T41" fmla="*/ 8 h 566"/>
                <a:gd name="T42" fmla="*/ 57 w 1440"/>
                <a:gd name="T43" fmla="*/ 5 h 566"/>
                <a:gd name="T44" fmla="*/ 64 w 1440"/>
                <a:gd name="T45" fmla="*/ 6 h 566"/>
                <a:gd name="T46" fmla="*/ 65 w 1440"/>
                <a:gd name="T47" fmla="*/ 11 h 566"/>
                <a:gd name="T48" fmla="*/ 66 w 1440"/>
                <a:gd name="T49" fmla="*/ 12 h 566"/>
                <a:gd name="T50" fmla="*/ 70 w 1440"/>
                <a:gd name="T51" fmla="*/ 12 h 566"/>
                <a:gd name="T52" fmla="*/ 76 w 1440"/>
                <a:gd name="T53" fmla="*/ 14 h 566"/>
                <a:gd name="T54" fmla="*/ 72 w 1440"/>
                <a:gd name="T55" fmla="*/ 15 h 566"/>
                <a:gd name="T56" fmla="*/ 69 w 1440"/>
                <a:gd name="T57" fmla="*/ 19 h 566"/>
                <a:gd name="T58" fmla="*/ 65 w 1440"/>
                <a:gd name="T59" fmla="*/ 21 h 566"/>
                <a:gd name="T60" fmla="*/ 62 w 1440"/>
                <a:gd name="T61" fmla="*/ 22 h 566"/>
                <a:gd name="T62" fmla="*/ 61 w 1440"/>
                <a:gd name="T63" fmla="*/ 26 h 566"/>
                <a:gd name="T64" fmla="*/ 56 w 1440"/>
                <a:gd name="T65" fmla="*/ 28 h 566"/>
                <a:gd name="T66" fmla="*/ 51 w 1440"/>
                <a:gd name="T67" fmla="*/ 29 h 566"/>
                <a:gd name="T68" fmla="*/ 48 w 1440"/>
                <a:gd name="T69" fmla="*/ 29 h 5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40"/>
                <a:gd name="T106" fmla="*/ 0 h 566"/>
                <a:gd name="T107" fmla="*/ 1440 w 1440"/>
                <a:gd name="T108" fmla="*/ 566 h 5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40" h="566">
                  <a:moveTo>
                    <a:pt x="904" y="551"/>
                  </a:moveTo>
                  <a:lnTo>
                    <a:pt x="849" y="541"/>
                  </a:lnTo>
                  <a:lnTo>
                    <a:pt x="794" y="530"/>
                  </a:lnTo>
                  <a:lnTo>
                    <a:pt x="778" y="515"/>
                  </a:lnTo>
                  <a:lnTo>
                    <a:pt x="715" y="512"/>
                  </a:lnTo>
                  <a:lnTo>
                    <a:pt x="654" y="508"/>
                  </a:lnTo>
                  <a:lnTo>
                    <a:pt x="591" y="505"/>
                  </a:lnTo>
                  <a:lnTo>
                    <a:pt x="530" y="502"/>
                  </a:lnTo>
                  <a:lnTo>
                    <a:pt x="490" y="459"/>
                  </a:lnTo>
                  <a:lnTo>
                    <a:pt x="449" y="417"/>
                  </a:lnTo>
                  <a:lnTo>
                    <a:pt x="387" y="397"/>
                  </a:lnTo>
                  <a:lnTo>
                    <a:pt x="322" y="378"/>
                  </a:lnTo>
                  <a:lnTo>
                    <a:pt x="270" y="369"/>
                  </a:lnTo>
                  <a:lnTo>
                    <a:pt x="218" y="360"/>
                  </a:lnTo>
                  <a:lnTo>
                    <a:pt x="203" y="317"/>
                  </a:lnTo>
                  <a:lnTo>
                    <a:pt x="187" y="272"/>
                  </a:lnTo>
                  <a:lnTo>
                    <a:pt x="121" y="226"/>
                  </a:lnTo>
                  <a:lnTo>
                    <a:pt x="87" y="220"/>
                  </a:lnTo>
                  <a:lnTo>
                    <a:pt x="24" y="181"/>
                  </a:lnTo>
                  <a:lnTo>
                    <a:pt x="4" y="160"/>
                  </a:lnTo>
                  <a:lnTo>
                    <a:pt x="0" y="153"/>
                  </a:lnTo>
                  <a:lnTo>
                    <a:pt x="24" y="136"/>
                  </a:lnTo>
                  <a:lnTo>
                    <a:pt x="61" y="118"/>
                  </a:lnTo>
                  <a:lnTo>
                    <a:pt x="104" y="93"/>
                  </a:lnTo>
                  <a:lnTo>
                    <a:pt x="146" y="68"/>
                  </a:lnTo>
                  <a:lnTo>
                    <a:pt x="236" y="78"/>
                  </a:lnTo>
                  <a:lnTo>
                    <a:pt x="251" y="96"/>
                  </a:lnTo>
                  <a:lnTo>
                    <a:pt x="315" y="108"/>
                  </a:lnTo>
                  <a:lnTo>
                    <a:pt x="379" y="118"/>
                  </a:lnTo>
                  <a:lnTo>
                    <a:pt x="413" y="91"/>
                  </a:lnTo>
                  <a:lnTo>
                    <a:pt x="372" y="54"/>
                  </a:lnTo>
                  <a:lnTo>
                    <a:pt x="382" y="0"/>
                  </a:lnTo>
                  <a:lnTo>
                    <a:pt x="457" y="17"/>
                  </a:lnTo>
                  <a:lnTo>
                    <a:pt x="531" y="33"/>
                  </a:lnTo>
                  <a:lnTo>
                    <a:pt x="563" y="63"/>
                  </a:lnTo>
                  <a:lnTo>
                    <a:pt x="630" y="97"/>
                  </a:lnTo>
                  <a:lnTo>
                    <a:pt x="703" y="83"/>
                  </a:lnTo>
                  <a:lnTo>
                    <a:pt x="764" y="96"/>
                  </a:lnTo>
                  <a:lnTo>
                    <a:pt x="824" y="108"/>
                  </a:lnTo>
                  <a:lnTo>
                    <a:pt x="846" y="129"/>
                  </a:lnTo>
                  <a:lnTo>
                    <a:pt x="937" y="151"/>
                  </a:lnTo>
                  <a:lnTo>
                    <a:pt x="988" y="142"/>
                  </a:lnTo>
                  <a:lnTo>
                    <a:pt x="1039" y="133"/>
                  </a:lnTo>
                  <a:lnTo>
                    <a:pt x="1087" y="94"/>
                  </a:lnTo>
                  <a:lnTo>
                    <a:pt x="1169" y="112"/>
                  </a:lnTo>
                  <a:lnTo>
                    <a:pt x="1209" y="117"/>
                  </a:lnTo>
                  <a:lnTo>
                    <a:pt x="1215" y="159"/>
                  </a:lnTo>
                  <a:lnTo>
                    <a:pt x="1221" y="200"/>
                  </a:lnTo>
                  <a:lnTo>
                    <a:pt x="1209" y="206"/>
                  </a:lnTo>
                  <a:lnTo>
                    <a:pt x="1248" y="227"/>
                  </a:lnTo>
                  <a:lnTo>
                    <a:pt x="1293" y="226"/>
                  </a:lnTo>
                  <a:lnTo>
                    <a:pt x="1309" y="235"/>
                  </a:lnTo>
                  <a:lnTo>
                    <a:pt x="1331" y="214"/>
                  </a:lnTo>
                  <a:lnTo>
                    <a:pt x="1428" y="263"/>
                  </a:lnTo>
                  <a:lnTo>
                    <a:pt x="1440" y="291"/>
                  </a:lnTo>
                  <a:lnTo>
                    <a:pt x="1364" y="290"/>
                  </a:lnTo>
                  <a:lnTo>
                    <a:pt x="1315" y="317"/>
                  </a:lnTo>
                  <a:lnTo>
                    <a:pt x="1306" y="353"/>
                  </a:lnTo>
                  <a:lnTo>
                    <a:pt x="1260" y="366"/>
                  </a:lnTo>
                  <a:lnTo>
                    <a:pt x="1218" y="388"/>
                  </a:lnTo>
                  <a:lnTo>
                    <a:pt x="1155" y="372"/>
                  </a:lnTo>
                  <a:lnTo>
                    <a:pt x="1161" y="421"/>
                  </a:lnTo>
                  <a:lnTo>
                    <a:pt x="1193" y="450"/>
                  </a:lnTo>
                  <a:lnTo>
                    <a:pt x="1151" y="484"/>
                  </a:lnTo>
                  <a:lnTo>
                    <a:pt x="1110" y="517"/>
                  </a:lnTo>
                  <a:lnTo>
                    <a:pt x="1057" y="521"/>
                  </a:lnTo>
                  <a:lnTo>
                    <a:pt x="1004" y="526"/>
                  </a:lnTo>
                  <a:lnTo>
                    <a:pt x="972" y="547"/>
                  </a:lnTo>
                  <a:lnTo>
                    <a:pt x="939" y="566"/>
                  </a:lnTo>
                  <a:lnTo>
                    <a:pt x="904" y="55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3" name="Freeform 657">
              <a:extLst>
                <a:ext uri="{FF2B5EF4-FFF2-40B4-BE49-F238E27FC236}">
                  <a16:creationId xmlns:a16="http://schemas.microsoft.com/office/drawing/2014/main" xmlns="" id="{153A2E24-BCED-4622-BE9B-728CCB98F8B8}"/>
                </a:ext>
              </a:extLst>
            </p:cNvPr>
            <p:cNvSpPr>
              <a:spLocks noChangeAspect="1"/>
            </p:cNvSpPr>
            <p:nvPr/>
          </p:nvSpPr>
          <p:spPr bwMode="auto">
            <a:xfrm>
              <a:off x="3372" y="1629"/>
              <a:ext cx="642" cy="284"/>
            </a:xfrm>
            <a:custGeom>
              <a:avLst/>
              <a:gdLst>
                <a:gd name="T0" fmla="*/ 11 w 1710"/>
                <a:gd name="T1" fmla="*/ 24 h 757"/>
                <a:gd name="T2" fmla="*/ 7 w 1710"/>
                <a:gd name="T3" fmla="*/ 25 h 757"/>
                <a:gd name="T4" fmla="*/ 3 w 1710"/>
                <a:gd name="T5" fmla="*/ 20 h 757"/>
                <a:gd name="T6" fmla="*/ 0 w 1710"/>
                <a:gd name="T7" fmla="*/ 15 h 757"/>
                <a:gd name="T8" fmla="*/ 3 w 1710"/>
                <a:gd name="T9" fmla="*/ 13 h 757"/>
                <a:gd name="T10" fmla="*/ 6 w 1710"/>
                <a:gd name="T11" fmla="*/ 11 h 757"/>
                <a:gd name="T12" fmla="*/ 11 w 1710"/>
                <a:gd name="T13" fmla="*/ 9 h 757"/>
                <a:gd name="T14" fmla="*/ 17 w 1710"/>
                <a:gd name="T15" fmla="*/ 12 h 757"/>
                <a:gd name="T16" fmla="*/ 24 w 1710"/>
                <a:gd name="T17" fmla="*/ 12 h 757"/>
                <a:gd name="T18" fmla="*/ 29 w 1710"/>
                <a:gd name="T19" fmla="*/ 12 h 757"/>
                <a:gd name="T20" fmla="*/ 28 w 1710"/>
                <a:gd name="T21" fmla="*/ 6 h 757"/>
                <a:gd name="T22" fmla="*/ 27 w 1710"/>
                <a:gd name="T23" fmla="*/ 4 h 757"/>
                <a:gd name="T24" fmla="*/ 33 w 1710"/>
                <a:gd name="T25" fmla="*/ 3 h 757"/>
                <a:gd name="T26" fmla="*/ 38 w 1710"/>
                <a:gd name="T27" fmla="*/ 2 h 757"/>
                <a:gd name="T28" fmla="*/ 44 w 1710"/>
                <a:gd name="T29" fmla="*/ 0 h 757"/>
                <a:gd name="T30" fmla="*/ 48 w 1710"/>
                <a:gd name="T31" fmla="*/ 2 h 757"/>
                <a:gd name="T32" fmla="*/ 54 w 1710"/>
                <a:gd name="T33" fmla="*/ 4 h 757"/>
                <a:gd name="T34" fmla="*/ 58 w 1710"/>
                <a:gd name="T35" fmla="*/ 3 h 757"/>
                <a:gd name="T36" fmla="*/ 62 w 1710"/>
                <a:gd name="T37" fmla="*/ 3 h 757"/>
                <a:gd name="T38" fmla="*/ 64 w 1710"/>
                <a:gd name="T39" fmla="*/ 6 h 757"/>
                <a:gd name="T40" fmla="*/ 71 w 1710"/>
                <a:gd name="T41" fmla="*/ 11 h 757"/>
                <a:gd name="T42" fmla="*/ 74 w 1710"/>
                <a:gd name="T43" fmla="*/ 12 h 757"/>
                <a:gd name="T44" fmla="*/ 79 w 1710"/>
                <a:gd name="T45" fmla="*/ 12 h 757"/>
                <a:gd name="T46" fmla="*/ 85 w 1710"/>
                <a:gd name="T47" fmla="*/ 16 h 757"/>
                <a:gd name="T48" fmla="*/ 90 w 1710"/>
                <a:gd name="T49" fmla="*/ 18 h 757"/>
                <a:gd name="T50" fmla="*/ 89 w 1710"/>
                <a:gd name="T51" fmla="*/ 20 h 757"/>
                <a:gd name="T52" fmla="*/ 87 w 1710"/>
                <a:gd name="T53" fmla="*/ 24 h 757"/>
                <a:gd name="T54" fmla="*/ 84 w 1710"/>
                <a:gd name="T55" fmla="*/ 26 h 757"/>
                <a:gd name="T56" fmla="*/ 85 w 1710"/>
                <a:gd name="T57" fmla="*/ 29 h 757"/>
                <a:gd name="T58" fmla="*/ 79 w 1710"/>
                <a:gd name="T59" fmla="*/ 30 h 757"/>
                <a:gd name="T60" fmla="*/ 82 w 1710"/>
                <a:gd name="T61" fmla="*/ 33 h 757"/>
                <a:gd name="T62" fmla="*/ 83 w 1710"/>
                <a:gd name="T63" fmla="*/ 35 h 757"/>
                <a:gd name="T64" fmla="*/ 79 w 1710"/>
                <a:gd name="T65" fmla="*/ 34 h 757"/>
                <a:gd name="T66" fmla="*/ 73 w 1710"/>
                <a:gd name="T67" fmla="*/ 35 h 757"/>
                <a:gd name="T68" fmla="*/ 68 w 1710"/>
                <a:gd name="T69" fmla="*/ 35 h 757"/>
                <a:gd name="T70" fmla="*/ 64 w 1710"/>
                <a:gd name="T71" fmla="*/ 36 h 757"/>
                <a:gd name="T72" fmla="*/ 60 w 1710"/>
                <a:gd name="T73" fmla="*/ 37 h 757"/>
                <a:gd name="T74" fmla="*/ 56 w 1710"/>
                <a:gd name="T75" fmla="*/ 40 h 757"/>
                <a:gd name="T76" fmla="*/ 51 w 1710"/>
                <a:gd name="T77" fmla="*/ 38 h 757"/>
                <a:gd name="T78" fmla="*/ 48 w 1710"/>
                <a:gd name="T79" fmla="*/ 33 h 757"/>
                <a:gd name="T80" fmla="*/ 43 w 1710"/>
                <a:gd name="T81" fmla="*/ 33 h 757"/>
                <a:gd name="T82" fmla="*/ 38 w 1710"/>
                <a:gd name="T83" fmla="*/ 33 h 757"/>
                <a:gd name="T84" fmla="*/ 33 w 1710"/>
                <a:gd name="T85" fmla="*/ 29 h 757"/>
                <a:gd name="T86" fmla="*/ 27 w 1710"/>
                <a:gd name="T87" fmla="*/ 28 h 757"/>
                <a:gd name="T88" fmla="*/ 24 w 1710"/>
                <a:gd name="T89" fmla="*/ 32 h 757"/>
                <a:gd name="T90" fmla="*/ 26 w 1710"/>
                <a:gd name="T91" fmla="*/ 37 h 757"/>
                <a:gd name="T92" fmla="*/ 24 w 1710"/>
                <a:gd name="T93" fmla="*/ 38 h 757"/>
                <a:gd name="T94" fmla="*/ 21 w 1710"/>
                <a:gd name="T95" fmla="*/ 36 h 757"/>
                <a:gd name="T96" fmla="*/ 15 w 1710"/>
                <a:gd name="T97" fmla="*/ 35 h 757"/>
                <a:gd name="T98" fmla="*/ 12 w 1710"/>
                <a:gd name="T99" fmla="*/ 32 h 757"/>
                <a:gd name="T100" fmla="*/ 14 w 1710"/>
                <a:gd name="T101" fmla="*/ 30 h 757"/>
                <a:gd name="T102" fmla="*/ 14 w 1710"/>
                <a:gd name="T103" fmla="*/ 28 h 757"/>
                <a:gd name="T104" fmla="*/ 16 w 1710"/>
                <a:gd name="T105" fmla="*/ 27 h 757"/>
                <a:gd name="T106" fmla="*/ 12 w 1710"/>
                <a:gd name="T107" fmla="*/ 24 h 75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10"/>
                <a:gd name="T163" fmla="*/ 0 h 757"/>
                <a:gd name="T164" fmla="*/ 1710 w 1710"/>
                <a:gd name="T165" fmla="*/ 757 h 75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10" h="757">
                  <a:moveTo>
                    <a:pt x="234" y="451"/>
                  </a:moveTo>
                  <a:lnTo>
                    <a:pt x="198" y="448"/>
                  </a:lnTo>
                  <a:lnTo>
                    <a:pt x="143" y="473"/>
                  </a:lnTo>
                  <a:lnTo>
                    <a:pt x="137" y="476"/>
                  </a:lnTo>
                  <a:lnTo>
                    <a:pt x="103" y="424"/>
                  </a:lnTo>
                  <a:lnTo>
                    <a:pt x="50" y="384"/>
                  </a:lnTo>
                  <a:lnTo>
                    <a:pt x="0" y="344"/>
                  </a:lnTo>
                  <a:lnTo>
                    <a:pt x="7" y="282"/>
                  </a:lnTo>
                  <a:lnTo>
                    <a:pt x="13" y="224"/>
                  </a:lnTo>
                  <a:lnTo>
                    <a:pt x="65" y="247"/>
                  </a:lnTo>
                  <a:lnTo>
                    <a:pt x="73" y="224"/>
                  </a:lnTo>
                  <a:lnTo>
                    <a:pt x="106" y="200"/>
                  </a:lnTo>
                  <a:lnTo>
                    <a:pt x="137" y="176"/>
                  </a:lnTo>
                  <a:lnTo>
                    <a:pt x="200" y="175"/>
                  </a:lnTo>
                  <a:lnTo>
                    <a:pt x="256" y="200"/>
                  </a:lnTo>
                  <a:lnTo>
                    <a:pt x="315" y="227"/>
                  </a:lnTo>
                  <a:lnTo>
                    <a:pt x="379" y="223"/>
                  </a:lnTo>
                  <a:lnTo>
                    <a:pt x="462" y="221"/>
                  </a:lnTo>
                  <a:lnTo>
                    <a:pt x="546" y="235"/>
                  </a:lnTo>
                  <a:lnTo>
                    <a:pt x="553" y="220"/>
                  </a:lnTo>
                  <a:lnTo>
                    <a:pt x="507" y="166"/>
                  </a:lnTo>
                  <a:lnTo>
                    <a:pt x="528" y="105"/>
                  </a:lnTo>
                  <a:lnTo>
                    <a:pt x="567" y="106"/>
                  </a:lnTo>
                  <a:lnTo>
                    <a:pt x="515" y="81"/>
                  </a:lnTo>
                  <a:lnTo>
                    <a:pt x="570" y="72"/>
                  </a:lnTo>
                  <a:lnTo>
                    <a:pt x="625" y="63"/>
                  </a:lnTo>
                  <a:lnTo>
                    <a:pt x="676" y="48"/>
                  </a:lnTo>
                  <a:lnTo>
                    <a:pt x="728" y="33"/>
                  </a:lnTo>
                  <a:lnTo>
                    <a:pt x="779" y="18"/>
                  </a:lnTo>
                  <a:lnTo>
                    <a:pt x="829" y="5"/>
                  </a:lnTo>
                  <a:lnTo>
                    <a:pt x="868" y="0"/>
                  </a:lnTo>
                  <a:lnTo>
                    <a:pt x="900" y="35"/>
                  </a:lnTo>
                  <a:lnTo>
                    <a:pt x="982" y="62"/>
                  </a:lnTo>
                  <a:lnTo>
                    <a:pt x="1013" y="79"/>
                  </a:lnTo>
                  <a:lnTo>
                    <a:pt x="1046" y="84"/>
                  </a:lnTo>
                  <a:lnTo>
                    <a:pt x="1101" y="65"/>
                  </a:lnTo>
                  <a:lnTo>
                    <a:pt x="1155" y="45"/>
                  </a:lnTo>
                  <a:lnTo>
                    <a:pt x="1165" y="53"/>
                  </a:lnTo>
                  <a:lnTo>
                    <a:pt x="1158" y="78"/>
                  </a:lnTo>
                  <a:lnTo>
                    <a:pt x="1215" y="117"/>
                  </a:lnTo>
                  <a:lnTo>
                    <a:pt x="1273" y="157"/>
                  </a:lnTo>
                  <a:lnTo>
                    <a:pt x="1333" y="196"/>
                  </a:lnTo>
                  <a:lnTo>
                    <a:pt x="1391" y="236"/>
                  </a:lnTo>
                  <a:lnTo>
                    <a:pt x="1401" y="223"/>
                  </a:lnTo>
                  <a:lnTo>
                    <a:pt x="1433" y="233"/>
                  </a:lnTo>
                  <a:lnTo>
                    <a:pt x="1488" y="226"/>
                  </a:lnTo>
                  <a:lnTo>
                    <a:pt x="1546" y="262"/>
                  </a:lnTo>
                  <a:lnTo>
                    <a:pt x="1604" y="297"/>
                  </a:lnTo>
                  <a:lnTo>
                    <a:pt x="1661" y="284"/>
                  </a:lnTo>
                  <a:lnTo>
                    <a:pt x="1710" y="335"/>
                  </a:lnTo>
                  <a:lnTo>
                    <a:pt x="1692" y="372"/>
                  </a:lnTo>
                  <a:lnTo>
                    <a:pt x="1673" y="387"/>
                  </a:lnTo>
                  <a:lnTo>
                    <a:pt x="1694" y="445"/>
                  </a:lnTo>
                  <a:lnTo>
                    <a:pt x="1653" y="450"/>
                  </a:lnTo>
                  <a:lnTo>
                    <a:pt x="1583" y="436"/>
                  </a:lnTo>
                  <a:lnTo>
                    <a:pt x="1588" y="482"/>
                  </a:lnTo>
                  <a:lnTo>
                    <a:pt x="1594" y="529"/>
                  </a:lnTo>
                  <a:lnTo>
                    <a:pt x="1610" y="550"/>
                  </a:lnTo>
                  <a:lnTo>
                    <a:pt x="1550" y="544"/>
                  </a:lnTo>
                  <a:lnTo>
                    <a:pt x="1498" y="563"/>
                  </a:lnTo>
                  <a:lnTo>
                    <a:pt x="1527" y="578"/>
                  </a:lnTo>
                  <a:lnTo>
                    <a:pt x="1547" y="618"/>
                  </a:lnTo>
                  <a:lnTo>
                    <a:pt x="1567" y="658"/>
                  </a:lnTo>
                  <a:lnTo>
                    <a:pt x="1567" y="669"/>
                  </a:lnTo>
                  <a:lnTo>
                    <a:pt x="1556" y="681"/>
                  </a:lnTo>
                  <a:lnTo>
                    <a:pt x="1500" y="645"/>
                  </a:lnTo>
                  <a:lnTo>
                    <a:pt x="1441" y="651"/>
                  </a:lnTo>
                  <a:lnTo>
                    <a:pt x="1383" y="657"/>
                  </a:lnTo>
                  <a:lnTo>
                    <a:pt x="1319" y="658"/>
                  </a:lnTo>
                  <a:lnTo>
                    <a:pt x="1279" y="652"/>
                  </a:lnTo>
                  <a:lnTo>
                    <a:pt x="1255" y="685"/>
                  </a:lnTo>
                  <a:lnTo>
                    <a:pt x="1207" y="678"/>
                  </a:lnTo>
                  <a:lnTo>
                    <a:pt x="1161" y="670"/>
                  </a:lnTo>
                  <a:lnTo>
                    <a:pt x="1132" y="696"/>
                  </a:lnTo>
                  <a:lnTo>
                    <a:pt x="1091" y="727"/>
                  </a:lnTo>
                  <a:lnTo>
                    <a:pt x="1047" y="757"/>
                  </a:lnTo>
                  <a:lnTo>
                    <a:pt x="1004" y="736"/>
                  </a:lnTo>
                  <a:lnTo>
                    <a:pt x="961" y="714"/>
                  </a:lnTo>
                  <a:lnTo>
                    <a:pt x="958" y="669"/>
                  </a:lnTo>
                  <a:lnTo>
                    <a:pt x="909" y="635"/>
                  </a:lnTo>
                  <a:lnTo>
                    <a:pt x="862" y="632"/>
                  </a:lnTo>
                  <a:lnTo>
                    <a:pt x="816" y="629"/>
                  </a:lnTo>
                  <a:lnTo>
                    <a:pt x="768" y="626"/>
                  </a:lnTo>
                  <a:lnTo>
                    <a:pt x="722" y="623"/>
                  </a:lnTo>
                  <a:lnTo>
                    <a:pt x="677" y="567"/>
                  </a:lnTo>
                  <a:lnTo>
                    <a:pt x="619" y="538"/>
                  </a:lnTo>
                  <a:lnTo>
                    <a:pt x="561" y="508"/>
                  </a:lnTo>
                  <a:lnTo>
                    <a:pt x="506" y="529"/>
                  </a:lnTo>
                  <a:lnTo>
                    <a:pt x="452" y="548"/>
                  </a:lnTo>
                  <a:lnTo>
                    <a:pt x="464" y="597"/>
                  </a:lnTo>
                  <a:lnTo>
                    <a:pt x="476" y="647"/>
                  </a:lnTo>
                  <a:lnTo>
                    <a:pt x="488" y="696"/>
                  </a:lnTo>
                  <a:lnTo>
                    <a:pt x="501" y="745"/>
                  </a:lnTo>
                  <a:lnTo>
                    <a:pt x="449" y="729"/>
                  </a:lnTo>
                  <a:lnTo>
                    <a:pt x="397" y="712"/>
                  </a:lnTo>
                  <a:lnTo>
                    <a:pt x="403" y="675"/>
                  </a:lnTo>
                  <a:lnTo>
                    <a:pt x="323" y="675"/>
                  </a:lnTo>
                  <a:lnTo>
                    <a:pt x="286" y="660"/>
                  </a:lnTo>
                  <a:lnTo>
                    <a:pt x="268" y="650"/>
                  </a:lnTo>
                  <a:lnTo>
                    <a:pt x="228" y="596"/>
                  </a:lnTo>
                  <a:lnTo>
                    <a:pt x="206" y="579"/>
                  </a:lnTo>
                  <a:lnTo>
                    <a:pt x="255" y="578"/>
                  </a:lnTo>
                  <a:lnTo>
                    <a:pt x="235" y="557"/>
                  </a:lnTo>
                  <a:lnTo>
                    <a:pt x="261" y="535"/>
                  </a:lnTo>
                  <a:lnTo>
                    <a:pt x="318" y="535"/>
                  </a:lnTo>
                  <a:lnTo>
                    <a:pt x="303" y="515"/>
                  </a:lnTo>
                  <a:lnTo>
                    <a:pt x="292" y="454"/>
                  </a:lnTo>
                  <a:lnTo>
                    <a:pt x="234" y="45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4" name="Freeform 658">
              <a:extLst>
                <a:ext uri="{FF2B5EF4-FFF2-40B4-BE49-F238E27FC236}">
                  <a16:creationId xmlns:a16="http://schemas.microsoft.com/office/drawing/2014/main" xmlns="" id="{4F50A3AA-C146-4233-8DF9-270BC816B7BC}"/>
                </a:ext>
              </a:extLst>
            </p:cNvPr>
            <p:cNvSpPr>
              <a:spLocks noChangeAspect="1"/>
            </p:cNvSpPr>
            <p:nvPr/>
          </p:nvSpPr>
          <p:spPr bwMode="auto">
            <a:xfrm>
              <a:off x="3272" y="1857"/>
              <a:ext cx="139" cy="53"/>
            </a:xfrm>
            <a:custGeom>
              <a:avLst/>
              <a:gdLst>
                <a:gd name="T0" fmla="*/ 4 w 372"/>
                <a:gd name="T1" fmla="*/ 3 h 140"/>
                <a:gd name="T2" fmla="*/ 0 w 372"/>
                <a:gd name="T3" fmla="*/ 0 h 140"/>
                <a:gd name="T4" fmla="*/ 0 w 372"/>
                <a:gd name="T5" fmla="*/ 0 h 140"/>
                <a:gd name="T6" fmla="*/ 3 w 372"/>
                <a:gd name="T7" fmla="*/ 0 h 140"/>
                <a:gd name="T8" fmla="*/ 6 w 372"/>
                <a:gd name="T9" fmla="*/ 0 h 140"/>
                <a:gd name="T10" fmla="*/ 9 w 372"/>
                <a:gd name="T11" fmla="*/ 2 h 140"/>
                <a:gd name="T12" fmla="*/ 12 w 372"/>
                <a:gd name="T13" fmla="*/ 3 h 140"/>
                <a:gd name="T14" fmla="*/ 16 w 372"/>
                <a:gd name="T15" fmla="*/ 5 h 140"/>
                <a:gd name="T16" fmla="*/ 19 w 372"/>
                <a:gd name="T17" fmla="*/ 6 h 140"/>
                <a:gd name="T18" fmla="*/ 19 w 372"/>
                <a:gd name="T19" fmla="*/ 8 h 140"/>
                <a:gd name="T20" fmla="*/ 16 w 372"/>
                <a:gd name="T21" fmla="*/ 7 h 140"/>
                <a:gd name="T22" fmla="*/ 13 w 372"/>
                <a:gd name="T23" fmla="*/ 7 h 140"/>
                <a:gd name="T24" fmla="*/ 9 w 372"/>
                <a:gd name="T25" fmla="*/ 7 h 140"/>
                <a:gd name="T26" fmla="*/ 6 w 372"/>
                <a:gd name="T27" fmla="*/ 8 h 140"/>
                <a:gd name="T28" fmla="*/ 6 w 372"/>
                <a:gd name="T29" fmla="*/ 5 h 140"/>
                <a:gd name="T30" fmla="*/ 4 w 372"/>
                <a:gd name="T31" fmla="*/ 3 h 1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2"/>
                <a:gd name="T49" fmla="*/ 0 h 140"/>
                <a:gd name="T50" fmla="*/ 372 w 372"/>
                <a:gd name="T51" fmla="*/ 140 h 1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2" h="140">
                  <a:moveTo>
                    <a:pt x="75" y="50"/>
                  </a:moveTo>
                  <a:lnTo>
                    <a:pt x="0" y="4"/>
                  </a:lnTo>
                  <a:lnTo>
                    <a:pt x="4" y="0"/>
                  </a:lnTo>
                  <a:lnTo>
                    <a:pt x="54" y="4"/>
                  </a:lnTo>
                  <a:lnTo>
                    <a:pt x="104" y="7"/>
                  </a:lnTo>
                  <a:lnTo>
                    <a:pt x="170" y="34"/>
                  </a:lnTo>
                  <a:lnTo>
                    <a:pt x="237" y="61"/>
                  </a:lnTo>
                  <a:lnTo>
                    <a:pt x="304" y="86"/>
                  </a:lnTo>
                  <a:lnTo>
                    <a:pt x="372" y="113"/>
                  </a:lnTo>
                  <a:lnTo>
                    <a:pt x="355" y="140"/>
                  </a:lnTo>
                  <a:lnTo>
                    <a:pt x="312" y="134"/>
                  </a:lnTo>
                  <a:lnTo>
                    <a:pt x="246" y="133"/>
                  </a:lnTo>
                  <a:lnTo>
                    <a:pt x="181" y="133"/>
                  </a:lnTo>
                  <a:lnTo>
                    <a:pt x="122" y="137"/>
                  </a:lnTo>
                  <a:lnTo>
                    <a:pt x="119" y="95"/>
                  </a:lnTo>
                  <a:lnTo>
                    <a:pt x="75" y="5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5" name="Freeform 659">
              <a:extLst>
                <a:ext uri="{FF2B5EF4-FFF2-40B4-BE49-F238E27FC236}">
                  <a16:creationId xmlns:a16="http://schemas.microsoft.com/office/drawing/2014/main" xmlns="" id="{B4034CBA-44A7-4392-92E6-5D592B2947B3}"/>
                </a:ext>
              </a:extLst>
            </p:cNvPr>
            <p:cNvSpPr>
              <a:spLocks noChangeAspect="1"/>
            </p:cNvSpPr>
            <p:nvPr/>
          </p:nvSpPr>
          <p:spPr bwMode="auto">
            <a:xfrm>
              <a:off x="3798" y="1871"/>
              <a:ext cx="165" cy="82"/>
            </a:xfrm>
            <a:custGeom>
              <a:avLst/>
              <a:gdLst>
                <a:gd name="T0" fmla="*/ 8 w 438"/>
                <a:gd name="T1" fmla="*/ 6 h 221"/>
                <a:gd name="T2" fmla="*/ 5 w 438"/>
                <a:gd name="T3" fmla="*/ 5 h 221"/>
                <a:gd name="T4" fmla="*/ 2 w 438"/>
                <a:gd name="T5" fmla="*/ 5 h 221"/>
                <a:gd name="T6" fmla="*/ 0 w 438"/>
                <a:gd name="T7" fmla="*/ 3 h 221"/>
                <a:gd name="T8" fmla="*/ 2 w 438"/>
                <a:gd name="T9" fmla="*/ 1 h 221"/>
                <a:gd name="T10" fmla="*/ 4 w 438"/>
                <a:gd name="T11" fmla="*/ 1 h 221"/>
                <a:gd name="T12" fmla="*/ 6 w 438"/>
                <a:gd name="T13" fmla="*/ 2 h 221"/>
                <a:gd name="T14" fmla="*/ 8 w 438"/>
                <a:gd name="T15" fmla="*/ 0 h 221"/>
                <a:gd name="T16" fmla="*/ 10 w 438"/>
                <a:gd name="T17" fmla="*/ 1 h 221"/>
                <a:gd name="T18" fmla="*/ 14 w 438"/>
                <a:gd name="T19" fmla="*/ 0 h 221"/>
                <a:gd name="T20" fmla="*/ 17 w 438"/>
                <a:gd name="T21" fmla="*/ 0 h 221"/>
                <a:gd name="T22" fmla="*/ 20 w 438"/>
                <a:gd name="T23" fmla="*/ 0 h 221"/>
                <a:gd name="T24" fmla="*/ 23 w 438"/>
                <a:gd name="T25" fmla="*/ 2 h 221"/>
                <a:gd name="T26" fmla="*/ 23 w 438"/>
                <a:gd name="T27" fmla="*/ 3 h 221"/>
                <a:gd name="T28" fmla="*/ 21 w 438"/>
                <a:gd name="T29" fmla="*/ 4 h 221"/>
                <a:gd name="T30" fmla="*/ 20 w 438"/>
                <a:gd name="T31" fmla="*/ 6 h 221"/>
                <a:gd name="T32" fmla="*/ 17 w 438"/>
                <a:gd name="T33" fmla="*/ 6 h 221"/>
                <a:gd name="T34" fmla="*/ 15 w 438"/>
                <a:gd name="T35" fmla="*/ 9 h 221"/>
                <a:gd name="T36" fmla="*/ 14 w 438"/>
                <a:gd name="T37" fmla="*/ 8 h 221"/>
                <a:gd name="T38" fmla="*/ 13 w 438"/>
                <a:gd name="T39" fmla="*/ 8 h 221"/>
                <a:gd name="T40" fmla="*/ 11 w 438"/>
                <a:gd name="T41" fmla="*/ 9 h 221"/>
                <a:gd name="T42" fmla="*/ 11 w 438"/>
                <a:gd name="T43" fmla="*/ 11 h 221"/>
                <a:gd name="T44" fmla="*/ 6 w 438"/>
                <a:gd name="T45" fmla="*/ 11 h 221"/>
                <a:gd name="T46" fmla="*/ 2 w 438"/>
                <a:gd name="T47" fmla="*/ 10 h 221"/>
                <a:gd name="T48" fmla="*/ 2 w 438"/>
                <a:gd name="T49" fmla="*/ 9 h 221"/>
                <a:gd name="T50" fmla="*/ 5 w 438"/>
                <a:gd name="T51" fmla="*/ 7 h 221"/>
                <a:gd name="T52" fmla="*/ 8 w 438"/>
                <a:gd name="T53" fmla="*/ 6 h 22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38"/>
                <a:gd name="T82" fmla="*/ 0 h 221"/>
                <a:gd name="T83" fmla="*/ 438 w 438"/>
                <a:gd name="T84" fmla="*/ 221 h 22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38" h="221">
                  <a:moveTo>
                    <a:pt x="144" y="128"/>
                  </a:moveTo>
                  <a:lnTo>
                    <a:pt x="95" y="96"/>
                  </a:lnTo>
                  <a:lnTo>
                    <a:pt x="33" y="91"/>
                  </a:lnTo>
                  <a:lnTo>
                    <a:pt x="0" y="51"/>
                  </a:lnTo>
                  <a:lnTo>
                    <a:pt x="29" y="25"/>
                  </a:lnTo>
                  <a:lnTo>
                    <a:pt x="75" y="33"/>
                  </a:lnTo>
                  <a:lnTo>
                    <a:pt x="123" y="40"/>
                  </a:lnTo>
                  <a:lnTo>
                    <a:pt x="147" y="7"/>
                  </a:lnTo>
                  <a:lnTo>
                    <a:pt x="187" y="13"/>
                  </a:lnTo>
                  <a:lnTo>
                    <a:pt x="251" y="12"/>
                  </a:lnTo>
                  <a:lnTo>
                    <a:pt x="309" y="6"/>
                  </a:lnTo>
                  <a:lnTo>
                    <a:pt x="368" y="0"/>
                  </a:lnTo>
                  <a:lnTo>
                    <a:pt x="424" y="36"/>
                  </a:lnTo>
                  <a:lnTo>
                    <a:pt x="438" y="61"/>
                  </a:lnTo>
                  <a:lnTo>
                    <a:pt x="402" y="90"/>
                  </a:lnTo>
                  <a:lnTo>
                    <a:pt x="368" y="116"/>
                  </a:lnTo>
                  <a:lnTo>
                    <a:pt x="320" y="128"/>
                  </a:lnTo>
                  <a:lnTo>
                    <a:pt x="290" y="164"/>
                  </a:lnTo>
                  <a:lnTo>
                    <a:pt x="263" y="158"/>
                  </a:lnTo>
                  <a:lnTo>
                    <a:pt x="242" y="158"/>
                  </a:lnTo>
                  <a:lnTo>
                    <a:pt x="211" y="179"/>
                  </a:lnTo>
                  <a:lnTo>
                    <a:pt x="193" y="221"/>
                  </a:lnTo>
                  <a:lnTo>
                    <a:pt x="114" y="210"/>
                  </a:lnTo>
                  <a:lnTo>
                    <a:pt x="36" y="200"/>
                  </a:lnTo>
                  <a:lnTo>
                    <a:pt x="32" y="166"/>
                  </a:lnTo>
                  <a:lnTo>
                    <a:pt x="89" y="146"/>
                  </a:lnTo>
                  <a:lnTo>
                    <a:pt x="144" y="12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6" name="Freeform 660">
              <a:extLst>
                <a:ext uri="{FF2B5EF4-FFF2-40B4-BE49-F238E27FC236}">
                  <a16:creationId xmlns:a16="http://schemas.microsoft.com/office/drawing/2014/main" xmlns="" id="{ACE5BA17-9529-4454-81EC-E7842F61EABF}"/>
                </a:ext>
              </a:extLst>
            </p:cNvPr>
            <p:cNvSpPr>
              <a:spLocks noChangeAspect="1"/>
            </p:cNvSpPr>
            <p:nvPr/>
          </p:nvSpPr>
          <p:spPr bwMode="auto">
            <a:xfrm>
              <a:off x="3494" y="1882"/>
              <a:ext cx="251" cy="156"/>
            </a:xfrm>
            <a:custGeom>
              <a:avLst/>
              <a:gdLst>
                <a:gd name="T0" fmla="*/ 34 w 668"/>
                <a:gd name="T1" fmla="*/ 17 h 416"/>
                <a:gd name="T2" fmla="*/ 33 w 668"/>
                <a:gd name="T3" fmla="*/ 19 h 416"/>
                <a:gd name="T4" fmla="*/ 30 w 668"/>
                <a:gd name="T5" fmla="*/ 21 h 416"/>
                <a:gd name="T6" fmla="*/ 30 w 668"/>
                <a:gd name="T7" fmla="*/ 22 h 416"/>
                <a:gd name="T8" fmla="*/ 28 w 668"/>
                <a:gd name="T9" fmla="*/ 22 h 416"/>
                <a:gd name="T10" fmla="*/ 26 w 668"/>
                <a:gd name="T11" fmla="*/ 21 h 416"/>
                <a:gd name="T12" fmla="*/ 25 w 668"/>
                <a:gd name="T13" fmla="*/ 18 h 416"/>
                <a:gd name="T14" fmla="*/ 23 w 668"/>
                <a:gd name="T15" fmla="*/ 18 h 416"/>
                <a:gd name="T16" fmla="*/ 21 w 668"/>
                <a:gd name="T17" fmla="*/ 16 h 416"/>
                <a:gd name="T18" fmla="*/ 19 w 668"/>
                <a:gd name="T19" fmla="*/ 15 h 416"/>
                <a:gd name="T20" fmla="*/ 15 w 668"/>
                <a:gd name="T21" fmla="*/ 14 h 416"/>
                <a:gd name="T22" fmla="*/ 12 w 668"/>
                <a:gd name="T23" fmla="*/ 14 h 416"/>
                <a:gd name="T24" fmla="*/ 10 w 668"/>
                <a:gd name="T25" fmla="*/ 14 h 416"/>
                <a:gd name="T26" fmla="*/ 8 w 668"/>
                <a:gd name="T27" fmla="*/ 16 h 416"/>
                <a:gd name="T28" fmla="*/ 7 w 668"/>
                <a:gd name="T29" fmla="*/ 16 h 416"/>
                <a:gd name="T30" fmla="*/ 6 w 668"/>
                <a:gd name="T31" fmla="*/ 14 h 416"/>
                <a:gd name="T32" fmla="*/ 6 w 668"/>
                <a:gd name="T33" fmla="*/ 11 h 416"/>
                <a:gd name="T34" fmla="*/ 4 w 668"/>
                <a:gd name="T35" fmla="*/ 10 h 416"/>
                <a:gd name="T36" fmla="*/ 4 w 668"/>
                <a:gd name="T37" fmla="*/ 10 h 416"/>
                <a:gd name="T38" fmla="*/ 5 w 668"/>
                <a:gd name="T39" fmla="*/ 10 h 416"/>
                <a:gd name="T40" fmla="*/ 5 w 668"/>
                <a:gd name="T41" fmla="*/ 9 h 416"/>
                <a:gd name="T42" fmla="*/ 4 w 668"/>
                <a:gd name="T43" fmla="*/ 8 h 416"/>
                <a:gd name="T44" fmla="*/ 3 w 668"/>
                <a:gd name="T45" fmla="*/ 8 h 416"/>
                <a:gd name="T46" fmla="*/ 3 w 668"/>
                <a:gd name="T47" fmla="*/ 8 h 416"/>
                <a:gd name="T48" fmla="*/ 3 w 668"/>
                <a:gd name="T49" fmla="*/ 6 h 416"/>
                <a:gd name="T50" fmla="*/ 3 w 668"/>
                <a:gd name="T51" fmla="*/ 6 h 416"/>
                <a:gd name="T52" fmla="*/ 4 w 668"/>
                <a:gd name="T53" fmla="*/ 6 h 416"/>
                <a:gd name="T54" fmla="*/ 5 w 668"/>
                <a:gd name="T55" fmla="*/ 6 h 416"/>
                <a:gd name="T56" fmla="*/ 6 w 668"/>
                <a:gd name="T57" fmla="*/ 6 h 416"/>
                <a:gd name="T58" fmla="*/ 6 w 668"/>
                <a:gd name="T59" fmla="*/ 6 h 416"/>
                <a:gd name="T60" fmla="*/ 6 w 668"/>
                <a:gd name="T61" fmla="*/ 5 h 416"/>
                <a:gd name="T62" fmla="*/ 4 w 668"/>
                <a:gd name="T63" fmla="*/ 3 h 416"/>
                <a:gd name="T64" fmla="*/ 2 w 668"/>
                <a:gd name="T65" fmla="*/ 2 h 416"/>
                <a:gd name="T66" fmla="*/ 2 w 668"/>
                <a:gd name="T67" fmla="*/ 5 h 416"/>
                <a:gd name="T68" fmla="*/ 2 w 668"/>
                <a:gd name="T69" fmla="*/ 5 h 416"/>
                <a:gd name="T70" fmla="*/ 1 w 668"/>
                <a:gd name="T71" fmla="*/ 2 h 416"/>
                <a:gd name="T72" fmla="*/ 1 w 668"/>
                <a:gd name="T73" fmla="*/ 1 h 416"/>
                <a:gd name="T74" fmla="*/ 0 w 668"/>
                <a:gd name="T75" fmla="*/ 0 h 416"/>
                <a:gd name="T76" fmla="*/ 4 w 668"/>
                <a:gd name="T77" fmla="*/ 0 h 416"/>
                <a:gd name="T78" fmla="*/ 4 w 668"/>
                <a:gd name="T79" fmla="*/ 2 h 416"/>
                <a:gd name="T80" fmla="*/ 7 w 668"/>
                <a:gd name="T81" fmla="*/ 3 h 416"/>
                <a:gd name="T82" fmla="*/ 9 w 668"/>
                <a:gd name="T83" fmla="*/ 4 h 416"/>
                <a:gd name="T84" fmla="*/ 13 w 668"/>
                <a:gd name="T85" fmla="*/ 5 h 416"/>
                <a:gd name="T86" fmla="*/ 12 w 668"/>
                <a:gd name="T87" fmla="*/ 3 h 416"/>
                <a:gd name="T88" fmla="*/ 14 w 668"/>
                <a:gd name="T89" fmla="*/ 2 h 416"/>
                <a:gd name="T90" fmla="*/ 15 w 668"/>
                <a:gd name="T91" fmla="*/ 0 h 416"/>
                <a:gd name="T92" fmla="*/ 18 w 668"/>
                <a:gd name="T93" fmla="*/ 2 h 416"/>
                <a:gd name="T94" fmla="*/ 20 w 668"/>
                <a:gd name="T95" fmla="*/ 5 h 416"/>
                <a:gd name="T96" fmla="*/ 24 w 668"/>
                <a:gd name="T97" fmla="*/ 6 h 416"/>
                <a:gd name="T98" fmla="*/ 26 w 668"/>
                <a:gd name="T99" fmla="*/ 8 h 416"/>
                <a:gd name="T100" fmla="*/ 30 w 668"/>
                <a:gd name="T101" fmla="*/ 10 h 416"/>
                <a:gd name="T102" fmla="*/ 34 w 668"/>
                <a:gd name="T103" fmla="*/ 12 h 416"/>
                <a:gd name="T104" fmla="*/ 35 w 668"/>
                <a:gd name="T105" fmla="*/ 15 h 416"/>
                <a:gd name="T106" fmla="*/ 35 w 668"/>
                <a:gd name="T107" fmla="*/ 16 h 416"/>
                <a:gd name="T108" fmla="*/ 34 w 668"/>
                <a:gd name="T109" fmla="*/ 17 h 4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68"/>
                <a:gd name="T166" fmla="*/ 0 h 416"/>
                <a:gd name="T167" fmla="*/ 668 w 668"/>
                <a:gd name="T168" fmla="*/ 416 h 41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68" h="416">
                  <a:moveTo>
                    <a:pt x="635" y="324"/>
                  </a:moveTo>
                  <a:lnTo>
                    <a:pt x="617" y="365"/>
                  </a:lnTo>
                  <a:lnTo>
                    <a:pt x="574" y="388"/>
                  </a:lnTo>
                  <a:lnTo>
                    <a:pt x="562" y="416"/>
                  </a:lnTo>
                  <a:lnTo>
                    <a:pt x="533" y="412"/>
                  </a:lnTo>
                  <a:lnTo>
                    <a:pt x="492" y="397"/>
                  </a:lnTo>
                  <a:lnTo>
                    <a:pt x="472" y="339"/>
                  </a:lnTo>
                  <a:lnTo>
                    <a:pt x="430" y="333"/>
                  </a:lnTo>
                  <a:lnTo>
                    <a:pt x="392" y="309"/>
                  </a:lnTo>
                  <a:lnTo>
                    <a:pt x="351" y="283"/>
                  </a:lnTo>
                  <a:lnTo>
                    <a:pt x="277" y="255"/>
                  </a:lnTo>
                  <a:lnTo>
                    <a:pt x="235" y="260"/>
                  </a:lnTo>
                  <a:lnTo>
                    <a:pt x="183" y="267"/>
                  </a:lnTo>
                  <a:lnTo>
                    <a:pt x="148" y="301"/>
                  </a:lnTo>
                  <a:lnTo>
                    <a:pt x="133" y="300"/>
                  </a:lnTo>
                  <a:lnTo>
                    <a:pt x="120" y="254"/>
                  </a:lnTo>
                  <a:lnTo>
                    <a:pt x="108" y="207"/>
                  </a:lnTo>
                  <a:lnTo>
                    <a:pt x="80" y="189"/>
                  </a:lnTo>
                  <a:lnTo>
                    <a:pt x="77" y="192"/>
                  </a:lnTo>
                  <a:lnTo>
                    <a:pt x="87" y="180"/>
                  </a:lnTo>
                  <a:lnTo>
                    <a:pt x="93" y="176"/>
                  </a:lnTo>
                  <a:lnTo>
                    <a:pt x="80" y="155"/>
                  </a:lnTo>
                  <a:lnTo>
                    <a:pt x="60" y="160"/>
                  </a:lnTo>
                  <a:lnTo>
                    <a:pt x="60" y="161"/>
                  </a:lnTo>
                  <a:lnTo>
                    <a:pt x="47" y="107"/>
                  </a:lnTo>
                  <a:lnTo>
                    <a:pt x="51" y="103"/>
                  </a:lnTo>
                  <a:lnTo>
                    <a:pt x="77" y="106"/>
                  </a:lnTo>
                  <a:lnTo>
                    <a:pt x="101" y="119"/>
                  </a:lnTo>
                  <a:lnTo>
                    <a:pt x="112" y="115"/>
                  </a:lnTo>
                  <a:lnTo>
                    <a:pt x="115" y="110"/>
                  </a:lnTo>
                  <a:lnTo>
                    <a:pt x="120" y="91"/>
                  </a:lnTo>
                  <a:lnTo>
                    <a:pt x="77" y="48"/>
                  </a:lnTo>
                  <a:lnTo>
                    <a:pt x="39" y="43"/>
                  </a:lnTo>
                  <a:lnTo>
                    <a:pt x="39" y="86"/>
                  </a:lnTo>
                  <a:lnTo>
                    <a:pt x="41" y="91"/>
                  </a:lnTo>
                  <a:lnTo>
                    <a:pt x="11" y="36"/>
                  </a:lnTo>
                  <a:lnTo>
                    <a:pt x="12" y="10"/>
                  </a:lnTo>
                  <a:lnTo>
                    <a:pt x="0" y="0"/>
                  </a:lnTo>
                  <a:lnTo>
                    <a:pt x="80" y="0"/>
                  </a:lnTo>
                  <a:lnTo>
                    <a:pt x="74" y="37"/>
                  </a:lnTo>
                  <a:lnTo>
                    <a:pt x="126" y="54"/>
                  </a:lnTo>
                  <a:lnTo>
                    <a:pt x="178" y="70"/>
                  </a:lnTo>
                  <a:lnTo>
                    <a:pt x="241" y="83"/>
                  </a:lnTo>
                  <a:lnTo>
                    <a:pt x="230" y="52"/>
                  </a:lnTo>
                  <a:lnTo>
                    <a:pt x="253" y="40"/>
                  </a:lnTo>
                  <a:lnTo>
                    <a:pt x="290" y="0"/>
                  </a:lnTo>
                  <a:lnTo>
                    <a:pt x="348" y="40"/>
                  </a:lnTo>
                  <a:lnTo>
                    <a:pt x="384" y="97"/>
                  </a:lnTo>
                  <a:lnTo>
                    <a:pt x="445" y="121"/>
                  </a:lnTo>
                  <a:lnTo>
                    <a:pt x="484" y="140"/>
                  </a:lnTo>
                  <a:lnTo>
                    <a:pt x="560" y="188"/>
                  </a:lnTo>
                  <a:lnTo>
                    <a:pt x="638" y="237"/>
                  </a:lnTo>
                  <a:lnTo>
                    <a:pt x="668" y="291"/>
                  </a:lnTo>
                  <a:lnTo>
                    <a:pt x="650" y="307"/>
                  </a:lnTo>
                  <a:lnTo>
                    <a:pt x="635" y="32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7" name="Freeform 661">
              <a:extLst>
                <a:ext uri="{FF2B5EF4-FFF2-40B4-BE49-F238E27FC236}">
                  <a16:creationId xmlns:a16="http://schemas.microsoft.com/office/drawing/2014/main" xmlns="" id="{9EA46A77-8B3A-4652-9893-E6AD6B874B91}"/>
                </a:ext>
              </a:extLst>
            </p:cNvPr>
            <p:cNvSpPr>
              <a:spLocks noChangeAspect="1"/>
            </p:cNvSpPr>
            <p:nvPr/>
          </p:nvSpPr>
          <p:spPr bwMode="auto">
            <a:xfrm>
              <a:off x="3673" y="1973"/>
              <a:ext cx="231" cy="186"/>
            </a:xfrm>
            <a:custGeom>
              <a:avLst/>
              <a:gdLst>
                <a:gd name="T0" fmla="*/ 0 w 615"/>
                <a:gd name="T1" fmla="*/ 11 h 496"/>
                <a:gd name="T2" fmla="*/ 0 w 615"/>
                <a:gd name="T3" fmla="*/ 12 h 496"/>
                <a:gd name="T4" fmla="*/ 0 w 615"/>
                <a:gd name="T5" fmla="*/ 13 h 496"/>
                <a:gd name="T6" fmla="*/ 1 w 615"/>
                <a:gd name="T7" fmla="*/ 14 h 496"/>
                <a:gd name="T8" fmla="*/ 1 w 615"/>
                <a:gd name="T9" fmla="*/ 15 h 496"/>
                <a:gd name="T10" fmla="*/ 1 w 615"/>
                <a:gd name="T11" fmla="*/ 17 h 496"/>
                <a:gd name="T12" fmla="*/ 2 w 615"/>
                <a:gd name="T13" fmla="*/ 20 h 496"/>
                <a:gd name="T14" fmla="*/ 4 w 615"/>
                <a:gd name="T15" fmla="*/ 20 h 496"/>
                <a:gd name="T16" fmla="*/ 5 w 615"/>
                <a:gd name="T17" fmla="*/ 21 h 496"/>
                <a:gd name="T18" fmla="*/ 3 w 615"/>
                <a:gd name="T19" fmla="*/ 25 h 496"/>
                <a:gd name="T20" fmla="*/ 5 w 615"/>
                <a:gd name="T21" fmla="*/ 26 h 496"/>
                <a:gd name="T22" fmla="*/ 7 w 615"/>
                <a:gd name="T23" fmla="*/ 26 h 496"/>
                <a:gd name="T24" fmla="*/ 11 w 615"/>
                <a:gd name="T25" fmla="*/ 26 h 496"/>
                <a:gd name="T26" fmla="*/ 14 w 615"/>
                <a:gd name="T27" fmla="*/ 26 h 496"/>
                <a:gd name="T28" fmla="*/ 16 w 615"/>
                <a:gd name="T29" fmla="*/ 25 h 496"/>
                <a:gd name="T30" fmla="*/ 16 w 615"/>
                <a:gd name="T31" fmla="*/ 24 h 496"/>
                <a:gd name="T32" fmla="*/ 17 w 615"/>
                <a:gd name="T33" fmla="*/ 21 h 496"/>
                <a:gd name="T34" fmla="*/ 19 w 615"/>
                <a:gd name="T35" fmla="*/ 20 h 496"/>
                <a:gd name="T36" fmla="*/ 20 w 615"/>
                <a:gd name="T37" fmla="*/ 20 h 496"/>
                <a:gd name="T38" fmla="*/ 22 w 615"/>
                <a:gd name="T39" fmla="*/ 20 h 496"/>
                <a:gd name="T40" fmla="*/ 22 w 615"/>
                <a:gd name="T41" fmla="*/ 17 h 496"/>
                <a:gd name="T42" fmla="*/ 24 w 615"/>
                <a:gd name="T43" fmla="*/ 15 h 496"/>
                <a:gd name="T44" fmla="*/ 23 w 615"/>
                <a:gd name="T45" fmla="*/ 13 h 496"/>
                <a:gd name="T46" fmla="*/ 25 w 615"/>
                <a:gd name="T47" fmla="*/ 13 h 496"/>
                <a:gd name="T48" fmla="*/ 26 w 615"/>
                <a:gd name="T49" fmla="*/ 12 h 496"/>
                <a:gd name="T50" fmla="*/ 26 w 615"/>
                <a:gd name="T51" fmla="*/ 10 h 496"/>
                <a:gd name="T52" fmla="*/ 25 w 615"/>
                <a:gd name="T53" fmla="*/ 7 h 496"/>
                <a:gd name="T54" fmla="*/ 26 w 615"/>
                <a:gd name="T55" fmla="*/ 5 h 496"/>
                <a:gd name="T56" fmla="*/ 29 w 615"/>
                <a:gd name="T57" fmla="*/ 5 h 496"/>
                <a:gd name="T58" fmla="*/ 32 w 615"/>
                <a:gd name="T59" fmla="*/ 4 h 496"/>
                <a:gd name="T60" fmla="*/ 32 w 615"/>
                <a:gd name="T61" fmla="*/ 3 h 496"/>
                <a:gd name="T62" fmla="*/ 32 w 615"/>
                <a:gd name="T63" fmla="*/ 3 h 496"/>
                <a:gd name="T64" fmla="*/ 33 w 615"/>
                <a:gd name="T65" fmla="*/ 3 h 496"/>
                <a:gd name="T66" fmla="*/ 30 w 615"/>
                <a:gd name="T67" fmla="*/ 3 h 496"/>
                <a:gd name="T68" fmla="*/ 30 w 615"/>
                <a:gd name="T69" fmla="*/ 3 h 496"/>
                <a:gd name="T70" fmla="*/ 28 w 615"/>
                <a:gd name="T71" fmla="*/ 3 h 496"/>
                <a:gd name="T72" fmla="*/ 25 w 615"/>
                <a:gd name="T73" fmla="*/ 5 h 496"/>
                <a:gd name="T74" fmla="*/ 24 w 615"/>
                <a:gd name="T75" fmla="*/ 1 h 496"/>
                <a:gd name="T76" fmla="*/ 23 w 615"/>
                <a:gd name="T77" fmla="*/ 1 h 496"/>
                <a:gd name="T78" fmla="*/ 23 w 615"/>
                <a:gd name="T79" fmla="*/ 0 h 496"/>
                <a:gd name="T80" fmla="*/ 21 w 615"/>
                <a:gd name="T81" fmla="*/ 0 h 496"/>
                <a:gd name="T82" fmla="*/ 21 w 615"/>
                <a:gd name="T83" fmla="*/ 2 h 496"/>
                <a:gd name="T84" fmla="*/ 19 w 615"/>
                <a:gd name="T85" fmla="*/ 3 h 496"/>
                <a:gd name="T86" fmla="*/ 19 w 615"/>
                <a:gd name="T87" fmla="*/ 3 h 496"/>
                <a:gd name="T88" fmla="*/ 17 w 615"/>
                <a:gd name="T89" fmla="*/ 4 h 496"/>
                <a:gd name="T90" fmla="*/ 16 w 615"/>
                <a:gd name="T91" fmla="*/ 4 h 496"/>
                <a:gd name="T92" fmla="*/ 15 w 615"/>
                <a:gd name="T93" fmla="*/ 3 h 496"/>
                <a:gd name="T94" fmla="*/ 12 w 615"/>
                <a:gd name="T95" fmla="*/ 3 h 496"/>
                <a:gd name="T96" fmla="*/ 10 w 615"/>
                <a:gd name="T97" fmla="*/ 3 h 496"/>
                <a:gd name="T98" fmla="*/ 9 w 615"/>
                <a:gd name="T99" fmla="*/ 3 h 496"/>
                <a:gd name="T100" fmla="*/ 8 w 615"/>
                <a:gd name="T101" fmla="*/ 4 h 496"/>
                <a:gd name="T102" fmla="*/ 8 w 615"/>
                <a:gd name="T103" fmla="*/ 6 h 496"/>
                <a:gd name="T104" fmla="*/ 5 w 615"/>
                <a:gd name="T105" fmla="*/ 8 h 496"/>
                <a:gd name="T106" fmla="*/ 5 w 615"/>
                <a:gd name="T107" fmla="*/ 9 h 496"/>
                <a:gd name="T108" fmla="*/ 3 w 615"/>
                <a:gd name="T109" fmla="*/ 9 h 496"/>
                <a:gd name="T110" fmla="*/ 1 w 615"/>
                <a:gd name="T111" fmla="*/ 8 h 496"/>
                <a:gd name="T112" fmla="*/ 0 w 615"/>
                <a:gd name="T113" fmla="*/ 11 h 4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15"/>
                <a:gd name="T172" fmla="*/ 0 h 496"/>
                <a:gd name="T173" fmla="*/ 615 w 615"/>
                <a:gd name="T174" fmla="*/ 496 h 4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15" h="496">
                  <a:moveTo>
                    <a:pt x="4" y="216"/>
                  </a:moveTo>
                  <a:lnTo>
                    <a:pt x="0" y="224"/>
                  </a:lnTo>
                  <a:lnTo>
                    <a:pt x="0" y="252"/>
                  </a:lnTo>
                  <a:lnTo>
                    <a:pt x="19" y="267"/>
                  </a:lnTo>
                  <a:lnTo>
                    <a:pt x="15" y="278"/>
                  </a:lnTo>
                  <a:lnTo>
                    <a:pt x="25" y="324"/>
                  </a:lnTo>
                  <a:lnTo>
                    <a:pt x="34" y="370"/>
                  </a:lnTo>
                  <a:lnTo>
                    <a:pt x="79" y="387"/>
                  </a:lnTo>
                  <a:lnTo>
                    <a:pt x="89" y="407"/>
                  </a:lnTo>
                  <a:lnTo>
                    <a:pt x="55" y="470"/>
                  </a:lnTo>
                  <a:lnTo>
                    <a:pt x="95" y="484"/>
                  </a:lnTo>
                  <a:lnTo>
                    <a:pt x="134" y="496"/>
                  </a:lnTo>
                  <a:lnTo>
                    <a:pt x="206" y="494"/>
                  </a:lnTo>
                  <a:lnTo>
                    <a:pt x="256" y="482"/>
                  </a:lnTo>
                  <a:lnTo>
                    <a:pt x="307" y="472"/>
                  </a:lnTo>
                  <a:lnTo>
                    <a:pt x="306" y="446"/>
                  </a:lnTo>
                  <a:lnTo>
                    <a:pt x="315" y="403"/>
                  </a:lnTo>
                  <a:lnTo>
                    <a:pt x="359" y="385"/>
                  </a:lnTo>
                  <a:lnTo>
                    <a:pt x="371" y="369"/>
                  </a:lnTo>
                  <a:lnTo>
                    <a:pt x="418" y="372"/>
                  </a:lnTo>
                  <a:lnTo>
                    <a:pt x="421" y="310"/>
                  </a:lnTo>
                  <a:lnTo>
                    <a:pt x="458" y="279"/>
                  </a:lnTo>
                  <a:lnTo>
                    <a:pt x="431" y="248"/>
                  </a:lnTo>
                  <a:lnTo>
                    <a:pt x="471" y="245"/>
                  </a:lnTo>
                  <a:lnTo>
                    <a:pt x="480" y="221"/>
                  </a:lnTo>
                  <a:lnTo>
                    <a:pt x="494" y="181"/>
                  </a:lnTo>
                  <a:lnTo>
                    <a:pt x="467" y="133"/>
                  </a:lnTo>
                  <a:lnTo>
                    <a:pt x="492" y="100"/>
                  </a:lnTo>
                  <a:lnTo>
                    <a:pt x="547" y="87"/>
                  </a:lnTo>
                  <a:lnTo>
                    <a:pt x="601" y="75"/>
                  </a:lnTo>
                  <a:lnTo>
                    <a:pt x="600" y="63"/>
                  </a:lnTo>
                  <a:lnTo>
                    <a:pt x="613" y="64"/>
                  </a:lnTo>
                  <a:lnTo>
                    <a:pt x="615" y="64"/>
                  </a:lnTo>
                  <a:lnTo>
                    <a:pt x="574" y="60"/>
                  </a:lnTo>
                  <a:lnTo>
                    <a:pt x="561" y="58"/>
                  </a:lnTo>
                  <a:lnTo>
                    <a:pt x="525" y="60"/>
                  </a:lnTo>
                  <a:lnTo>
                    <a:pt x="468" y="90"/>
                  </a:lnTo>
                  <a:lnTo>
                    <a:pt x="449" y="24"/>
                  </a:lnTo>
                  <a:lnTo>
                    <a:pt x="437" y="22"/>
                  </a:lnTo>
                  <a:lnTo>
                    <a:pt x="424" y="0"/>
                  </a:lnTo>
                  <a:lnTo>
                    <a:pt x="401" y="8"/>
                  </a:lnTo>
                  <a:lnTo>
                    <a:pt x="395" y="40"/>
                  </a:lnTo>
                  <a:lnTo>
                    <a:pt x="361" y="57"/>
                  </a:lnTo>
                  <a:lnTo>
                    <a:pt x="352" y="67"/>
                  </a:lnTo>
                  <a:lnTo>
                    <a:pt x="319" y="69"/>
                  </a:lnTo>
                  <a:lnTo>
                    <a:pt x="297" y="73"/>
                  </a:lnTo>
                  <a:lnTo>
                    <a:pt x="280" y="63"/>
                  </a:lnTo>
                  <a:lnTo>
                    <a:pt x="235" y="55"/>
                  </a:lnTo>
                  <a:lnTo>
                    <a:pt x="191" y="48"/>
                  </a:lnTo>
                  <a:lnTo>
                    <a:pt x="173" y="64"/>
                  </a:lnTo>
                  <a:lnTo>
                    <a:pt x="158" y="81"/>
                  </a:lnTo>
                  <a:lnTo>
                    <a:pt x="140" y="122"/>
                  </a:lnTo>
                  <a:lnTo>
                    <a:pt x="97" y="145"/>
                  </a:lnTo>
                  <a:lnTo>
                    <a:pt x="85" y="173"/>
                  </a:lnTo>
                  <a:lnTo>
                    <a:pt x="56" y="169"/>
                  </a:lnTo>
                  <a:lnTo>
                    <a:pt x="15" y="154"/>
                  </a:lnTo>
                  <a:lnTo>
                    <a:pt x="4" y="21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8" name="Freeform 662">
              <a:extLst>
                <a:ext uri="{FF2B5EF4-FFF2-40B4-BE49-F238E27FC236}">
                  <a16:creationId xmlns:a16="http://schemas.microsoft.com/office/drawing/2014/main" xmlns="" id="{1F4ABFF1-A51B-42A0-8AAF-FA8536581421}"/>
                </a:ext>
              </a:extLst>
            </p:cNvPr>
            <p:cNvSpPr>
              <a:spLocks noChangeAspect="1"/>
            </p:cNvSpPr>
            <p:nvPr/>
          </p:nvSpPr>
          <p:spPr bwMode="auto">
            <a:xfrm>
              <a:off x="3183" y="2029"/>
              <a:ext cx="34" cy="22"/>
            </a:xfrm>
            <a:custGeom>
              <a:avLst/>
              <a:gdLst>
                <a:gd name="T0" fmla="*/ 4 w 94"/>
                <a:gd name="T1" fmla="*/ 0 h 59"/>
                <a:gd name="T2" fmla="*/ 1 w 94"/>
                <a:gd name="T3" fmla="*/ 1 h 59"/>
                <a:gd name="T4" fmla="*/ 0 w 94"/>
                <a:gd name="T5" fmla="*/ 2 h 59"/>
                <a:gd name="T6" fmla="*/ 1 w 94"/>
                <a:gd name="T7" fmla="*/ 3 h 59"/>
                <a:gd name="T8" fmla="*/ 3 w 94"/>
                <a:gd name="T9" fmla="*/ 2 h 59"/>
                <a:gd name="T10" fmla="*/ 3 w 94"/>
                <a:gd name="T11" fmla="*/ 1 h 59"/>
                <a:gd name="T12" fmla="*/ 4 w 94"/>
                <a:gd name="T13" fmla="*/ 0 h 59"/>
                <a:gd name="T14" fmla="*/ 0 60000 65536"/>
                <a:gd name="T15" fmla="*/ 0 60000 65536"/>
                <a:gd name="T16" fmla="*/ 0 60000 65536"/>
                <a:gd name="T17" fmla="*/ 0 60000 65536"/>
                <a:gd name="T18" fmla="*/ 0 60000 65536"/>
                <a:gd name="T19" fmla="*/ 0 60000 65536"/>
                <a:gd name="T20" fmla="*/ 0 60000 65536"/>
                <a:gd name="T21" fmla="*/ 0 w 94"/>
                <a:gd name="T22" fmla="*/ 0 h 59"/>
                <a:gd name="T23" fmla="*/ 94 w 94"/>
                <a:gd name="T24" fmla="*/ 59 h 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4" h="59">
                  <a:moveTo>
                    <a:pt x="94" y="0"/>
                  </a:moveTo>
                  <a:lnTo>
                    <a:pt x="34" y="18"/>
                  </a:lnTo>
                  <a:lnTo>
                    <a:pt x="0" y="35"/>
                  </a:lnTo>
                  <a:lnTo>
                    <a:pt x="15" y="59"/>
                  </a:lnTo>
                  <a:lnTo>
                    <a:pt x="67" y="39"/>
                  </a:lnTo>
                  <a:lnTo>
                    <a:pt x="67" y="29"/>
                  </a:lnTo>
                  <a:lnTo>
                    <a:pt x="94"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59" name="Line 663">
              <a:extLst>
                <a:ext uri="{FF2B5EF4-FFF2-40B4-BE49-F238E27FC236}">
                  <a16:creationId xmlns:a16="http://schemas.microsoft.com/office/drawing/2014/main" xmlns="" id="{A84CA654-AC21-4005-9AEC-B5711B49553B}"/>
                </a:ext>
              </a:extLst>
            </p:cNvPr>
            <p:cNvSpPr>
              <a:spLocks noChangeAspect="1" noChangeShapeType="1"/>
            </p:cNvSpPr>
            <p:nvPr/>
          </p:nvSpPr>
          <p:spPr bwMode="auto">
            <a:xfrm>
              <a:off x="3892" y="2003"/>
              <a:ext cx="3" cy="3"/>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0" name="Line 664">
              <a:extLst>
                <a:ext uri="{FF2B5EF4-FFF2-40B4-BE49-F238E27FC236}">
                  <a16:creationId xmlns:a16="http://schemas.microsoft.com/office/drawing/2014/main" xmlns="" id="{27540FEE-8DDF-40C7-BAD3-38B5566F9D63}"/>
                </a:ext>
              </a:extLst>
            </p:cNvPr>
            <p:cNvSpPr>
              <a:spLocks noChangeAspect="1" noChangeShapeType="1"/>
            </p:cNvSpPr>
            <p:nvPr/>
          </p:nvSpPr>
          <p:spPr bwMode="auto">
            <a:xfrm flipH="1">
              <a:off x="3889" y="2010"/>
              <a:ext cx="5" cy="2"/>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1" name="Line 665">
              <a:extLst>
                <a:ext uri="{FF2B5EF4-FFF2-40B4-BE49-F238E27FC236}">
                  <a16:creationId xmlns:a16="http://schemas.microsoft.com/office/drawing/2014/main" xmlns="" id="{3C040DEA-CED1-4490-9849-54E0359F799A}"/>
                </a:ext>
              </a:extLst>
            </p:cNvPr>
            <p:cNvSpPr>
              <a:spLocks noChangeAspect="1" noChangeShapeType="1"/>
            </p:cNvSpPr>
            <p:nvPr/>
          </p:nvSpPr>
          <p:spPr bwMode="auto">
            <a:xfrm>
              <a:off x="3883" y="2038"/>
              <a:ext cx="4" cy="6"/>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2" name="Line 666">
              <a:extLst>
                <a:ext uri="{FF2B5EF4-FFF2-40B4-BE49-F238E27FC236}">
                  <a16:creationId xmlns:a16="http://schemas.microsoft.com/office/drawing/2014/main" xmlns="" id="{D724BB8B-1611-4FF3-9EA3-7DE8849E08A3}"/>
                </a:ext>
              </a:extLst>
            </p:cNvPr>
            <p:cNvSpPr>
              <a:spLocks noChangeAspect="1" noChangeShapeType="1"/>
            </p:cNvSpPr>
            <p:nvPr/>
          </p:nvSpPr>
          <p:spPr bwMode="auto">
            <a:xfrm>
              <a:off x="3889" y="2059"/>
              <a:ext cx="8" cy="7"/>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3" name="Line 667">
              <a:extLst>
                <a:ext uri="{FF2B5EF4-FFF2-40B4-BE49-F238E27FC236}">
                  <a16:creationId xmlns:a16="http://schemas.microsoft.com/office/drawing/2014/main" xmlns="" id="{F6ADA9C3-4AA8-4564-BF9C-B262C9886BA7}"/>
                </a:ext>
              </a:extLst>
            </p:cNvPr>
            <p:cNvSpPr>
              <a:spLocks noChangeAspect="1" noChangeShapeType="1"/>
            </p:cNvSpPr>
            <p:nvPr/>
          </p:nvSpPr>
          <p:spPr bwMode="auto">
            <a:xfrm flipV="1">
              <a:off x="3994" y="2059"/>
              <a:ext cx="8" cy="5"/>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4" name="Line 668">
              <a:extLst>
                <a:ext uri="{FF2B5EF4-FFF2-40B4-BE49-F238E27FC236}">
                  <a16:creationId xmlns:a16="http://schemas.microsoft.com/office/drawing/2014/main" xmlns="" id="{AEBBB0FA-F9AF-4688-8C75-7B3BF23C7A03}"/>
                </a:ext>
              </a:extLst>
            </p:cNvPr>
            <p:cNvSpPr>
              <a:spLocks noChangeAspect="1" noChangeShapeType="1"/>
            </p:cNvSpPr>
            <p:nvPr/>
          </p:nvSpPr>
          <p:spPr bwMode="auto">
            <a:xfrm flipV="1">
              <a:off x="4001" y="2049"/>
              <a:ext cx="3" cy="11"/>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5" name="Line 669">
              <a:extLst>
                <a:ext uri="{FF2B5EF4-FFF2-40B4-BE49-F238E27FC236}">
                  <a16:creationId xmlns:a16="http://schemas.microsoft.com/office/drawing/2014/main" xmlns="" id="{152245B0-EB62-4392-8728-61F2142AECEB}"/>
                </a:ext>
              </a:extLst>
            </p:cNvPr>
            <p:cNvSpPr>
              <a:spLocks noChangeAspect="1" noChangeShapeType="1"/>
            </p:cNvSpPr>
            <p:nvPr/>
          </p:nvSpPr>
          <p:spPr bwMode="auto">
            <a:xfrm flipH="1" flipV="1">
              <a:off x="3987" y="2026"/>
              <a:ext cx="6" cy="2"/>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6" name="Line 670">
              <a:extLst>
                <a:ext uri="{FF2B5EF4-FFF2-40B4-BE49-F238E27FC236}">
                  <a16:creationId xmlns:a16="http://schemas.microsoft.com/office/drawing/2014/main" xmlns="" id="{29A937F0-059B-432F-8FD4-F611236D08D4}"/>
                </a:ext>
              </a:extLst>
            </p:cNvPr>
            <p:cNvSpPr>
              <a:spLocks noChangeAspect="1" noChangeShapeType="1"/>
            </p:cNvSpPr>
            <p:nvPr/>
          </p:nvSpPr>
          <p:spPr bwMode="auto">
            <a:xfrm flipH="1">
              <a:off x="3964" y="2024"/>
              <a:ext cx="12" cy="9"/>
            </a:xfrm>
            <a:prstGeom prst="line">
              <a:avLst/>
            </a:prstGeom>
            <a:grpFill/>
            <a:ln>
              <a:noFill/>
            </a:ln>
            <a:extLst>
              <a:ext uri="{91240B29-F687-4F45-9708-019B960494DF}">
                <a14:hiddenLine xmlns:a14="http://schemas.microsoft.com/office/drawing/2010/main" w="0">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7" name="Freeform 671">
              <a:extLst>
                <a:ext uri="{FF2B5EF4-FFF2-40B4-BE49-F238E27FC236}">
                  <a16:creationId xmlns:a16="http://schemas.microsoft.com/office/drawing/2014/main" xmlns="" id="{13745627-9895-4AE6-B7C3-D0F35BFB42D2}"/>
                </a:ext>
              </a:extLst>
            </p:cNvPr>
            <p:cNvSpPr>
              <a:spLocks noChangeAspect="1"/>
            </p:cNvSpPr>
            <p:nvPr/>
          </p:nvSpPr>
          <p:spPr bwMode="auto">
            <a:xfrm>
              <a:off x="3232" y="2050"/>
              <a:ext cx="23" cy="33"/>
            </a:xfrm>
            <a:custGeom>
              <a:avLst/>
              <a:gdLst>
                <a:gd name="T0" fmla="*/ 3 w 58"/>
                <a:gd name="T1" fmla="*/ 3 h 85"/>
                <a:gd name="T2" fmla="*/ 2 w 58"/>
                <a:gd name="T3" fmla="*/ 5 h 85"/>
                <a:gd name="T4" fmla="*/ 0 w 58"/>
                <a:gd name="T5" fmla="*/ 5 h 85"/>
                <a:gd name="T6" fmla="*/ 1 w 58"/>
                <a:gd name="T7" fmla="*/ 3 h 85"/>
                <a:gd name="T8" fmla="*/ 2 w 58"/>
                <a:gd name="T9" fmla="*/ 0 h 85"/>
                <a:gd name="T10" fmla="*/ 4 w 58"/>
                <a:gd name="T11" fmla="*/ 1 h 85"/>
                <a:gd name="T12" fmla="*/ 3 w 58"/>
                <a:gd name="T13" fmla="*/ 3 h 85"/>
                <a:gd name="T14" fmla="*/ 0 60000 65536"/>
                <a:gd name="T15" fmla="*/ 0 60000 65536"/>
                <a:gd name="T16" fmla="*/ 0 60000 65536"/>
                <a:gd name="T17" fmla="*/ 0 60000 65536"/>
                <a:gd name="T18" fmla="*/ 0 60000 65536"/>
                <a:gd name="T19" fmla="*/ 0 60000 65536"/>
                <a:gd name="T20" fmla="*/ 0 60000 65536"/>
                <a:gd name="T21" fmla="*/ 0 w 58"/>
                <a:gd name="T22" fmla="*/ 0 h 85"/>
                <a:gd name="T23" fmla="*/ 58 w 58"/>
                <a:gd name="T24" fmla="*/ 85 h 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85">
                  <a:moveTo>
                    <a:pt x="52" y="45"/>
                  </a:moveTo>
                  <a:lnTo>
                    <a:pt x="22" y="78"/>
                  </a:lnTo>
                  <a:lnTo>
                    <a:pt x="0" y="85"/>
                  </a:lnTo>
                  <a:lnTo>
                    <a:pt x="15" y="43"/>
                  </a:lnTo>
                  <a:lnTo>
                    <a:pt x="30" y="0"/>
                  </a:lnTo>
                  <a:lnTo>
                    <a:pt x="58" y="13"/>
                  </a:lnTo>
                  <a:lnTo>
                    <a:pt x="52" y="4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8" name="Freeform 672">
              <a:extLst>
                <a:ext uri="{FF2B5EF4-FFF2-40B4-BE49-F238E27FC236}">
                  <a16:creationId xmlns:a16="http://schemas.microsoft.com/office/drawing/2014/main" xmlns="" id="{DE30DA4F-8D0D-4CA8-B782-29F6450EDAFB}"/>
                </a:ext>
              </a:extLst>
            </p:cNvPr>
            <p:cNvSpPr>
              <a:spLocks noChangeAspect="1"/>
            </p:cNvSpPr>
            <p:nvPr/>
          </p:nvSpPr>
          <p:spPr bwMode="auto">
            <a:xfrm>
              <a:off x="3240" y="1998"/>
              <a:ext cx="107" cy="101"/>
            </a:xfrm>
            <a:custGeom>
              <a:avLst/>
              <a:gdLst>
                <a:gd name="T0" fmla="*/ 9 w 285"/>
                <a:gd name="T1" fmla="*/ 1 h 268"/>
                <a:gd name="T2" fmla="*/ 6 w 285"/>
                <a:gd name="T3" fmla="*/ 1 h 268"/>
                <a:gd name="T4" fmla="*/ 2 w 285"/>
                <a:gd name="T5" fmla="*/ 1 h 268"/>
                <a:gd name="T6" fmla="*/ 2 w 285"/>
                <a:gd name="T7" fmla="*/ 2 h 268"/>
                <a:gd name="T8" fmla="*/ 1 w 285"/>
                <a:gd name="T9" fmla="*/ 3 h 268"/>
                <a:gd name="T10" fmla="*/ 0 w 285"/>
                <a:gd name="T11" fmla="*/ 4 h 268"/>
                <a:gd name="T12" fmla="*/ 0 w 285"/>
                <a:gd name="T13" fmla="*/ 4 h 268"/>
                <a:gd name="T14" fmla="*/ 1 w 285"/>
                <a:gd name="T15" fmla="*/ 8 h 268"/>
                <a:gd name="T16" fmla="*/ 2 w 285"/>
                <a:gd name="T17" fmla="*/ 8 h 268"/>
                <a:gd name="T18" fmla="*/ 2 w 285"/>
                <a:gd name="T19" fmla="*/ 10 h 268"/>
                <a:gd name="T20" fmla="*/ 0 w 285"/>
                <a:gd name="T21" fmla="*/ 12 h 268"/>
                <a:gd name="T22" fmla="*/ 0 w 285"/>
                <a:gd name="T23" fmla="*/ 13 h 268"/>
                <a:gd name="T24" fmla="*/ 3 w 285"/>
                <a:gd name="T25" fmla="*/ 14 h 268"/>
                <a:gd name="T26" fmla="*/ 6 w 285"/>
                <a:gd name="T27" fmla="*/ 13 h 268"/>
                <a:gd name="T28" fmla="*/ 8 w 285"/>
                <a:gd name="T29" fmla="*/ 11 h 268"/>
                <a:gd name="T30" fmla="*/ 11 w 285"/>
                <a:gd name="T31" fmla="*/ 10 h 268"/>
                <a:gd name="T32" fmla="*/ 13 w 285"/>
                <a:gd name="T33" fmla="*/ 8 h 268"/>
                <a:gd name="T34" fmla="*/ 13 w 285"/>
                <a:gd name="T35" fmla="*/ 5 h 268"/>
                <a:gd name="T36" fmla="*/ 13 w 285"/>
                <a:gd name="T37" fmla="*/ 2 h 268"/>
                <a:gd name="T38" fmla="*/ 15 w 285"/>
                <a:gd name="T39" fmla="*/ 0 h 268"/>
                <a:gd name="T40" fmla="*/ 14 w 285"/>
                <a:gd name="T41" fmla="*/ 0 h 268"/>
                <a:gd name="T42" fmla="*/ 12 w 285"/>
                <a:gd name="T43" fmla="*/ 1 h 268"/>
                <a:gd name="T44" fmla="*/ 9 w 285"/>
                <a:gd name="T45" fmla="*/ 1 h 2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85"/>
                <a:gd name="T70" fmla="*/ 0 h 268"/>
                <a:gd name="T71" fmla="*/ 285 w 285"/>
                <a:gd name="T72" fmla="*/ 268 h 26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85" h="268">
                  <a:moveTo>
                    <a:pt x="179" y="21"/>
                  </a:moveTo>
                  <a:lnTo>
                    <a:pt x="112" y="19"/>
                  </a:lnTo>
                  <a:lnTo>
                    <a:pt x="42" y="24"/>
                  </a:lnTo>
                  <a:lnTo>
                    <a:pt x="26" y="31"/>
                  </a:lnTo>
                  <a:lnTo>
                    <a:pt x="23" y="55"/>
                  </a:lnTo>
                  <a:lnTo>
                    <a:pt x="5" y="71"/>
                  </a:lnTo>
                  <a:lnTo>
                    <a:pt x="0" y="70"/>
                  </a:lnTo>
                  <a:lnTo>
                    <a:pt x="11" y="140"/>
                  </a:lnTo>
                  <a:lnTo>
                    <a:pt x="39" y="153"/>
                  </a:lnTo>
                  <a:lnTo>
                    <a:pt x="33" y="185"/>
                  </a:lnTo>
                  <a:lnTo>
                    <a:pt x="3" y="218"/>
                  </a:lnTo>
                  <a:lnTo>
                    <a:pt x="8" y="244"/>
                  </a:lnTo>
                  <a:lnTo>
                    <a:pt x="66" y="268"/>
                  </a:lnTo>
                  <a:lnTo>
                    <a:pt x="108" y="240"/>
                  </a:lnTo>
                  <a:lnTo>
                    <a:pt x="150" y="210"/>
                  </a:lnTo>
                  <a:lnTo>
                    <a:pt x="197" y="182"/>
                  </a:lnTo>
                  <a:lnTo>
                    <a:pt x="245" y="153"/>
                  </a:lnTo>
                  <a:lnTo>
                    <a:pt x="244" y="100"/>
                  </a:lnTo>
                  <a:lnTo>
                    <a:pt x="242" y="46"/>
                  </a:lnTo>
                  <a:lnTo>
                    <a:pt x="285" y="6"/>
                  </a:lnTo>
                  <a:lnTo>
                    <a:pt x="271" y="0"/>
                  </a:lnTo>
                  <a:lnTo>
                    <a:pt x="226" y="10"/>
                  </a:lnTo>
                  <a:lnTo>
                    <a:pt x="179" y="2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69" name="Freeform 673">
              <a:extLst>
                <a:ext uri="{FF2B5EF4-FFF2-40B4-BE49-F238E27FC236}">
                  <a16:creationId xmlns:a16="http://schemas.microsoft.com/office/drawing/2014/main" xmlns="" id="{DC24870C-2C11-4B6E-B60F-1C55D913F139}"/>
                </a:ext>
              </a:extLst>
            </p:cNvPr>
            <p:cNvSpPr>
              <a:spLocks noChangeAspect="1"/>
            </p:cNvSpPr>
            <p:nvPr/>
          </p:nvSpPr>
          <p:spPr bwMode="auto">
            <a:xfrm>
              <a:off x="3762" y="1905"/>
              <a:ext cx="144" cy="102"/>
            </a:xfrm>
            <a:custGeom>
              <a:avLst/>
              <a:gdLst>
                <a:gd name="T0" fmla="*/ 17 w 384"/>
                <a:gd name="T1" fmla="*/ 13 h 272"/>
                <a:gd name="T2" fmla="*/ 15 w 384"/>
                <a:gd name="T3" fmla="*/ 13 h 272"/>
                <a:gd name="T4" fmla="*/ 12 w 384"/>
                <a:gd name="T5" fmla="*/ 14 h 272"/>
                <a:gd name="T6" fmla="*/ 11 w 384"/>
                <a:gd name="T7" fmla="*/ 11 h 272"/>
                <a:gd name="T8" fmla="*/ 11 w 384"/>
                <a:gd name="T9" fmla="*/ 11 h 272"/>
                <a:gd name="T10" fmla="*/ 10 w 384"/>
                <a:gd name="T11" fmla="*/ 10 h 272"/>
                <a:gd name="T12" fmla="*/ 9 w 384"/>
                <a:gd name="T13" fmla="*/ 10 h 272"/>
                <a:gd name="T14" fmla="*/ 8 w 384"/>
                <a:gd name="T15" fmla="*/ 12 h 272"/>
                <a:gd name="T16" fmla="*/ 6 w 384"/>
                <a:gd name="T17" fmla="*/ 13 h 272"/>
                <a:gd name="T18" fmla="*/ 6 w 384"/>
                <a:gd name="T19" fmla="*/ 13 h 272"/>
                <a:gd name="T20" fmla="*/ 4 w 384"/>
                <a:gd name="T21" fmla="*/ 13 h 272"/>
                <a:gd name="T22" fmla="*/ 3 w 384"/>
                <a:gd name="T23" fmla="*/ 14 h 272"/>
                <a:gd name="T24" fmla="*/ 2 w 384"/>
                <a:gd name="T25" fmla="*/ 13 h 272"/>
                <a:gd name="T26" fmla="*/ 3 w 384"/>
                <a:gd name="T27" fmla="*/ 11 h 272"/>
                <a:gd name="T28" fmla="*/ 3 w 384"/>
                <a:gd name="T29" fmla="*/ 9 h 272"/>
                <a:gd name="T30" fmla="*/ 3 w 384"/>
                <a:gd name="T31" fmla="*/ 8 h 272"/>
                <a:gd name="T32" fmla="*/ 1 w 384"/>
                <a:gd name="T33" fmla="*/ 7 h 272"/>
                <a:gd name="T34" fmla="*/ 0 w 384"/>
                <a:gd name="T35" fmla="*/ 6 h 272"/>
                <a:gd name="T36" fmla="*/ 3 w 384"/>
                <a:gd name="T37" fmla="*/ 4 h 272"/>
                <a:gd name="T38" fmla="*/ 5 w 384"/>
                <a:gd name="T39" fmla="*/ 2 h 272"/>
                <a:gd name="T40" fmla="*/ 7 w 384"/>
                <a:gd name="T41" fmla="*/ 0 h 272"/>
                <a:gd name="T42" fmla="*/ 10 w 384"/>
                <a:gd name="T43" fmla="*/ 0 h 272"/>
                <a:gd name="T44" fmla="*/ 12 w 384"/>
                <a:gd name="T45" fmla="*/ 2 h 272"/>
                <a:gd name="T46" fmla="*/ 10 w 384"/>
                <a:gd name="T47" fmla="*/ 3 h 272"/>
                <a:gd name="T48" fmla="*/ 7 w 384"/>
                <a:gd name="T49" fmla="*/ 4 h 272"/>
                <a:gd name="T50" fmla="*/ 7 w 384"/>
                <a:gd name="T51" fmla="*/ 6 h 272"/>
                <a:gd name="T52" fmla="*/ 11 w 384"/>
                <a:gd name="T53" fmla="*/ 6 h 272"/>
                <a:gd name="T54" fmla="*/ 15 w 384"/>
                <a:gd name="T55" fmla="*/ 7 h 272"/>
                <a:gd name="T56" fmla="*/ 17 w 384"/>
                <a:gd name="T57" fmla="*/ 9 h 272"/>
                <a:gd name="T58" fmla="*/ 19 w 384"/>
                <a:gd name="T59" fmla="*/ 9 h 272"/>
                <a:gd name="T60" fmla="*/ 20 w 384"/>
                <a:gd name="T61" fmla="*/ 13 h 272"/>
                <a:gd name="T62" fmla="*/ 20 w 384"/>
                <a:gd name="T63" fmla="*/ 13 h 272"/>
                <a:gd name="T64" fmla="*/ 18 w 384"/>
                <a:gd name="T65" fmla="*/ 13 h 272"/>
                <a:gd name="T66" fmla="*/ 17 w 384"/>
                <a:gd name="T67" fmla="*/ 13 h 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84"/>
                <a:gd name="T103" fmla="*/ 0 h 272"/>
                <a:gd name="T104" fmla="*/ 384 w 384"/>
                <a:gd name="T105" fmla="*/ 272 h 27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84" h="272">
                  <a:moveTo>
                    <a:pt x="323" y="240"/>
                  </a:moveTo>
                  <a:lnTo>
                    <a:pt x="287" y="242"/>
                  </a:lnTo>
                  <a:lnTo>
                    <a:pt x="230" y="272"/>
                  </a:lnTo>
                  <a:lnTo>
                    <a:pt x="211" y="206"/>
                  </a:lnTo>
                  <a:lnTo>
                    <a:pt x="199" y="204"/>
                  </a:lnTo>
                  <a:lnTo>
                    <a:pt x="186" y="182"/>
                  </a:lnTo>
                  <a:lnTo>
                    <a:pt x="163" y="190"/>
                  </a:lnTo>
                  <a:lnTo>
                    <a:pt x="157" y="222"/>
                  </a:lnTo>
                  <a:lnTo>
                    <a:pt x="123" y="239"/>
                  </a:lnTo>
                  <a:lnTo>
                    <a:pt x="114" y="249"/>
                  </a:lnTo>
                  <a:lnTo>
                    <a:pt x="81" y="251"/>
                  </a:lnTo>
                  <a:lnTo>
                    <a:pt x="59" y="255"/>
                  </a:lnTo>
                  <a:lnTo>
                    <a:pt x="42" y="245"/>
                  </a:lnTo>
                  <a:lnTo>
                    <a:pt x="54" y="209"/>
                  </a:lnTo>
                  <a:lnTo>
                    <a:pt x="65" y="175"/>
                  </a:lnTo>
                  <a:lnTo>
                    <a:pt x="53" y="152"/>
                  </a:lnTo>
                  <a:lnTo>
                    <a:pt x="20" y="134"/>
                  </a:lnTo>
                  <a:lnTo>
                    <a:pt x="0" y="112"/>
                  </a:lnTo>
                  <a:lnTo>
                    <a:pt x="47" y="70"/>
                  </a:lnTo>
                  <a:lnTo>
                    <a:pt x="93" y="30"/>
                  </a:lnTo>
                  <a:lnTo>
                    <a:pt x="127" y="0"/>
                  </a:lnTo>
                  <a:lnTo>
                    <a:pt x="189" y="5"/>
                  </a:lnTo>
                  <a:lnTo>
                    <a:pt x="238" y="37"/>
                  </a:lnTo>
                  <a:lnTo>
                    <a:pt x="183" y="55"/>
                  </a:lnTo>
                  <a:lnTo>
                    <a:pt x="126" y="75"/>
                  </a:lnTo>
                  <a:lnTo>
                    <a:pt x="130" y="109"/>
                  </a:lnTo>
                  <a:lnTo>
                    <a:pt x="208" y="119"/>
                  </a:lnTo>
                  <a:lnTo>
                    <a:pt x="287" y="130"/>
                  </a:lnTo>
                  <a:lnTo>
                    <a:pt x="312" y="175"/>
                  </a:lnTo>
                  <a:lnTo>
                    <a:pt x="354" y="178"/>
                  </a:lnTo>
                  <a:lnTo>
                    <a:pt x="384" y="242"/>
                  </a:lnTo>
                  <a:lnTo>
                    <a:pt x="377" y="246"/>
                  </a:lnTo>
                  <a:lnTo>
                    <a:pt x="336" y="242"/>
                  </a:lnTo>
                  <a:lnTo>
                    <a:pt x="323" y="24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0" name="Freeform 674">
              <a:extLst>
                <a:ext uri="{FF2B5EF4-FFF2-40B4-BE49-F238E27FC236}">
                  <a16:creationId xmlns:a16="http://schemas.microsoft.com/office/drawing/2014/main" xmlns="" id="{4365AA65-4A10-4BC7-8D78-012D23CF2CCE}"/>
                </a:ext>
              </a:extLst>
            </p:cNvPr>
            <p:cNvSpPr>
              <a:spLocks noChangeAspect="1"/>
            </p:cNvSpPr>
            <p:nvPr/>
          </p:nvSpPr>
          <p:spPr bwMode="auto">
            <a:xfrm>
              <a:off x="3542" y="1819"/>
              <a:ext cx="268" cy="178"/>
            </a:xfrm>
            <a:custGeom>
              <a:avLst/>
              <a:gdLst>
                <a:gd name="T0" fmla="*/ 27 w 713"/>
                <a:gd name="T1" fmla="*/ 21 h 473"/>
                <a:gd name="T2" fmla="*/ 23 w 713"/>
                <a:gd name="T3" fmla="*/ 19 h 473"/>
                <a:gd name="T4" fmla="*/ 19 w 713"/>
                <a:gd name="T5" fmla="*/ 17 h 473"/>
                <a:gd name="T6" fmla="*/ 17 w 713"/>
                <a:gd name="T7" fmla="*/ 15 h 473"/>
                <a:gd name="T8" fmla="*/ 14 w 713"/>
                <a:gd name="T9" fmla="*/ 14 h 473"/>
                <a:gd name="T10" fmla="*/ 12 w 713"/>
                <a:gd name="T11" fmla="*/ 11 h 473"/>
                <a:gd name="T12" fmla="*/ 9 w 713"/>
                <a:gd name="T13" fmla="*/ 9 h 473"/>
                <a:gd name="T14" fmla="*/ 7 w 713"/>
                <a:gd name="T15" fmla="*/ 11 h 473"/>
                <a:gd name="T16" fmla="*/ 5 w 713"/>
                <a:gd name="T17" fmla="*/ 12 h 473"/>
                <a:gd name="T18" fmla="*/ 6 w 713"/>
                <a:gd name="T19" fmla="*/ 13 h 473"/>
                <a:gd name="T20" fmla="*/ 3 w 713"/>
                <a:gd name="T21" fmla="*/ 12 h 473"/>
                <a:gd name="T22" fmla="*/ 2 w 713"/>
                <a:gd name="T23" fmla="*/ 10 h 473"/>
                <a:gd name="T24" fmla="*/ 1 w 713"/>
                <a:gd name="T25" fmla="*/ 8 h 473"/>
                <a:gd name="T26" fmla="*/ 1 w 713"/>
                <a:gd name="T27" fmla="*/ 5 h 473"/>
                <a:gd name="T28" fmla="*/ 0 w 713"/>
                <a:gd name="T29" fmla="*/ 2 h 473"/>
                <a:gd name="T30" fmla="*/ 3 w 713"/>
                <a:gd name="T31" fmla="*/ 1 h 473"/>
                <a:gd name="T32" fmla="*/ 6 w 713"/>
                <a:gd name="T33" fmla="*/ 0 h 473"/>
                <a:gd name="T34" fmla="*/ 9 w 713"/>
                <a:gd name="T35" fmla="*/ 2 h 473"/>
                <a:gd name="T36" fmla="*/ 12 w 713"/>
                <a:gd name="T37" fmla="*/ 3 h 473"/>
                <a:gd name="T38" fmla="*/ 14 w 713"/>
                <a:gd name="T39" fmla="*/ 6 h 473"/>
                <a:gd name="T40" fmla="*/ 17 w 713"/>
                <a:gd name="T41" fmla="*/ 6 h 473"/>
                <a:gd name="T42" fmla="*/ 19 w 713"/>
                <a:gd name="T43" fmla="*/ 6 h 473"/>
                <a:gd name="T44" fmla="*/ 22 w 713"/>
                <a:gd name="T45" fmla="*/ 7 h 473"/>
                <a:gd name="T46" fmla="*/ 24 w 713"/>
                <a:gd name="T47" fmla="*/ 7 h 473"/>
                <a:gd name="T48" fmla="*/ 27 w 713"/>
                <a:gd name="T49" fmla="*/ 9 h 473"/>
                <a:gd name="T50" fmla="*/ 27 w 713"/>
                <a:gd name="T51" fmla="*/ 11 h 473"/>
                <a:gd name="T52" fmla="*/ 29 w 713"/>
                <a:gd name="T53" fmla="*/ 12 h 473"/>
                <a:gd name="T54" fmla="*/ 32 w 713"/>
                <a:gd name="T55" fmla="*/ 13 h 473"/>
                <a:gd name="T56" fmla="*/ 34 w 713"/>
                <a:gd name="T57" fmla="*/ 12 h 473"/>
                <a:gd name="T58" fmla="*/ 36 w 713"/>
                <a:gd name="T59" fmla="*/ 10 h 473"/>
                <a:gd name="T60" fmla="*/ 38 w 713"/>
                <a:gd name="T61" fmla="*/ 12 h 473"/>
                <a:gd name="T62" fmla="*/ 36 w 713"/>
                <a:gd name="T63" fmla="*/ 14 h 473"/>
                <a:gd name="T64" fmla="*/ 33 w 713"/>
                <a:gd name="T65" fmla="*/ 16 h 473"/>
                <a:gd name="T66" fmla="*/ 31 w 713"/>
                <a:gd name="T67" fmla="*/ 18 h 473"/>
                <a:gd name="T68" fmla="*/ 32 w 713"/>
                <a:gd name="T69" fmla="*/ 19 h 473"/>
                <a:gd name="T70" fmla="*/ 34 w 713"/>
                <a:gd name="T71" fmla="*/ 20 h 473"/>
                <a:gd name="T72" fmla="*/ 35 w 713"/>
                <a:gd name="T73" fmla="*/ 21 h 473"/>
                <a:gd name="T74" fmla="*/ 34 w 713"/>
                <a:gd name="T75" fmla="*/ 23 h 473"/>
                <a:gd name="T76" fmla="*/ 33 w 713"/>
                <a:gd name="T77" fmla="*/ 25 h 473"/>
                <a:gd name="T78" fmla="*/ 31 w 713"/>
                <a:gd name="T79" fmla="*/ 25 h 473"/>
                <a:gd name="T80" fmla="*/ 29 w 713"/>
                <a:gd name="T81" fmla="*/ 24 h 473"/>
                <a:gd name="T82" fmla="*/ 27 w 713"/>
                <a:gd name="T83" fmla="*/ 21 h 4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13"/>
                <a:gd name="T127" fmla="*/ 0 h 473"/>
                <a:gd name="T128" fmla="*/ 713 w 713"/>
                <a:gd name="T129" fmla="*/ 473 h 47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13" h="473">
                  <a:moveTo>
                    <a:pt x="509" y="404"/>
                  </a:moveTo>
                  <a:lnTo>
                    <a:pt x="431" y="355"/>
                  </a:lnTo>
                  <a:lnTo>
                    <a:pt x="355" y="307"/>
                  </a:lnTo>
                  <a:lnTo>
                    <a:pt x="316" y="288"/>
                  </a:lnTo>
                  <a:lnTo>
                    <a:pt x="255" y="264"/>
                  </a:lnTo>
                  <a:lnTo>
                    <a:pt x="219" y="207"/>
                  </a:lnTo>
                  <a:lnTo>
                    <a:pt x="161" y="167"/>
                  </a:lnTo>
                  <a:lnTo>
                    <a:pt x="124" y="207"/>
                  </a:lnTo>
                  <a:lnTo>
                    <a:pt x="101" y="219"/>
                  </a:lnTo>
                  <a:lnTo>
                    <a:pt x="112" y="250"/>
                  </a:lnTo>
                  <a:lnTo>
                    <a:pt x="49" y="237"/>
                  </a:lnTo>
                  <a:lnTo>
                    <a:pt x="36" y="188"/>
                  </a:lnTo>
                  <a:lnTo>
                    <a:pt x="24" y="139"/>
                  </a:lnTo>
                  <a:lnTo>
                    <a:pt x="12" y="89"/>
                  </a:lnTo>
                  <a:lnTo>
                    <a:pt x="0" y="40"/>
                  </a:lnTo>
                  <a:lnTo>
                    <a:pt x="54" y="21"/>
                  </a:lnTo>
                  <a:lnTo>
                    <a:pt x="109" y="0"/>
                  </a:lnTo>
                  <a:lnTo>
                    <a:pt x="167" y="30"/>
                  </a:lnTo>
                  <a:lnTo>
                    <a:pt x="225" y="59"/>
                  </a:lnTo>
                  <a:lnTo>
                    <a:pt x="270" y="115"/>
                  </a:lnTo>
                  <a:lnTo>
                    <a:pt x="316" y="118"/>
                  </a:lnTo>
                  <a:lnTo>
                    <a:pt x="364" y="121"/>
                  </a:lnTo>
                  <a:lnTo>
                    <a:pt x="410" y="124"/>
                  </a:lnTo>
                  <a:lnTo>
                    <a:pt x="457" y="127"/>
                  </a:lnTo>
                  <a:lnTo>
                    <a:pt x="506" y="161"/>
                  </a:lnTo>
                  <a:lnTo>
                    <a:pt x="509" y="206"/>
                  </a:lnTo>
                  <a:lnTo>
                    <a:pt x="552" y="228"/>
                  </a:lnTo>
                  <a:lnTo>
                    <a:pt x="595" y="249"/>
                  </a:lnTo>
                  <a:lnTo>
                    <a:pt x="639" y="219"/>
                  </a:lnTo>
                  <a:lnTo>
                    <a:pt x="680" y="188"/>
                  </a:lnTo>
                  <a:lnTo>
                    <a:pt x="713" y="228"/>
                  </a:lnTo>
                  <a:lnTo>
                    <a:pt x="679" y="258"/>
                  </a:lnTo>
                  <a:lnTo>
                    <a:pt x="633" y="298"/>
                  </a:lnTo>
                  <a:lnTo>
                    <a:pt x="586" y="340"/>
                  </a:lnTo>
                  <a:lnTo>
                    <a:pt x="606" y="362"/>
                  </a:lnTo>
                  <a:lnTo>
                    <a:pt x="639" y="380"/>
                  </a:lnTo>
                  <a:lnTo>
                    <a:pt x="651" y="403"/>
                  </a:lnTo>
                  <a:lnTo>
                    <a:pt x="640" y="437"/>
                  </a:lnTo>
                  <a:lnTo>
                    <a:pt x="628" y="473"/>
                  </a:lnTo>
                  <a:lnTo>
                    <a:pt x="583" y="465"/>
                  </a:lnTo>
                  <a:lnTo>
                    <a:pt x="539" y="458"/>
                  </a:lnTo>
                  <a:lnTo>
                    <a:pt x="509" y="40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1" name="Freeform 675">
              <a:extLst>
                <a:ext uri="{FF2B5EF4-FFF2-40B4-BE49-F238E27FC236}">
                  <a16:creationId xmlns:a16="http://schemas.microsoft.com/office/drawing/2014/main" xmlns="" id="{2838F697-05A9-40F4-AA32-21F9E31A78BA}"/>
                </a:ext>
              </a:extLst>
            </p:cNvPr>
            <p:cNvSpPr>
              <a:spLocks noChangeAspect="1"/>
            </p:cNvSpPr>
            <p:nvPr/>
          </p:nvSpPr>
          <p:spPr bwMode="auto">
            <a:xfrm>
              <a:off x="2963" y="1892"/>
              <a:ext cx="41" cy="30"/>
            </a:xfrm>
            <a:custGeom>
              <a:avLst/>
              <a:gdLst>
                <a:gd name="T0" fmla="*/ 1 w 111"/>
                <a:gd name="T1" fmla="*/ 4 h 80"/>
                <a:gd name="T2" fmla="*/ 0 w 111"/>
                <a:gd name="T3" fmla="*/ 1 h 80"/>
                <a:gd name="T4" fmla="*/ 0 w 111"/>
                <a:gd name="T5" fmla="*/ 1 h 80"/>
                <a:gd name="T6" fmla="*/ 0 w 111"/>
                <a:gd name="T7" fmla="*/ 1 h 80"/>
                <a:gd name="T8" fmla="*/ 1 w 111"/>
                <a:gd name="T9" fmla="*/ 0 h 80"/>
                <a:gd name="T10" fmla="*/ 2 w 111"/>
                <a:gd name="T11" fmla="*/ 1 h 80"/>
                <a:gd name="T12" fmla="*/ 2 w 111"/>
                <a:gd name="T13" fmla="*/ 0 h 80"/>
                <a:gd name="T14" fmla="*/ 3 w 111"/>
                <a:gd name="T15" fmla="*/ 0 h 80"/>
                <a:gd name="T16" fmla="*/ 3 w 111"/>
                <a:gd name="T17" fmla="*/ 0 h 80"/>
                <a:gd name="T18" fmla="*/ 3 w 111"/>
                <a:gd name="T19" fmla="*/ 0 h 80"/>
                <a:gd name="T20" fmla="*/ 4 w 111"/>
                <a:gd name="T21" fmla="*/ 0 h 80"/>
                <a:gd name="T22" fmla="*/ 4 w 111"/>
                <a:gd name="T23" fmla="*/ 1 h 80"/>
                <a:gd name="T24" fmla="*/ 5 w 111"/>
                <a:gd name="T25" fmla="*/ 0 h 80"/>
                <a:gd name="T26" fmla="*/ 5 w 111"/>
                <a:gd name="T27" fmla="*/ 1 h 80"/>
                <a:gd name="T28" fmla="*/ 6 w 111"/>
                <a:gd name="T29" fmla="*/ 3 h 80"/>
                <a:gd name="T30" fmla="*/ 1 w 111"/>
                <a:gd name="T31" fmla="*/ 4 h 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1"/>
                <a:gd name="T49" fmla="*/ 0 h 80"/>
                <a:gd name="T50" fmla="*/ 111 w 111"/>
                <a:gd name="T51" fmla="*/ 80 h 8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1" h="80">
                  <a:moveTo>
                    <a:pt x="30" y="80"/>
                  </a:moveTo>
                  <a:lnTo>
                    <a:pt x="0" y="24"/>
                  </a:lnTo>
                  <a:lnTo>
                    <a:pt x="9" y="22"/>
                  </a:lnTo>
                  <a:lnTo>
                    <a:pt x="11" y="16"/>
                  </a:lnTo>
                  <a:lnTo>
                    <a:pt x="24" y="9"/>
                  </a:lnTo>
                  <a:lnTo>
                    <a:pt x="36" y="13"/>
                  </a:lnTo>
                  <a:lnTo>
                    <a:pt x="41" y="4"/>
                  </a:lnTo>
                  <a:lnTo>
                    <a:pt x="48" y="6"/>
                  </a:lnTo>
                  <a:lnTo>
                    <a:pt x="59" y="7"/>
                  </a:lnTo>
                  <a:lnTo>
                    <a:pt x="63" y="4"/>
                  </a:lnTo>
                  <a:lnTo>
                    <a:pt x="78" y="0"/>
                  </a:lnTo>
                  <a:lnTo>
                    <a:pt x="90" y="12"/>
                  </a:lnTo>
                  <a:lnTo>
                    <a:pt x="98" y="6"/>
                  </a:lnTo>
                  <a:lnTo>
                    <a:pt x="105" y="16"/>
                  </a:lnTo>
                  <a:lnTo>
                    <a:pt x="111" y="56"/>
                  </a:lnTo>
                  <a:lnTo>
                    <a:pt x="30" y="8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2" name="Freeform 676">
              <a:extLst>
                <a:ext uri="{FF2B5EF4-FFF2-40B4-BE49-F238E27FC236}">
                  <a16:creationId xmlns:a16="http://schemas.microsoft.com/office/drawing/2014/main" xmlns="" id="{84EF5C2E-442F-4A56-916B-E6E5133C6C0D}"/>
                </a:ext>
              </a:extLst>
            </p:cNvPr>
            <p:cNvSpPr>
              <a:spLocks noChangeAspect="1"/>
            </p:cNvSpPr>
            <p:nvPr/>
          </p:nvSpPr>
          <p:spPr bwMode="auto">
            <a:xfrm>
              <a:off x="2994" y="1853"/>
              <a:ext cx="101" cy="60"/>
            </a:xfrm>
            <a:custGeom>
              <a:avLst/>
              <a:gdLst>
                <a:gd name="T0" fmla="*/ 1 w 267"/>
                <a:gd name="T1" fmla="*/ 1 h 159"/>
                <a:gd name="T2" fmla="*/ 0 w 267"/>
                <a:gd name="T3" fmla="*/ 0 h 159"/>
                <a:gd name="T4" fmla="*/ 0 w 267"/>
                <a:gd name="T5" fmla="*/ 2 h 159"/>
                <a:gd name="T6" fmla="*/ 1 w 267"/>
                <a:gd name="T7" fmla="*/ 3 h 159"/>
                <a:gd name="T8" fmla="*/ 0 w 267"/>
                <a:gd name="T9" fmla="*/ 5 h 159"/>
                <a:gd name="T10" fmla="*/ 1 w 267"/>
                <a:gd name="T11" fmla="*/ 6 h 159"/>
                <a:gd name="T12" fmla="*/ 1 w 267"/>
                <a:gd name="T13" fmla="*/ 6 h 159"/>
                <a:gd name="T14" fmla="*/ 2 w 267"/>
                <a:gd name="T15" fmla="*/ 9 h 159"/>
                <a:gd name="T16" fmla="*/ 4 w 267"/>
                <a:gd name="T17" fmla="*/ 8 h 159"/>
                <a:gd name="T18" fmla="*/ 8 w 267"/>
                <a:gd name="T19" fmla="*/ 9 h 159"/>
                <a:gd name="T20" fmla="*/ 9 w 267"/>
                <a:gd name="T21" fmla="*/ 8 h 159"/>
                <a:gd name="T22" fmla="*/ 10 w 267"/>
                <a:gd name="T23" fmla="*/ 8 h 159"/>
                <a:gd name="T24" fmla="*/ 10 w 267"/>
                <a:gd name="T25" fmla="*/ 7 h 159"/>
                <a:gd name="T26" fmla="*/ 14 w 267"/>
                <a:gd name="T27" fmla="*/ 6 h 159"/>
                <a:gd name="T28" fmla="*/ 13 w 267"/>
                <a:gd name="T29" fmla="*/ 5 h 159"/>
                <a:gd name="T30" fmla="*/ 13 w 267"/>
                <a:gd name="T31" fmla="*/ 4 h 159"/>
                <a:gd name="T32" fmla="*/ 14 w 267"/>
                <a:gd name="T33" fmla="*/ 2 h 159"/>
                <a:gd name="T34" fmla="*/ 14 w 267"/>
                <a:gd name="T35" fmla="*/ 1 h 159"/>
                <a:gd name="T36" fmla="*/ 10 w 267"/>
                <a:gd name="T37" fmla="*/ 0 h 159"/>
                <a:gd name="T38" fmla="*/ 6 w 267"/>
                <a:gd name="T39" fmla="*/ 2 h 159"/>
                <a:gd name="T40" fmla="*/ 3 w 267"/>
                <a:gd name="T41" fmla="*/ 1 h 159"/>
                <a:gd name="T42" fmla="*/ 1 w 267"/>
                <a:gd name="T43" fmla="*/ 1 h 1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67"/>
                <a:gd name="T67" fmla="*/ 0 h 159"/>
                <a:gd name="T68" fmla="*/ 267 w 267"/>
                <a:gd name="T69" fmla="*/ 159 h 1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67" h="159">
                  <a:moveTo>
                    <a:pt x="15" y="13"/>
                  </a:moveTo>
                  <a:lnTo>
                    <a:pt x="4" y="0"/>
                  </a:lnTo>
                  <a:lnTo>
                    <a:pt x="0" y="33"/>
                  </a:lnTo>
                  <a:lnTo>
                    <a:pt x="20" y="64"/>
                  </a:lnTo>
                  <a:lnTo>
                    <a:pt x="1" y="91"/>
                  </a:lnTo>
                  <a:lnTo>
                    <a:pt x="15" y="109"/>
                  </a:lnTo>
                  <a:lnTo>
                    <a:pt x="22" y="119"/>
                  </a:lnTo>
                  <a:lnTo>
                    <a:pt x="28" y="159"/>
                  </a:lnTo>
                  <a:lnTo>
                    <a:pt x="79" y="150"/>
                  </a:lnTo>
                  <a:lnTo>
                    <a:pt x="156" y="159"/>
                  </a:lnTo>
                  <a:lnTo>
                    <a:pt x="173" y="145"/>
                  </a:lnTo>
                  <a:lnTo>
                    <a:pt x="182" y="137"/>
                  </a:lnTo>
                  <a:lnTo>
                    <a:pt x="189" y="125"/>
                  </a:lnTo>
                  <a:lnTo>
                    <a:pt x="253" y="122"/>
                  </a:lnTo>
                  <a:lnTo>
                    <a:pt x="234" y="98"/>
                  </a:lnTo>
                  <a:lnTo>
                    <a:pt x="243" y="79"/>
                  </a:lnTo>
                  <a:lnTo>
                    <a:pt x="255" y="45"/>
                  </a:lnTo>
                  <a:lnTo>
                    <a:pt x="267" y="25"/>
                  </a:lnTo>
                  <a:lnTo>
                    <a:pt x="182" y="7"/>
                  </a:lnTo>
                  <a:lnTo>
                    <a:pt x="113" y="30"/>
                  </a:lnTo>
                  <a:lnTo>
                    <a:pt x="64" y="21"/>
                  </a:lnTo>
                  <a:lnTo>
                    <a:pt x="15" y="1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3" name="Freeform 677">
              <a:extLst>
                <a:ext uri="{FF2B5EF4-FFF2-40B4-BE49-F238E27FC236}">
                  <a16:creationId xmlns:a16="http://schemas.microsoft.com/office/drawing/2014/main" xmlns="" id="{AD84CB98-244C-4728-A085-70B8F4C08DB8}"/>
                </a:ext>
              </a:extLst>
            </p:cNvPr>
            <p:cNvSpPr>
              <a:spLocks noChangeAspect="1"/>
            </p:cNvSpPr>
            <p:nvPr/>
          </p:nvSpPr>
          <p:spPr bwMode="auto">
            <a:xfrm>
              <a:off x="2946" y="1888"/>
              <a:ext cx="28" cy="58"/>
            </a:xfrm>
            <a:custGeom>
              <a:avLst/>
              <a:gdLst>
                <a:gd name="T0" fmla="*/ 0 w 77"/>
                <a:gd name="T1" fmla="*/ 2 h 156"/>
                <a:gd name="T2" fmla="*/ 0 w 77"/>
                <a:gd name="T3" fmla="*/ 6 h 156"/>
                <a:gd name="T4" fmla="*/ 2 w 77"/>
                <a:gd name="T5" fmla="*/ 8 h 156"/>
                <a:gd name="T6" fmla="*/ 3 w 77"/>
                <a:gd name="T7" fmla="*/ 7 h 156"/>
                <a:gd name="T8" fmla="*/ 4 w 77"/>
                <a:gd name="T9" fmla="*/ 5 h 156"/>
                <a:gd name="T10" fmla="*/ 4 w 77"/>
                <a:gd name="T11" fmla="*/ 5 h 156"/>
                <a:gd name="T12" fmla="*/ 2 w 77"/>
                <a:gd name="T13" fmla="*/ 2 h 156"/>
                <a:gd name="T14" fmla="*/ 1 w 77"/>
                <a:gd name="T15" fmla="*/ 0 h 156"/>
                <a:gd name="T16" fmla="*/ 0 w 77"/>
                <a:gd name="T17" fmla="*/ 0 h 156"/>
                <a:gd name="T18" fmla="*/ 0 w 77"/>
                <a:gd name="T19" fmla="*/ 2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
                <a:gd name="T31" fmla="*/ 0 h 156"/>
                <a:gd name="T32" fmla="*/ 77 w 77"/>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 h="156">
                  <a:moveTo>
                    <a:pt x="0" y="37"/>
                  </a:moveTo>
                  <a:lnTo>
                    <a:pt x="10" y="110"/>
                  </a:lnTo>
                  <a:lnTo>
                    <a:pt x="42" y="156"/>
                  </a:lnTo>
                  <a:lnTo>
                    <a:pt x="52" y="142"/>
                  </a:lnTo>
                  <a:lnTo>
                    <a:pt x="77" y="95"/>
                  </a:lnTo>
                  <a:lnTo>
                    <a:pt x="77" y="92"/>
                  </a:lnTo>
                  <a:lnTo>
                    <a:pt x="47" y="36"/>
                  </a:lnTo>
                  <a:lnTo>
                    <a:pt x="34" y="7"/>
                  </a:lnTo>
                  <a:lnTo>
                    <a:pt x="7" y="0"/>
                  </a:lnTo>
                  <a:lnTo>
                    <a:pt x="0" y="3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4" name="Freeform 678">
              <a:extLst>
                <a:ext uri="{FF2B5EF4-FFF2-40B4-BE49-F238E27FC236}">
                  <a16:creationId xmlns:a16="http://schemas.microsoft.com/office/drawing/2014/main" xmlns="" id="{8773AB32-650B-4235-97B4-FA11E9CB395E}"/>
                </a:ext>
              </a:extLst>
            </p:cNvPr>
            <p:cNvSpPr>
              <a:spLocks noChangeAspect="1"/>
            </p:cNvSpPr>
            <p:nvPr/>
          </p:nvSpPr>
          <p:spPr bwMode="auto">
            <a:xfrm>
              <a:off x="3339" y="1908"/>
              <a:ext cx="78" cy="52"/>
            </a:xfrm>
            <a:custGeom>
              <a:avLst/>
              <a:gdLst>
                <a:gd name="T0" fmla="*/ 2 w 207"/>
                <a:gd name="T1" fmla="*/ 1 h 140"/>
                <a:gd name="T2" fmla="*/ 0 w 207"/>
                <a:gd name="T3" fmla="*/ 0 h 140"/>
                <a:gd name="T4" fmla="*/ 3 w 207"/>
                <a:gd name="T5" fmla="*/ 0 h 140"/>
                <a:gd name="T6" fmla="*/ 7 w 207"/>
                <a:gd name="T7" fmla="*/ 0 h 140"/>
                <a:gd name="T8" fmla="*/ 9 w 207"/>
                <a:gd name="T9" fmla="*/ 0 h 140"/>
                <a:gd name="T10" fmla="*/ 9 w 207"/>
                <a:gd name="T11" fmla="*/ 3 h 140"/>
                <a:gd name="T12" fmla="*/ 10 w 207"/>
                <a:gd name="T13" fmla="*/ 3 h 140"/>
                <a:gd name="T14" fmla="*/ 9 w 207"/>
                <a:gd name="T15" fmla="*/ 4 h 140"/>
                <a:gd name="T16" fmla="*/ 11 w 207"/>
                <a:gd name="T17" fmla="*/ 7 h 140"/>
                <a:gd name="T18" fmla="*/ 10 w 207"/>
                <a:gd name="T19" fmla="*/ 7 h 140"/>
                <a:gd name="T20" fmla="*/ 9 w 207"/>
                <a:gd name="T21" fmla="*/ 7 h 140"/>
                <a:gd name="T22" fmla="*/ 9 w 207"/>
                <a:gd name="T23" fmla="*/ 6 h 140"/>
                <a:gd name="T24" fmla="*/ 9 w 207"/>
                <a:gd name="T25" fmla="*/ 6 h 140"/>
                <a:gd name="T26" fmla="*/ 8 w 207"/>
                <a:gd name="T27" fmla="*/ 6 h 140"/>
                <a:gd name="T28" fmla="*/ 8 w 207"/>
                <a:gd name="T29" fmla="*/ 6 h 140"/>
                <a:gd name="T30" fmla="*/ 6 w 207"/>
                <a:gd name="T31" fmla="*/ 5 h 140"/>
                <a:gd name="T32" fmla="*/ 6 w 207"/>
                <a:gd name="T33" fmla="*/ 5 h 140"/>
                <a:gd name="T34" fmla="*/ 6 w 207"/>
                <a:gd name="T35" fmla="*/ 5 h 140"/>
                <a:gd name="T36" fmla="*/ 3 w 207"/>
                <a:gd name="T37" fmla="*/ 4 h 140"/>
                <a:gd name="T38" fmla="*/ 3 w 207"/>
                <a:gd name="T39" fmla="*/ 3 h 140"/>
                <a:gd name="T40" fmla="*/ 2 w 207"/>
                <a:gd name="T41" fmla="*/ 1 h 1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07"/>
                <a:gd name="T64" fmla="*/ 0 h 140"/>
                <a:gd name="T65" fmla="*/ 207 w 207"/>
                <a:gd name="T66" fmla="*/ 140 h 1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07" h="140">
                  <a:moveTo>
                    <a:pt x="28" y="20"/>
                  </a:moveTo>
                  <a:lnTo>
                    <a:pt x="0" y="0"/>
                  </a:lnTo>
                  <a:lnTo>
                    <a:pt x="65" y="0"/>
                  </a:lnTo>
                  <a:lnTo>
                    <a:pt x="131" y="1"/>
                  </a:lnTo>
                  <a:lnTo>
                    <a:pt x="174" y="7"/>
                  </a:lnTo>
                  <a:lnTo>
                    <a:pt x="173" y="56"/>
                  </a:lnTo>
                  <a:lnTo>
                    <a:pt x="191" y="65"/>
                  </a:lnTo>
                  <a:lnTo>
                    <a:pt x="174" y="85"/>
                  </a:lnTo>
                  <a:lnTo>
                    <a:pt x="207" y="131"/>
                  </a:lnTo>
                  <a:lnTo>
                    <a:pt x="189" y="140"/>
                  </a:lnTo>
                  <a:lnTo>
                    <a:pt x="174" y="129"/>
                  </a:lnTo>
                  <a:lnTo>
                    <a:pt x="170" y="122"/>
                  </a:lnTo>
                  <a:lnTo>
                    <a:pt x="159" y="113"/>
                  </a:lnTo>
                  <a:lnTo>
                    <a:pt x="149" y="111"/>
                  </a:lnTo>
                  <a:lnTo>
                    <a:pt x="137" y="110"/>
                  </a:lnTo>
                  <a:lnTo>
                    <a:pt x="122" y="104"/>
                  </a:lnTo>
                  <a:lnTo>
                    <a:pt x="106" y="102"/>
                  </a:lnTo>
                  <a:lnTo>
                    <a:pt x="104" y="102"/>
                  </a:lnTo>
                  <a:lnTo>
                    <a:pt x="65" y="85"/>
                  </a:lnTo>
                  <a:lnTo>
                    <a:pt x="47" y="55"/>
                  </a:lnTo>
                  <a:lnTo>
                    <a:pt x="28" y="2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5" name="Freeform 679">
              <a:extLst>
                <a:ext uri="{FF2B5EF4-FFF2-40B4-BE49-F238E27FC236}">
                  <a16:creationId xmlns:a16="http://schemas.microsoft.com/office/drawing/2014/main" xmlns="" id="{F590085D-680E-4939-97F1-478C2F89DA19}"/>
                </a:ext>
              </a:extLst>
            </p:cNvPr>
            <p:cNvSpPr>
              <a:spLocks noChangeAspect="1"/>
            </p:cNvSpPr>
            <p:nvPr/>
          </p:nvSpPr>
          <p:spPr bwMode="auto">
            <a:xfrm>
              <a:off x="3405" y="1900"/>
              <a:ext cx="66" cy="72"/>
            </a:xfrm>
            <a:custGeom>
              <a:avLst/>
              <a:gdLst>
                <a:gd name="T0" fmla="*/ 2 w 177"/>
                <a:gd name="T1" fmla="*/ 8 h 191"/>
                <a:gd name="T2" fmla="*/ 0 w 177"/>
                <a:gd name="T3" fmla="*/ 6 h 191"/>
                <a:gd name="T4" fmla="*/ 1 w 177"/>
                <a:gd name="T5" fmla="*/ 5 h 191"/>
                <a:gd name="T6" fmla="*/ 0 w 177"/>
                <a:gd name="T7" fmla="*/ 4 h 191"/>
                <a:gd name="T8" fmla="*/ 0 w 177"/>
                <a:gd name="T9" fmla="*/ 2 h 191"/>
                <a:gd name="T10" fmla="*/ 1 w 177"/>
                <a:gd name="T11" fmla="*/ 0 h 191"/>
                <a:gd name="T12" fmla="*/ 5 w 177"/>
                <a:gd name="T13" fmla="*/ 1 h 191"/>
                <a:gd name="T14" fmla="*/ 6 w 177"/>
                <a:gd name="T15" fmla="*/ 3 h 191"/>
                <a:gd name="T16" fmla="*/ 9 w 177"/>
                <a:gd name="T17" fmla="*/ 5 h 191"/>
                <a:gd name="T18" fmla="*/ 8 w 177"/>
                <a:gd name="T19" fmla="*/ 5 h 191"/>
                <a:gd name="T20" fmla="*/ 7 w 177"/>
                <a:gd name="T21" fmla="*/ 8 h 191"/>
                <a:gd name="T22" fmla="*/ 7 w 177"/>
                <a:gd name="T23" fmla="*/ 10 h 191"/>
                <a:gd name="T24" fmla="*/ 4 w 177"/>
                <a:gd name="T25" fmla="*/ 9 h 191"/>
                <a:gd name="T26" fmla="*/ 5 w 177"/>
                <a:gd name="T27" fmla="*/ 8 h 191"/>
                <a:gd name="T28" fmla="*/ 4 w 177"/>
                <a:gd name="T29" fmla="*/ 6 h 191"/>
                <a:gd name="T30" fmla="*/ 2 w 177"/>
                <a:gd name="T31" fmla="*/ 8 h 1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91"/>
                <a:gd name="T50" fmla="*/ 177 w 177"/>
                <a:gd name="T51" fmla="*/ 191 h 19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91">
                  <a:moveTo>
                    <a:pt x="34" y="151"/>
                  </a:moveTo>
                  <a:lnTo>
                    <a:pt x="1" y="105"/>
                  </a:lnTo>
                  <a:lnTo>
                    <a:pt x="18" y="85"/>
                  </a:lnTo>
                  <a:lnTo>
                    <a:pt x="0" y="76"/>
                  </a:lnTo>
                  <a:lnTo>
                    <a:pt x="1" y="27"/>
                  </a:lnTo>
                  <a:lnTo>
                    <a:pt x="18" y="0"/>
                  </a:lnTo>
                  <a:lnTo>
                    <a:pt x="91" y="14"/>
                  </a:lnTo>
                  <a:lnTo>
                    <a:pt x="118" y="49"/>
                  </a:lnTo>
                  <a:lnTo>
                    <a:pt x="177" y="85"/>
                  </a:lnTo>
                  <a:lnTo>
                    <a:pt x="149" y="91"/>
                  </a:lnTo>
                  <a:lnTo>
                    <a:pt x="137" y="155"/>
                  </a:lnTo>
                  <a:lnTo>
                    <a:pt x="131" y="191"/>
                  </a:lnTo>
                  <a:lnTo>
                    <a:pt x="89" y="163"/>
                  </a:lnTo>
                  <a:lnTo>
                    <a:pt x="94" y="152"/>
                  </a:lnTo>
                  <a:lnTo>
                    <a:pt x="82" y="122"/>
                  </a:lnTo>
                  <a:lnTo>
                    <a:pt x="34" y="15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6" name="Freeform 680">
              <a:extLst>
                <a:ext uri="{FF2B5EF4-FFF2-40B4-BE49-F238E27FC236}">
                  <a16:creationId xmlns:a16="http://schemas.microsoft.com/office/drawing/2014/main" xmlns="" id="{5B065202-7AC5-47B0-995B-80DC163C3E25}"/>
                </a:ext>
              </a:extLst>
            </p:cNvPr>
            <p:cNvSpPr>
              <a:spLocks noChangeAspect="1"/>
            </p:cNvSpPr>
            <p:nvPr/>
          </p:nvSpPr>
          <p:spPr bwMode="auto">
            <a:xfrm>
              <a:off x="3379" y="1946"/>
              <a:ext cx="31" cy="17"/>
            </a:xfrm>
            <a:custGeom>
              <a:avLst/>
              <a:gdLst>
                <a:gd name="T0" fmla="*/ 4 w 83"/>
                <a:gd name="T1" fmla="*/ 2 h 45"/>
                <a:gd name="T2" fmla="*/ 3 w 83"/>
                <a:gd name="T3" fmla="*/ 2 h 45"/>
                <a:gd name="T4" fmla="*/ 0 w 83"/>
                <a:gd name="T5" fmla="*/ 1 h 45"/>
                <a:gd name="T6" fmla="*/ 0 w 83"/>
                <a:gd name="T7" fmla="*/ 0 h 45"/>
                <a:gd name="T8" fmla="*/ 0 w 83"/>
                <a:gd name="T9" fmla="*/ 0 h 45"/>
                <a:gd name="T10" fmla="*/ 1 w 83"/>
                <a:gd name="T11" fmla="*/ 0 h 45"/>
                <a:gd name="T12" fmla="*/ 1 w 83"/>
                <a:gd name="T13" fmla="*/ 0 h 45"/>
                <a:gd name="T14" fmla="*/ 2 w 83"/>
                <a:gd name="T15" fmla="*/ 0 h 45"/>
                <a:gd name="T16" fmla="*/ 3 w 83"/>
                <a:gd name="T17" fmla="*/ 1 h 45"/>
                <a:gd name="T18" fmla="*/ 3 w 83"/>
                <a:gd name="T19" fmla="*/ 1 h 45"/>
                <a:gd name="T20" fmla="*/ 3 w 83"/>
                <a:gd name="T21" fmla="*/ 2 h 45"/>
                <a:gd name="T22" fmla="*/ 4 w 83"/>
                <a:gd name="T23" fmla="*/ 2 h 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3"/>
                <a:gd name="T37" fmla="*/ 0 h 45"/>
                <a:gd name="T38" fmla="*/ 83 w 83"/>
                <a:gd name="T39" fmla="*/ 45 h 4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3" h="45">
                  <a:moveTo>
                    <a:pt x="83" y="38"/>
                  </a:moveTo>
                  <a:lnTo>
                    <a:pt x="65" y="45"/>
                  </a:lnTo>
                  <a:lnTo>
                    <a:pt x="10" y="14"/>
                  </a:lnTo>
                  <a:lnTo>
                    <a:pt x="2" y="3"/>
                  </a:lnTo>
                  <a:lnTo>
                    <a:pt x="0" y="0"/>
                  </a:lnTo>
                  <a:lnTo>
                    <a:pt x="16" y="2"/>
                  </a:lnTo>
                  <a:lnTo>
                    <a:pt x="31" y="8"/>
                  </a:lnTo>
                  <a:lnTo>
                    <a:pt x="43" y="9"/>
                  </a:lnTo>
                  <a:lnTo>
                    <a:pt x="53" y="11"/>
                  </a:lnTo>
                  <a:lnTo>
                    <a:pt x="64" y="20"/>
                  </a:lnTo>
                  <a:lnTo>
                    <a:pt x="68" y="27"/>
                  </a:lnTo>
                  <a:lnTo>
                    <a:pt x="83" y="3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7" name="Freeform 681">
              <a:extLst>
                <a:ext uri="{FF2B5EF4-FFF2-40B4-BE49-F238E27FC236}">
                  <a16:creationId xmlns:a16="http://schemas.microsoft.com/office/drawing/2014/main" xmlns="" id="{DA87D961-11B4-4228-A620-D7FFD5D74F6A}"/>
                </a:ext>
              </a:extLst>
            </p:cNvPr>
            <p:cNvSpPr>
              <a:spLocks noChangeAspect="1"/>
            </p:cNvSpPr>
            <p:nvPr/>
          </p:nvSpPr>
          <p:spPr bwMode="auto">
            <a:xfrm>
              <a:off x="2962" y="1905"/>
              <a:ext cx="104" cy="107"/>
            </a:xfrm>
            <a:custGeom>
              <a:avLst/>
              <a:gdLst>
                <a:gd name="T0" fmla="*/ 3 w 280"/>
                <a:gd name="T1" fmla="*/ 8 h 285"/>
                <a:gd name="T2" fmla="*/ 1 w 280"/>
                <a:gd name="T3" fmla="*/ 7 h 285"/>
                <a:gd name="T4" fmla="*/ 0 w 280"/>
                <a:gd name="T5" fmla="*/ 6 h 285"/>
                <a:gd name="T6" fmla="*/ 0 w 280"/>
                <a:gd name="T7" fmla="*/ 5 h 285"/>
                <a:gd name="T8" fmla="*/ 2 w 280"/>
                <a:gd name="T9" fmla="*/ 3 h 285"/>
                <a:gd name="T10" fmla="*/ 2 w 280"/>
                <a:gd name="T11" fmla="*/ 2 h 285"/>
                <a:gd name="T12" fmla="*/ 6 w 280"/>
                <a:gd name="T13" fmla="*/ 1 h 285"/>
                <a:gd name="T14" fmla="*/ 9 w 280"/>
                <a:gd name="T15" fmla="*/ 1 h 285"/>
                <a:gd name="T16" fmla="*/ 13 w 280"/>
                <a:gd name="T17" fmla="*/ 1 h 285"/>
                <a:gd name="T18" fmla="*/ 13 w 280"/>
                <a:gd name="T19" fmla="*/ 0 h 285"/>
                <a:gd name="T20" fmla="*/ 14 w 280"/>
                <a:gd name="T21" fmla="*/ 0 h 285"/>
                <a:gd name="T22" fmla="*/ 14 w 280"/>
                <a:gd name="T23" fmla="*/ 1 h 285"/>
                <a:gd name="T24" fmla="*/ 13 w 280"/>
                <a:gd name="T25" fmla="*/ 3 h 285"/>
                <a:gd name="T26" fmla="*/ 11 w 280"/>
                <a:gd name="T27" fmla="*/ 2 h 285"/>
                <a:gd name="T28" fmla="*/ 8 w 280"/>
                <a:gd name="T29" fmla="*/ 3 h 285"/>
                <a:gd name="T30" fmla="*/ 9 w 280"/>
                <a:gd name="T31" fmla="*/ 5 h 285"/>
                <a:gd name="T32" fmla="*/ 9 w 280"/>
                <a:gd name="T33" fmla="*/ 5 h 285"/>
                <a:gd name="T34" fmla="*/ 9 w 280"/>
                <a:gd name="T35" fmla="*/ 5 h 285"/>
                <a:gd name="T36" fmla="*/ 7 w 280"/>
                <a:gd name="T37" fmla="*/ 5 h 285"/>
                <a:gd name="T38" fmla="*/ 8 w 280"/>
                <a:gd name="T39" fmla="*/ 5 h 285"/>
                <a:gd name="T40" fmla="*/ 6 w 280"/>
                <a:gd name="T41" fmla="*/ 3 h 285"/>
                <a:gd name="T42" fmla="*/ 6 w 280"/>
                <a:gd name="T43" fmla="*/ 4 h 285"/>
                <a:gd name="T44" fmla="*/ 7 w 280"/>
                <a:gd name="T45" fmla="*/ 6 h 285"/>
                <a:gd name="T46" fmla="*/ 7 w 280"/>
                <a:gd name="T47" fmla="*/ 8 h 285"/>
                <a:gd name="T48" fmla="*/ 6 w 280"/>
                <a:gd name="T49" fmla="*/ 7 h 285"/>
                <a:gd name="T50" fmla="*/ 7 w 280"/>
                <a:gd name="T51" fmla="*/ 8 h 285"/>
                <a:gd name="T52" fmla="*/ 6 w 280"/>
                <a:gd name="T53" fmla="*/ 8 h 285"/>
                <a:gd name="T54" fmla="*/ 9 w 280"/>
                <a:gd name="T55" fmla="*/ 11 h 285"/>
                <a:gd name="T56" fmla="*/ 9 w 280"/>
                <a:gd name="T57" fmla="*/ 11 h 285"/>
                <a:gd name="T58" fmla="*/ 8 w 280"/>
                <a:gd name="T59" fmla="*/ 11 h 285"/>
                <a:gd name="T60" fmla="*/ 7 w 280"/>
                <a:gd name="T61" fmla="*/ 11 h 285"/>
                <a:gd name="T62" fmla="*/ 8 w 280"/>
                <a:gd name="T63" fmla="*/ 12 h 285"/>
                <a:gd name="T64" fmla="*/ 7 w 280"/>
                <a:gd name="T65" fmla="*/ 12 h 285"/>
                <a:gd name="T66" fmla="*/ 7 w 280"/>
                <a:gd name="T67" fmla="*/ 15 h 285"/>
                <a:gd name="T68" fmla="*/ 6 w 280"/>
                <a:gd name="T69" fmla="*/ 15 h 285"/>
                <a:gd name="T70" fmla="*/ 6 w 280"/>
                <a:gd name="T71" fmla="*/ 15 h 285"/>
                <a:gd name="T72" fmla="*/ 5 w 280"/>
                <a:gd name="T73" fmla="*/ 14 h 285"/>
                <a:gd name="T74" fmla="*/ 4 w 280"/>
                <a:gd name="T75" fmla="*/ 14 h 285"/>
                <a:gd name="T76" fmla="*/ 3 w 280"/>
                <a:gd name="T77" fmla="*/ 12 h 285"/>
                <a:gd name="T78" fmla="*/ 3 w 280"/>
                <a:gd name="T79" fmla="*/ 11 h 285"/>
                <a:gd name="T80" fmla="*/ 5 w 280"/>
                <a:gd name="T81" fmla="*/ 10 h 285"/>
                <a:gd name="T82" fmla="*/ 7 w 280"/>
                <a:gd name="T83" fmla="*/ 11 h 285"/>
                <a:gd name="T84" fmla="*/ 7 w 280"/>
                <a:gd name="T85" fmla="*/ 10 h 285"/>
                <a:gd name="T86" fmla="*/ 6 w 280"/>
                <a:gd name="T87" fmla="*/ 10 h 285"/>
                <a:gd name="T88" fmla="*/ 3 w 280"/>
                <a:gd name="T89" fmla="*/ 9 h 285"/>
                <a:gd name="T90" fmla="*/ 3 w 280"/>
                <a:gd name="T91" fmla="*/ 9 h 285"/>
                <a:gd name="T92" fmla="*/ 2 w 280"/>
                <a:gd name="T93" fmla="*/ 8 h 285"/>
                <a:gd name="T94" fmla="*/ 3 w 280"/>
                <a:gd name="T95" fmla="*/ 8 h 28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0"/>
                <a:gd name="T145" fmla="*/ 0 h 285"/>
                <a:gd name="T146" fmla="*/ 280 w 280"/>
                <a:gd name="T147" fmla="*/ 285 h 28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0" h="285">
                  <a:moveTo>
                    <a:pt x="52" y="149"/>
                  </a:moveTo>
                  <a:lnTo>
                    <a:pt x="20" y="136"/>
                  </a:lnTo>
                  <a:lnTo>
                    <a:pt x="0" y="110"/>
                  </a:lnTo>
                  <a:lnTo>
                    <a:pt x="10" y="96"/>
                  </a:lnTo>
                  <a:lnTo>
                    <a:pt x="35" y="49"/>
                  </a:lnTo>
                  <a:lnTo>
                    <a:pt x="35" y="46"/>
                  </a:lnTo>
                  <a:lnTo>
                    <a:pt x="116" y="22"/>
                  </a:lnTo>
                  <a:lnTo>
                    <a:pt x="167" y="13"/>
                  </a:lnTo>
                  <a:lnTo>
                    <a:pt x="244" y="22"/>
                  </a:lnTo>
                  <a:lnTo>
                    <a:pt x="261" y="8"/>
                  </a:lnTo>
                  <a:lnTo>
                    <a:pt x="270" y="0"/>
                  </a:lnTo>
                  <a:lnTo>
                    <a:pt x="280" y="19"/>
                  </a:lnTo>
                  <a:lnTo>
                    <a:pt x="262" y="54"/>
                  </a:lnTo>
                  <a:lnTo>
                    <a:pt x="208" y="43"/>
                  </a:lnTo>
                  <a:lnTo>
                    <a:pt x="161" y="58"/>
                  </a:lnTo>
                  <a:lnTo>
                    <a:pt x="183" y="82"/>
                  </a:lnTo>
                  <a:lnTo>
                    <a:pt x="164" y="82"/>
                  </a:lnTo>
                  <a:lnTo>
                    <a:pt x="167" y="93"/>
                  </a:lnTo>
                  <a:lnTo>
                    <a:pt x="147" y="87"/>
                  </a:lnTo>
                  <a:lnTo>
                    <a:pt x="158" y="99"/>
                  </a:lnTo>
                  <a:lnTo>
                    <a:pt x="126" y="64"/>
                  </a:lnTo>
                  <a:lnTo>
                    <a:pt x="113" y="73"/>
                  </a:lnTo>
                  <a:lnTo>
                    <a:pt x="132" y="119"/>
                  </a:lnTo>
                  <a:lnTo>
                    <a:pt x="143" y="143"/>
                  </a:lnTo>
                  <a:lnTo>
                    <a:pt x="125" y="134"/>
                  </a:lnTo>
                  <a:lnTo>
                    <a:pt x="131" y="154"/>
                  </a:lnTo>
                  <a:lnTo>
                    <a:pt x="122" y="157"/>
                  </a:lnTo>
                  <a:lnTo>
                    <a:pt x="183" y="199"/>
                  </a:lnTo>
                  <a:lnTo>
                    <a:pt x="182" y="216"/>
                  </a:lnTo>
                  <a:lnTo>
                    <a:pt x="158" y="206"/>
                  </a:lnTo>
                  <a:lnTo>
                    <a:pt x="146" y="212"/>
                  </a:lnTo>
                  <a:lnTo>
                    <a:pt x="158" y="236"/>
                  </a:lnTo>
                  <a:lnTo>
                    <a:pt x="131" y="236"/>
                  </a:lnTo>
                  <a:lnTo>
                    <a:pt x="149" y="285"/>
                  </a:lnTo>
                  <a:lnTo>
                    <a:pt x="123" y="275"/>
                  </a:lnTo>
                  <a:lnTo>
                    <a:pt x="116" y="285"/>
                  </a:lnTo>
                  <a:lnTo>
                    <a:pt x="95" y="260"/>
                  </a:lnTo>
                  <a:lnTo>
                    <a:pt x="89" y="270"/>
                  </a:lnTo>
                  <a:lnTo>
                    <a:pt x="64" y="222"/>
                  </a:lnTo>
                  <a:lnTo>
                    <a:pt x="61" y="203"/>
                  </a:lnTo>
                  <a:lnTo>
                    <a:pt x="100" y="190"/>
                  </a:lnTo>
                  <a:lnTo>
                    <a:pt x="141" y="202"/>
                  </a:lnTo>
                  <a:lnTo>
                    <a:pt x="140" y="191"/>
                  </a:lnTo>
                  <a:lnTo>
                    <a:pt x="113" y="181"/>
                  </a:lnTo>
                  <a:lnTo>
                    <a:pt x="64" y="178"/>
                  </a:lnTo>
                  <a:lnTo>
                    <a:pt x="52" y="179"/>
                  </a:lnTo>
                  <a:lnTo>
                    <a:pt x="40" y="154"/>
                  </a:lnTo>
                  <a:lnTo>
                    <a:pt x="52" y="14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8" name="Freeform 682">
              <a:extLst>
                <a:ext uri="{FF2B5EF4-FFF2-40B4-BE49-F238E27FC236}">
                  <a16:creationId xmlns:a16="http://schemas.microsoft.com/office/drawing/2014/main" xmlns="" id="{7AF4BF4F-99BF-4720-ABCF-80DB8D06383D}"/>
                </a:ext>
              </a:extLst>
            </p:cNvPr>
            <p:cNvSpPr>
              <a:spLocks noChangeAspect="1"/>
            </p:cNvSpPr>
            <p:nvPr/>
          </p:nvSpPr>
          <p:spPr bwMode="auto">
            <a:xfrm>
              <a:off x="3029" y="2032"/>
              <a:ext cx="48" cy="11"/>
            </a:xfrm>
            <a:custGeom>
              <a:avLst/>
              <a:gdLst>
                <a:gd name="T0" fmla="*/ 5 w 126"/>
                <a:gd name="T1" fmla="*/ 1 h 30"/>
                <a:gd name="T2" fmla="*/ 2 w 126"/>
                <a:gd name="T3" fmla="*/ 0 h 30"/>
                <a:gd name="T4" fmla="*/ 0 w 126"/>
                <a:gd name="T5" fmla="*/ 0 h 30"/>
                <a:gd name="T6" fmla="*/ 0 w 126"/>
                <a:gd name="T7" fmla="*/ 1 h 30"/>
                <a:gd name="T8" fmla="*/ 2 w 126"/>
                <a:gd name="T9" fmla="*/ 1 h 30"/>
                <a:gd name="T10" fmla="*/ 5 w 126"/>
                <a:gd name="T11" fmla="*/ 1 h 30"/>
                <a:gd name="T12" fmla="*/ 7 w 126"/>
                <a:gd name="T13" fmla="*/ 1 h 30"/>
                <a:gd name="T14" fmla="*/ 5 w 126"/>
                <a:gd name="T15" fmla="*/ 1 h 30"/>
                <a:gd name="T16" fmla="*/ 0 60000 65536"/>
                <a:gd name="T17" fmla="*/ 0 60000 65536"/>
                <a:gd name="T18" fmla="*/ 0 60000 65536"/>
                <a:gd name="T19" fmla="*/ 0 60000 65536"/>
                <a:gd name="T20" fmla="*/ 0 60000 65536"/>
                <a:gd name="T21" fmla="*/ 0 60000 65536"/>
                <a:gd name="T22" fmla="*/ 0 60000 65536"/>
                <a:gd name="T23" fmla="*/ 0 60000 65536"/>
                <a:gd name="T24" fmla="*/ 0 w 126"/>
                <a:gd name="T25" fmla="*/ 0 h 30"/>
                <a:gd name="T26" fmla="*/ 126 w 126"/>
                <a:gd name="T27" fmla="*/ 30 h 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6" h="30">
                  <a:moveTo>
                    <a:pt x="97" y="14"/>
                  </a:moveTo>
                  <a:lnTo>
                    <a:pt x="26" y="0"/>
                  </a:lnTo>
                  <a:lnTo>
                    <a:pt x="5" y="0"/>
                  </a:lnTo>
                  <a:lnTo>
                    <a:pt x="0" y="15"/>
                  </a:lnTo>
                  <a:lnTo>
                    <a:pt x="45" y="23"/>
                  </a:lnTo>
                  <a:lnTo>
                    <a:pt x="88" y="30"/>
                  </a:lnTo>
                  <a:lnTo>
                    <a:pt x="126" y="18"/>
                  </a:lnTo>
                  <a:lnTo>
                    <a:pt x="97" y="1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79" name="Freeform 683">
              <a:extLst>
                <a:ext uri="{FF2B5EF4-FFF2-40B4-BE49-F238E27FC236}">
                  <a16:creationId xmlns:a16="http://schemas.microsoft.com/office/drawing/2014/main" xmlns="" id="{2D4C4BA6-2D0B-4DF0-BD2B-82F6232F0BF7}"/>
                </a:ext>
              </a:extLst>
            </p:cNvPr>
            <p:cNvSpPr>
              <a:spLocks noChangeAspect="1"/>
            </p:cNvSpPr>
            <p:nvPr/>
          </p:nvSpPr>
          <p:spPr bwMode="auto">
            <a:xfrm>
              <a:off x="3012" y="1961"/>
              <a:ext cx="27" cy="18"/>
            </a:xfrm>
            <a:custGeom>
              <a:avLst/>
              <a:gdLst>
                <a:gd name="T0" fmla="*/ 4 w 71"/>
                <a:gd name="T1" fmla="*/ 2 h 50"/>
                <a:gd name="T2" fmla="*/ 2 w 71"/>
                <a:gd name="T3" fmla="*/ 1 h 50"/>
                <a:gd name="T4" fmla="*/ 0 w 71"/>
                <a:gd name="T5" fmla="*/ 0 h 50"/>
                <a:gd name="T6" fmla="*/ 2 w 71"/>
                <a:gd name="T7" fmla="*/ 1 h 50"/>
                <a:gd name="T8" fmla="*/ 4 w 71"/>
                <a:gd name="T9" fmla="*/ 2 h 50"/>
                <a:gd name="T10" fmla="*/ 0 60000 65536"/>
                <a:gd name="T11" fmla="*/ 0 60000 65536"/>
                <a:gd name="T12" fmla="*/ 0 60000 65536"/>
                <a:gd name="T13" fmla="*/ 0 60000 65536"/>
                <a:gd name="T14" fmla="*/ 0 60000 65536"/>
                <a:gd name="T15" fmla="*/ 0 w 71"/>
                <a:gd name="T16" fmla="*/ 0 h 50"/>
                <a:gd name="T17" fmla="*/ 71 w 71"/>
                <a:gd name="T18" fmla="*/ 50 h 50"/>
              </a:gdLst>
              <a:ahLst/>
              <a:cxnLst>
                <a:cxn ang="T10">
                  <a:pos x="T0" y="T1"/>
                </a:cxn>
                <a:cxn ang="T11">
                  <a:pos x="T2" y="T3"/>
                </a:cxn>
                <a:cxn ang="T12">
                  <a:pos x="T4" y="T5"/>
                </a:cxn>
                <a:cxn ang="T13">
                  <a:pos x="T6" y="T7"/>
                </a:cxn>
                <a:cxn ang="T14">
                  <a:pos x="T8" y="T9"/>
                </a:cxn>
              </a:cxnLst>
              <a:rect l="T15" t="T16" r="T17" b="T18"/>
              <a:pathLst>
                <a:path w="71" h="50">
                  <a:moveTo>
                    <a:pt x="71" y="50"/>
                  </a:moveTo>
                  <a:lnTo>
                    <a:pt x="34" y="14"/>
                  </a:lnTo>
                  <a:lnTo>
                    <a:pt x="0" y="0"/>
                  </a:lnTo>
                  <a:lnTo>
                    <a:pt x="36" y="26"/>
                  </a:lnTo>
                  <a:lnTo>
                    <a:pt x="71" y="5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0" name="Freeform 684">
              <a:extLst>
                <a:ext uri="{FF2B5EF4-FFF2-40B4-BE49-F238E27FC236}">
                  <a16:creationId xmlns:a16="http://schemas.microsoft.com/office/drawing/2014/main" xmlns="" id="{6DC5507C-D3CD-415F-9171-90077490F8D4}"/>
                </a:ext>
              </a:extLst>
            </p:cNvPr>
            <p:cNvSpPr>
              <a:spLocks noChangeAspect="1"/>
            </p:cNvSpPr>
            <p:nvPr/>
          </p:nvSpPr>
          <p:spPr bwMode="auto">
            <a:xfrm>
              <a:off x="3061" y="1954"/>
              <a:ext cx="11" cy="5"/>
            </a:xfrm>
            <a:custGeom>
              <a:avLst/>
              <a:gdLst>
                <a:gd name="T0" fmla="*/ 1 w 30"/>
                <a:gd name="T1" fmla="*/ 1 h 14"/>
                <a:gd name="T2" fmla="*/ 0 w 30"/>
                <a:gd name="T3" fmla="*/ 0 h 14"/>
                <a:gd name="T4" fmla="*/ 0 w 30"/>
                <a:gd name="T5" fmla="*/ 0 h 14"/>
                <a:gd name="T6" fmla="*/ 1 w 30"/>
                <a:gd name="T7" fmla="*/ 0 h 14"/>
                <a:gd name="T8" fmla="*/ 1 w 30"/>
                <a:gd name="T9" fmla="*/ 1 h 14"/>
                <a:gd name="T10" fmla="*/ 0 60000 65536"/>
                <a:gd name="T11" fmla="*/ 0 60000 65536"/>
                <a:gd name="T12" fmla="*/ 0 60000 65536"/>
                <a:gd name="T13" fmla="*/ 0 60000 65536"/>
                <a:gd name="T14" fmla="*/ 0 60000 65536"/>
                <a:gd name="T15" fmla="*/ 0 w 30"/>
                <a:gd name="T16" fmla="*/ 0 h 14"/>
                <a:gd name="T17" fmla="*/ 30 w 30"/>
                <a:gd name="T18" fmla="*/ 14 h 14"/>
              </a:gdLst>
              <a:ahLst/>
              <a:cxnLst>
                <a:cxn ang="T10">
                  <a:pos x="T0" y="T1"/>
                </a:cxn>
                <a:cxn ang="T11">
                  <a:pos x="T2" y="T3"/>
                </a:cxn>
                <a:cxn ang="T12">
                  <a:pos x="T4" y="T5"/>
                </a:cxn>
                <a:cxn ang="T13">
                  <a:pos x="T6" y="T7"/>
                </a:cxn>
                <a:cxn ang="T14">
                  <a:pos x="T8" y="T9"/>
                </a:cxn>
              </a:cxnLst>
              <a:rect l="T15" t="T16" r="T17" b="T18"/>
              <a:pathLst>
                <a:path w="30" h="14">
                  <a:moveTo>
                    <a:pt x="30" y="14"/>
                  </a:moveTo>
                  <a:lnTo>
                    <a:pt x="12" y="8"/>
                  </a:lnTo>
                  <a:lnTo>
                    <a:pt x="0" y="0"/>
                  </a:lnTo>
                  <a:lnTo>
                    <a:pt x="26" y="6"/>
                  </a:lnTo>
                  <a:lnTo>
                    <a:pt x="30" y="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1" name="Freeform 685">
              <a:extLst>
                <a:ext uri="{FF2B5EF4-FFF2-40B4-BE49-F238E27FC236}">
                  <a16:creationId xmlns:a16="http://schemas.microsoft.com/office/drawing/2014/main" xmlns="" id="{73181AA3-2CF0-4F7C-BBA8-70846F7D4758}"/>
                </a:ext>
              </a:extLst>
            </p:cNvPr>
            <p:cNvSpPr>
              <a:spLocks noChangeAspect="1"/>
            </p:cNvSpPr>
            <p:nvPr/>
          </p:nvSpPr>
          <p:spPr bwMode="auto">
            <a:xfrm>
              <a:off x="2969" y="1973"/>
              <a:ext cx="6" cy="5"/>
            </a:xfrm>
            <a:custGeom>
              <a:avLst/>
              <a:gdLst>
                <a:gd name="T0" fmla="*/ 0 w 14"/>
                <a:gd name="T1" fmla="*/ 0 h 14"/>
                <a:gd name="T2" fmla="*/ 1 w 14"/>
                <a:gd name="T3" fmla="*/ 1 h 14"/>
                <a:gd name="T4" fmla="*/ 0 w 14"/>
                <a:gd name="T5" fmla="*/ 1 h 14"/>
                <a:gd name="T6" fmla="*/ 0 w 14"/>
                <a:gd name="T7" fmla="*/ 0 h 14"/>
                <a:gd name="T8" fmla="*/ 0 60000 65536"/>
                <a:gd name="T9" fmla="*/ 0 60000 65536"/>
                <a:gd name="T10" fmla="*/ 0 60000 65536"/>
                <a:gd name="T11" fmla="*/ 0 60000 65536"/>
                <a:gd name="T12" fmla="*/ 0 w 14"/>
                <a:gd name="T13" fmla="*/ 0 h 14"/>
                <a:gd name="T14" fmla="*/ 14 w 14"/>
                <a:gd name="T15" fmla="*/ 14 h 14"/>
              </a:gdLst>
              <a:ahLst/>
              <a:cxnLst>
                <a:cxn ang="T8">
                  <a:pos x="T0" y="T1"/>
                </a:cxn>
                <a:cxn ang="T9">
                  <a:pos x="T2" y="T3"/>
                </a:cxn>
                <a:cxn ang="T10">
                  <a:pos x="T4" y="T5"/>
                </a:cxn>
                <a:cxn ang="T11">
                  <a:pos x="T6" y="T7"/>
                </a:cxn>
              </a:cxnLst>
              <a:rect l="T12" t="T13" r="T14" b="T15"/>
              <a:pathLst>
                <a:path w="14" h="14">
                  <a:moveTo>
                    <a:pt x="0" y="0"/>
                  </a:moveTo>
                  <a:lnTo>
                    <a:pt x="14" y="14"/>
                  </a:lnTo>
                  <a:lnTo>
                    <a:pt x="2" y="14"/>
                  </a:lnTo>
                  <a:lnTo>
                    <a:pt x="0"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2" name="Freeform 686">
              <a:extLst>
                <a:ext uri="{FF2B5EF4-FFF2-40B4-BE49-F238E27FC236}">
                  <a16:creationId xmlns:a16="http://schemas.microsoft.com/office/drawing/2014/main" xmlns="" id="{2217DFED-CAD0-4ABC-85F6-9E917164A5F1}"/>
                </a:ext>
              </a:extLst>
            </p:cNvPr>
            <p:cNvSpPr>
              <a:spLocks noChangeAspect="1"/>
            </p:cNvSpPr>
            <p:nvPr/>
          </p:nvSpPr>
          <p:spPr bwMode="auto">
            <a:xfrm>
              <a:off x="3063" y="1969"/>
              <a:ext cx="3" cy="6"/>
            </a:xfrm>
            <a:custGeom>
              <a:avLst/>
              <a:gdLst>
                <a:gd name="T0" fmla="*/ 0 w 9"/>
                <a:gd name="T1" fmla="*/ 0 h 15"/>
                <a:gd name="T2" fmla="*/ 0 w 9"/>
                <a:gd name="T3" fmla="*/ 1 h 15"/>
                <a:gd name="T4" fmla="*/ 0 w 9"/>
                <a:gd name="T5" fmla="*/ 0 h 15"/>
                <a:gd name="T6" fmla="*/ 0 w 9"/>
                <a:gd name="T7" fmla="*/ 0 h 15"/>
                <a:gd name="T8" fmla="*/ 0 60000 65536"/>
                <a:gd name="T9" fmla="*/ 0 60000 65536"/>
                <a:gd name="T10" fmla="*/ 0 60000 65536"/>
                <a:gd name="T11" fmla="*/ 0 60000 65536"/>
                <a:gd name="T12" fmla="*/ 0 w 9"/>
                <a:gd name="T13" fmla="*/ 0 h 15"/>
                <a:gd name="T14" fmla="*/ 9 w 9"/>
                <a:gd name="T15" fmla="*/ 15 h 15"/>
              </a:gdLst>
              <a:ahLst/>
              <a:cxnLst>
                <a:cxn ang="T8">
                  <a:pos x="T0" y="T1"/>
                </a:cxn>
                <a:cxn ang="T9">
                  <a:pos x="T2" y="T3"/>
                </a:cxn>
                <a:cxn ang="T10">
                  <a:pos x="T4" y="T5"/>
                </a:cxn>
                <a:cxn ang="T11">
                  <a:pos x="T6" y="T7"/>
                </a:cxn>
              </a:cxnLst>
              <a:rect l="T12" t="T13" r="T14" b="T15"/>
              <a:pathLst>
                <a:path w="9" h="15">
                  <a:moveTo>
                    <a:pt x="9" y="0"/>
                  </a:moveTo>
                  <a:lnTo>
                    <a:pt x="7" y="15"/>
                  </a:lnTo>
                  <a:lnTo>
                    <a:pt x="0" y="4"/>
                  </a:lnTo>
                  <a:lnTo>
                    <a:pt x="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3" name="Freeform 687">
              <a:extLst>
                <a:ext uri="{FF2B5EF4-FFF2-40B4-BE49-F238E27FC236}">
                  <a16:creationId xmlns:a16="http://schemas.microsoft.com/office/drawing/2014/main" xmlns="" id="{6F89ED96-FC43-4611-955B-664F8D51C55B}"/>
                </a:ext>
              </a:extLst>
            </p:cNvPr>
            <p:cNvSpPr>
              <a:spLocks noChangeAspect="1"/>
            </p:cNvSpPr>
            <p:nvPr/>
          </p:nvSpPr>
          <p:spPr bwMode="auto">
            <a:xfrm>
              <a:off x="2734" y="1799"/>
              <a:ext cx="198" cy="183"/>
            </a:xfrm>
            <a:custGeom>
              <a:avLst/>
              <a:gdLst>
                <a:gd name="T0" fmla="*/ 12 w 528"/>
                <a:gd name="T1" fmla="*/ 0 h 490"/>
                <a:gd name="T2" fmla="*/ 8 w 528"/>
                <a:gd name="T3" fmla="*/ 0 h 490"/>
                <a:gd name="T4" fmla="*/ 8 w 528"/>
                <a:gd name="T5" fmla="*/ 1 h 490"/>
                <a:gd name="T6" fmla="*/ 6 w 528"/>
                <a:gd name="T7" fmla="*/ 1 h 490"/>
                <a:gd name="T8" fmla="*/ 3 w 528"/>
                <a:gd name="T9" fmla="*/ 1 h 490"/>
                <a:gd name="T10" fmla="*/ 0 w 528"/>
                <a:gd name="T11" fmla="*/ 3 h 490"/>
                <a:gd name="T12" fmla="*/ 0 w 528"/>
                <a:gd name="T13" fmla="*/ 5 h 490"/>
                <a:gd name="T14" fmla="*/ 0 w 528"/>
                <a:gd name="T15" fmla="*/ 7 h 490"/>
                <a:gd name="T16" fmla="*/ 2 w 528"/>
                <a:gd name="T17" fmla="*/ 9 h 490"/>
                <a:gd name="T18" fmla="*/ 7 w 528"/>
                <a:gd name="T19" fmla="*/ 8 h 490"/>
                <a:gd name="T20" fmla="*/ 11 w 528"/>
                <a:gd name="T21" fmla="*/ 13 h 490"/>
                <a:gd name="T22" fmla="*/ 14 w 528"/>
                <a:gd name="T23" fmla="*/ 15 h 490"/>
                <a:gd name="T24" fmla="*/ 15 w 528"/>
                <a:gd name="T25" fmla="*/ 16 h 490"/>
                <a:gd name="T26" fmla="*/ 20 w 528"/>
                <a:gd name="T27" fmla="*/ 19 h 490"/>
                <a:gd name="T28" fmla="*/ 23 w 528"/>
                <a:gd name="T29" fmla="*/ 22 h 490"/>
                <a:gd name="T30" fmla="*/ 23 w 528"/>
                <a:gd name="T31" fmla="*/ 25 h 490"/>
                <a:gd name="T32" fmla="*/ 25 w 528"/>
                <a:gd name="T33" fmla="*/ 23 h 490"/>
                <a:gd name="T34" fmla="*/ 24 w 528"/>
                <a:gd name="T35" fmla="*/ 21 h 490"/>
                <a:gd name="T36" fmla="*/ 26 w 528"/>
                <a:gd name="T37" fmla="*/ 19 h 490"/>
                <a:gd name="T38" fmla="*/ 28 w 528"/>
                <a:gd name="T39" fmla="*/ 19 h 490"/>
                <a:gd name="T40" fmla="*/ 22 w 528"/>
                <a:gd name="T41" fmla="*/ 15 h 490"/>
                <a:gd name="T42" fmla="*/ 21 w 528"/>
                <a:gd name="T43" fmla="*/ 14 h 490"/>
                <a:gd name="T44" fmla="*/ 17 w 528"/>
                <a:gd name="T45" fmla="*/ 12 h 490"/>
                <a:gd name="T46" fmla="*/ 14 w 528"/>
                <a:gd name="T47" fmla="*/ 8 h 490"/>
                <a:gd name="T48" fmla="*/ 12 w 528"/>
                <a:gd name="T49" fmla="*/ 4 h 490"/>
                <a:gd name="T50" fmla="*/ 16 w 528"/>
                <a:gd name="T51" fmla="*/ 4 h 490"/>
                <a:gd name="T52" fmla="*/ 15 w 528"/>
                <a:gd name="T53" fmla="*/ 1 h 490"/>
                <a:gd name="T54" fmla="*/ 13 w 528"/>
                <a:gd name="T55" fmla="*/ 8 h 490"/>
                <a:gd name="T56" fmla="*/ 13 w 528"/>
                <a:gd name="T57" fmla="*/ 8 h 490"/>
                <a:gd name="T58" fmla="*/ 13 w 528"/>
                <a:gd name="T59" fmla="*/ 9 h 490"/>
                <a:gd name="T60" fmla="*/ 15 w 528"/>
                <a:gd name="T61" fmla="*/ 1 h 490"/>
                <a:gd name="T62" fmla="*/ 15 w 528"/>
                <a:gd name="T63" fmla="*/ 1 h 49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28"/>
                <a:gd name="T97" fmla="*/ 0 h 490"/>
                <a:gd name="T98" fmla="*/ 528 w 528"/>
                <a:gd name="T99" fmla="*/ 490 h 49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28" h="490">
                  <a:moveTo>
                    <a:pt x="294" y="20"/>
                  </a:moveTo>
                  <a:lnTo>
                    <a:pt x="225" y="0"/>
                  </a:lnTo>
                  <a:lnTo>
                    <a:pt x="179" y="6"/>
                  </a:lnTo>
                  <a:lnTo>
                    <a:pt x="152" y="3"/>
                  </a:lnTo>
                  <a:lnTo>
                    <a:pt x="152" y="6"/>
                  </a:lnTo>
                  <a:lnTo>
                    <a:pt x="143" y="16"/>
                  </a:lnTo>
                  <a:lnTo>
                    <a:pt x="134" y="31"/>
                  </a:lnTo>
                  <a:lnTo>
                    <a:pt x="103" y="31"/>
                  </a:lnTo>
                  <a:lnTo>
                    <a:pt x="87" y="52"/>
                  </a:lnTo>
                  <a:lnTo>
                    <a:pt x="58" y="29"/>
                  </a:lnTo>
                  <a:lnTo>
                    <a:pt x="33" y="50"/>
                  </a:lnTo>
                  <a:lnTo>
                    <a:pt x="6" y="53"/>
                  </a:lnTo>
                  <a:lnTo>
                    <a:pt x="6" y="76"/>
                  </a:lnTo>
                  <a:lnTo>
                    <a:pt x="0" y="97"/>
                  </a:lnTo>
                  <a:lnTo>
                    <a:pt x="0" y="110"/>
                  </a:lnTo>
                  <a:lnTo>
                    <a:pt x="2" y="131"/>
                  </a:lnTo>
                  <a:lnTo>
                    <a:pt x="31" y="149"/>
                  </a:lnTo>
                  <a:lnTo>
                    <a:pt x="31" y="170"/>
                  </a:lnTo>
                  <a:lnTo>
                    <a:pt x="73" y="141"/>
                  </a:lnTo>
                  <a:lnTo>
                    <a:pt x="133" y="152"/>
                  </a:lnTo>
                  <a:lnTo>
                    <a:pt x="166" y="208"/>
                  </a:lnTo>
                  <a:lnTo>
                    <a:pt x="206" y="246"/>
                  </a:lnTo>
                  <a:lnTo>
                    <a:pt x="245" y="282"/>
                  </a:lnTo>
                  <a:lnTo>
                    <a:pt x="258" y="288"/>
                  </a:lnTo>
                  <a:lnTo>
                    <a:pt x="261" y="289"/>
                  </a:lnTo>
                  <a:lnTo>
                    <a:pt x="294" y="305"/>
                  </a:lnTo>
                  <a:lnTo>
                    <a:pt x="348" y="343"/>
                  </a:lnTo>
                  <a:lnTo>
                    <a:pt x="373" y="355"/>
                  </a:lnTo>
                  <a:lnTo>
                    <a:pt x="397" y="373"/>
                  </a:lnTo>
                  <a:lnTo>
                    <a:pt x="427" y="431"/>
                  </a:lnTo>
                  <a:lnTo>
                    <a:pt x="410" y="479"/>
                  </a:lnTo>
                  <a:lnTo>
                    <a:pt x="430" y="490"/>
                  </a:lnTo>
                  <a:lnTo>
                    <a:pt x="451" y="455"/>
                  </a:lnTo>
                  <a:lnTo>
                    <a:pt x="467" y="435"/>
                  </a:lnTo>
                  <a:lnTo>
                    <a:pt x="475" y="420"/>
                  </a:lnTo>
                  <a:lnTo>
                    <a:pt x="449" y="398"/>
                  </a:lnTo>
                  <a:lnTo>
                    <a:pt x="460" y="352"/>
                  </a:lnTo>
                  <a:lnTo>
                    <a:pt x="487" y="361"/>
                  </a:lnTo>
                  <a:lnTo>
                    <a:pt x="519" y="386"/>
                  </a:lnTo>
                  <a:lnTo>
                    <a:pt x="528" y="361"/>
                  </a:lnTo>
                  <a:lnTo>
                    <a:pt x="470" y="329"/>
                  </a:lnTo>
                  <a:lnTo>
                    <a:pt x="413" y="298"/>
                  </a:lnTo>
                  <a:lnTo>
                    <a:pt x="421" y="279"/>
                  </a:lnTo>
                  <a:lnTo>
                    <a:pt x="405" y="271"/>
                  </a:lnTo>
                  <a:lnTo>
                    <a:pt x="348" y="255"/>
                  </a:lnTo>
                  <a:lnTo>
                    <a:pt x="324" y="220"/>
                  </a:lnTo>
                  <a:lnTo>
                    <a:pt x="302" y="185"/>
                  </a:lnTo>
                  <a:lnTo>
                    <a:pt x="258" y="159"/>
                  </a:lnTo>
                  <a:lnTo>
                    <a:pt x="240" y="114"/>
                  </a:lnTo>
                  <a:lnTo>
                    <a:pt x="233" y="89"/>
                  </a:lnTo>
                  <a:lnTo>
                    <a:pt x="273" y="65"/>
                  </a:lnTo>
                  <a:lnTo>
                    <a:pt x="297" y="73"/>
                  </a:lnTo>
                  <a:lnTo>
                    <a:pt x="287" y="37"/>
                  </a:lnTo>
                  <a:lnTo>
                    <a:pt x="294" y="20"/>
                  </a:lnTo>
                  <a:lnTo>
                    <a:pt x="251" y="161"/>
                  </a:lnTo>
                  <a:lnTo>
                    <a:pt x="251" y="159"/>
                  </a:lnTo>
                  <a:lnTo>
                    <a:pt x="248" y="159"/>
                  </a:lnTo>
                  <a:lnTo>
                    <a:pt x="246" y="161"/>
                  </a:lnTo>
                  <a:lnTo>
                    <a:pt x="246" y="162"/>
                  </a:lnTo>
                  <a:lnTo>
                    <a:pt x="249" y="164"/>
                  </a:lnTo>
                  <a:lnTo>
                    <a:pt x="251" y="161"/>
                  </a:lnTo>
                  <a:lnTo>
                    <a:pt x="294" y="20"/>
                  </a:lnTo>
                  <a:lnTo>
                    <a:pt x="261" y="285"/>
                  </a:lnTo>
                  <a:lnTo>
                    <a:pt x="29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4" name="Freeform 688">
              <a:extLst>
                <a:ext uri="{FF2B5EF4-FFF2-40B4-BE49-F238E27FC236}">
                  <a16:creationId xmlns:a16="http://schemas.microsoft.com/office/drawing/2014/main" xmlns="" id="{393A1BDD-BD60-4210-8D3B-E4F0556B1796}"/>
                </a:ext>
              </a:extLst>
            </p:cNvPr>
            <p:cNvSpPr>
              <a:spLocks noChangeAspect="1"/>
            </p:cNvSpPr>
            <p:nvPr/>
          </p:nvSpPr>
          <p:spPr bwMode="auto">
            <a:xfrm>
              <a:off x="2734" y="1799"/>
              <a:ext cx="198" cy="183"/>
            </a:xfrm>
            <a:custGeom>
              <a:avLst/>
              <a:gdLst>
                <a:gd name="T0" fmla="*/ 15 w 528"/>
                <a:gd name="T1" fmla="*/ 1 h 490"/>
                <a:gd name="T2" fmla="*/ 12 w 528"/>
                <a:gd name="T3" fmla="*/ 0 h 490"/>
                <a:gd name="T4" fmla="*/ 9 w 528"/>
                <a:gd name="T5" fmla="*/ 0 h 490"/>
                <a:gd name="T6" fmla="*/ 8 w 528"/>
                <a:gd name="T7" fmla="*/ 0 h 490"/>
                <a:gd name="T8" fmla="*/ 8 w 528"/>
                <a:gd name="T9" fmla="*/ 0 h 490"/>
                <a:gd name="T10" fmla="*/ 8 w 528"/>
                <a:gd name="T11" fmla="*/ 1 h 490"/>
                <a:gd name="T12" fmla="*/ 7 w 528"/>
                <a:gd name="T13" fmla="*/ 1 h 490"/>
                <a:gd name="T14" fmla="*/ 6 w 528"/>
                <a:gd name="T15" fmla="*/ 1 h 490"/>
                <a:gd name="T16" fmla="*/ 5 w 528"/>
                <a:gd name="T17" fmla="*/ 3 h 490"/>
                <a:gd name="T18" fmla="*/ 3 w 528"/>
                <a:gd name="T19" fmla="*/ 1 h 490"/>
                <a:gd name="T20" fmla="*/ 2 w 528"/>
                <a:gd name="T21" fmla="*/ 3 h 490"/>
                <a:gd name="T22" fmla="*/ 0 w 528"/>
                <a:gd name="T23" fmla="*/ 3 h 490"/>
                <a:gd name="T24" fmla="*/ 0 w 528"/>
                <a:gd name="T25" fmla="*/ 4 h 490"/>
                <a:gd name="T26" fmla="*/ 0 w 528"/>
                <a:gd name="T27" fmla="*/ 5 h 490"/>
                <a:gd name="T28" fmla="*/ 0 w 528"/>
                <a:gd name="T29" fmla="*/ 6 h 490"/>
                <a:gd name="T30" fmla="*/ 0 w 528"/>
                <a:gd name="T31" fmla="*/ 7 h 490"/>
                <a:gd name="T32" fmla="*/ 2 w 528"/>
                <a:gd name="T33" fmla="*/ 8 h 490"/>
                <a:gd name="T34" fmla="*/ 2 w 528"/>
                <a:gd name="T35" fmla="*/ 9 h 490"/>
                <a:gd name="T36" fmla="*/ 4 w 528"/>
                <a:gd name="T37" fmla="*/ 7 h 490"/>
                <a:gd name="T38" fmla="*/ 7 w 528"/>
                <a:gd name="T39" fmla="*/ 8 h 490"/>
                <a:gd name="T40" fmla="*/ 9 w 528"/>
                <a:gd name="T41" fmla="*/ 11 h 490"/>
                <a:gd name="T42" fmla="*/ 11 w 528"/>
                <a:gd name="T43" fmla="*/ 13 h 490"/>
                <a:gd name="T44" fmla="*/ 13 w 528"/>
                <a:gd name="T45" fmla="*/ 15 h 490"/>
                <a:gd name="T46" fmla="*/ 14 w 528"/>
                <a:gd name="T47" fmla="*/ 15 h 490"/>
                <a:gd name="T48" fmla="*/ 14 w 528"/>
                <a:gd name="T49" fmla="*/ 15 h 490"/>
                <a:gd name="T50" fmla="*/ 15 w 528"/>
                <a:gd name="T51" fmla="*/ 16 h 490"/>
                <a:gd name="T52" fmla="*/ 18 w 528"/>
                <a:gd name="T53" fmla="*/ 18 h 490"/>
                <a:gd name="T54" fmla="*/ 20 w 528"/>
                <a:gd name="T55" fmla="*/ 19 h 490"/>
                <a:gd name="T56" fmla="*/ 21 w 528"/>
                <a:gd name="T57" fmla="*/ 19 h 490"/>
                <a:gd name="T58" fmla="*/ 23 w 528"/>
                <a:gd name="T59" fmla="*/ 22 h 490"/>
                <a:gd name="T60" fmla="*/ 22 w 528"/>
                <a:gd name="T61" fmla="*/ 25 h 490"/>
                <a:gd name="T62" fmla="*/ 23 w 528"/>
                <a:gd name="T63" fmla="*/ 25 h 490"/>
                <a:gd name="T64" fmla="*/ 24 w 528"/>
                <a:gd name="T65" fmla="*/ 24 h 490"/>
                <a:gd name="T66" fmla="*/ 25 w 528"/>
                <a:gd name="T67" fmla="*/ 23 h 490"/>
                <a:gd name="T68" fmla="*/ 25 w 528"/>
                <a:gd name="T69" fmla="*/ 22 h 490"/>
                <a:gd name="T70" fmla="*/ 24 w 528"/>
                <a:gd name="T71" fmla="*/ 21 h 490"/>
                <a:gd name="T72" fmla="*/ 24 w 528"/>
                <a:gd name="T73" fmla="*/ 18 h 490"/>
                <a:gd name="T74" fmla="*/ 26 w 528"/>
                <a:gd name="T75" fmla="*/ 19 h 490"/>
                <a:gd name="T76" fmla="*/ 27 w 528"/>
                <a:gd name="T77" fmla="*/ 20 h 490"/>
                <a:gd name="T78" fmla="*/ 28 w 528"/>
                <a:gd name="T79" fmla="*/ 19 h 490"/>
                <a:gd name="T80" fmla="*/ 25 w 528"/>
                <a:gd name="T81" fmla="*/ 17 h 490"/>
                <a:gd name="T82" fmla="*/ 22 w 528"/>
                <a:gd name="T83" fmla="*/ 15 h 490"/>
                <a:gd name="T84" fmla="*/ 22 w 528"/>
                <a:gd name="T85" fmla="*/ 15 h 490"/>
                <a:gd name="T86" fmla="*/ 21 w 528"/>
                <a:gd name="T87" fmla="*/ 14 h 490"/>
                <a:gd name="T88" fmla="*/ 18 w 528"/>
                <a:gd name="T89" fmla="*/ 13 h 490"/>
                <a:gd name="T90" fmla="*/ 17 w 528"/>
                <a:gd name="T91" fmla="*/ 12 h 490"/>
                <a:gd name="T92" fmla="*/ 16 w 528"/>
                <a:gd name="T93" fmla="*/ 10 h 490"/>
                <a:gd name="T94" fmla="*/ 14 w 528"/>
                <a:gd name="T95" fmla="*/ 8 h 490"/>
                <a:gd name="T96" fmla="*/ 13 w 528"/>
                <a:gd name="T97" fmla="*/ 6 h 490"/>
                <a:gd name="T98" fmla="*/ 12 w 528"/>
                <a:gd name="T99" fmla="*/ 4 h 490"/>
                <a:gd name="T100" fmla="*/ 14 w 528"/>
                <a:gd name="T101" fmla="*/ 3 h 490"/>
                <a:gd name="T102" fmla="*/ 16 w 528"/>
                <a:gd name="T103" fmla="*/ 4 h 490"/>
                <a:gd name="T104" fmla="*/ 15 w 528"/>
                <a:gd name="T105" fmla="*/ 2 h 490"/>
                <a:gd name="T106" fmla="*/ 15 w 528"/>
                <a:gd name="T107" fmla="*/ 1 h 49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8"/>
                <a:gd name="T163" fmla="*/ 0 h 490"/>
                <a:gd name="T164" fmla="*/ 528 w 528"/>
                <a:gd name="T165" fmla="*/ 490 h 49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8" h="490">
                  <a:moveTo>
                    <a:pt x="294" y="20"/>
                  </a:moveTo>
                  <a:lnTo>
                    <a:pt x="225" y="0"/>
                  </a:lnTo>
                  <a:lnTo>
                    <a:pt x="179" y="6"/>
                  </a:lnTo>
                  <a:lnTo>
                    <a:pt x="152" y="3"/>
                  </a:lnTo>
                  <a:lnTo>
                    <a:pt x="152" y="6"/>
                  </a:lnTo>
                  <a:lnTo>
                    <a:pt x="143" y="16"/>
                  </a:lnTo>
                  <a:lnTo>
                    <a:pt x="134" y="31"/>
                  </a:lnTo>
                  <a:lnTo>
                    <a:pt x="103" y="31"/>
                  </a:lnTo>
                  <a:lnTo>
                    <a:pt x="87" y="52"/>
                  </a:lnTo>
                  <a:lnTo>
                    <a:pt x="58" y="29"/>
                  </a:lnTo>
                  <a:lnTo>
                    <a:pt x="33" y="50"/>
                  </a:lnTo>
                  <a:lnTo>
                    <a:pt x="6" y="53"/>
                  </a:lnTo>
                  <a:lnTo>
                    <a:pt x="6" y="76"/>
                  </a:lnTo>
                  <a:lnTo>
                    <a:pt x="0" y="97"/>
                  </a:lnTo>
                  <a:lnTo>
                    <a:pt x="0" y="110"/>
                  </a:lnTo>
                  <a:lnTo>
                    <a:pt x="2" y="131"/>
                  </a:lnTo>
                  <a:lnTo>
                    <a:pt x="31" y="149"/>
                  </a:lnTo>
                  <a:lnTo>
                    <a:pt x="31" y="170"/>
                  </a:lnTo>
                  <a:lnTo>
                    <a:pt x="73" y="141"/>
                  </a:lnTo>
                  <a:lnTo>
                    <a:pt x="133" y="152"/>
                  </a:lnTo>
                  <a:lnTo>
                    <a:pt x="166" y="208"/>
                  </a:lnTo>
                  <a:lnTo>
                    <a:pt x="206" y="246"/>
                  </a:lnTo>
                  <a:lnTo>
                    <a:pt x="245" y="282"/>
                  </a:lnTo>
                  <a:lnTo>
                    <a:pt x="258" y="288"/>
                  </a:lnTo>
                  <a:lnTo>
                    <a:pt x="261" y="289"/>
                  </a:lnTo>
                  <a:lnTo>
                    <a:pt x="294" y="305"/>
                  </a:lnTo>
                  <a:lnTo>
                    <a:pt x="348" y="343"/>
                  </a:lnTo>
                  <a:lnTo>
                    <a:pt x="373" y="355"/>
                  </a:lnTo>
                  <a:lnTo>
                    <a:pt x="397" y="373"/>
                  </a:lnTo>
                  <a:lnTo>
                    <a:pt x="427" y="431"/>
                  </a:lnTo>
                  <a:lnTo>
                    <a:pt x="410" y="479"/>
                  </a:lnTo>
                  <a:lnTo>
                    <a:pt x="430" y="490"/>
                  </a:lnTo>
                  <a:lnTo>
                    <a:pt x="451" y="455"/>
                  </a:lnTo>
                  <a:lnTo>
                    <a:pt x="467" y="435"/>
                  </a:lnTo>
                  <a:lnTo>
                    <a:pt x="475" y="420"/>
                  </a:lnTo>
                  <a:lnTo>
                    <a:pt x="449" y="398"/>
                  </a:lnTo>
                  <a:lnTo>
                    <a:pt x="460" y="352"/>
                  </a:lnTo>
                  <a:lnTo>
                    <a:pt x="487" y="361"/>
                  </a:lnTo>
                  <a:lnTo>
                    <a:pt x="519" y="386"/>
                  </a:lnTo>
                  <a:lnTo>
                    <a:pt x="528" y="361"/>
                  </a:lnTo>
                  <a:lnTo>
                    <a:pt x="470" y="329"/>
                  </a:lnTo>
                  <a:lnTo>
                    <a:pt x="413" y="298"/>
                  </a:lnTo>
                  <a:lnTo>
                    <a:pt x="421" y="279"/>
                  </a:lnTo>
                  <a:lnTo>
                    <a:pt x="405" y="271"/>
                  </a:lnTo>
                  <a:lnTo>
                    <a:pt x="348" y="255"/>
                  </a:lnTo>
                  <a:lnTo>
                    <a:pt x="324" y="220"/>
                  </a:lnTo>
                  <a:lnTo>
                    <a:pt x="302" y="185"/>
                  </a:lnTo>
                  <a:lnTo>
                    <a:pt x="258" y="159"/>
                  </a:lnTo>
                  <a:lnTo>
                    <a:pt x="240" y="114"/>
                  </a:lnTo>
                  <a:lnTo>
                    <a:pt x="233" y="89"/>
                  </a:lnTo>
                  <a:lnTo>
                    <a:pt x="273" y="65"/>
                  </a:lnTo>
                  <a:lnTo>
                    <a:pt x="297" y="73"/>
                  </a:lnTo>
                  <a:lnTo>
                    <a:pt x="287" y="37"/>
                  </a:lnTo>
                  <a:lnTo>
                    <a:pt x="294" y="2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5" name="Freeform 689">
              <a:extLst>
                <a:ext uri="{FF2B5EF4-FFF2-40B4-BE49-F238E27FC236}">
                  <a16:creationId xmlns:a16="http://schemas.microsoft.com/office/drawing/2014/main" xmlns="" id="{9B487BA9-0D8C-4DA0-A164-E8285C3A94E1}"/>
                </a:ext>
              </a:extLst>
            </p:cNvPr>
            <p:cNvSpPr>
              <a:spLocks noChangeAspect="1"/>
            </p:cNvSpPr>
            <p:nvPr/>
          </p:nvSpPr>
          <p:spPr bwMode="auto">
            <a:xfrm>
              <a:off x="2826" y="1859"/>
              <a:ext cx="3" cy="1"/>
            </a:xfrm>
            <a:custGeom>
              <a:avLst/>
              <a:gdLst>
                <a:gd name="T0" fmla="*/ 1 w 5"/>
                <a:gd name="T1" fmla="*/ 0 h 5"/>
                <a:gd name="T2" fmla="*/ 1 w 5"/>
                <a:gd name="T3" fmla="*/ 0 h 5"/>
                <a:gd name="T4" fmla="*/ 1 w 5"/>
                <a:gd name="T5" fmla="*/ 0 h 5"/>
                <a:gd name="T6" fmla="*/ 0 w 5"/>
                <a:gd name="T7" fmla="*/ 0 h 5"/>
                <a:gd name="T8" fmla="*/ 0 w 5"/>
                <a:gd name="T9" fmla="*/ 0 h 5"/>
                <a:gd name="T10" fmla="*/ 1 w 5"/>
                <a:gd name="T11" fmla="*/ 0 h 5"/>
                <a:gd name="T12" fmla="*/ 1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2"/>
                  </a:moveTo>
                  <a:lnTo>
                    <a:pt x="5" y="0"/>
                  </a:lnTo>
                  <a:lnTo>
                    <a:pt x="2" y="0"/>
                  </a:lnTo>
                  <a:lnTo>
                    <a:pt x="0" y="2"/>
                  </a:lnTo>
                  <a:lnTo>
                    <a:pt x="0" y="3"/>
                  </a:lnTo>
                  <a:lnTo>
                    <a:pt x="3" y="5"/>
                  </a:lnTo>
                  <a:lnTo>
                    <a:pt x="5"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6" name="Freeform 690">
              <a:extLst>
                <a:ext uri="{FF2B5EF4-FFF2-40B4-BE49-F238E27FC236}">
                  <a16:creationId xmlns:a16="http://schemas.microsoft.com/office/drawing/2014/main" xmlns="" id="{C16F1461-C19F-4856-AC64-13DD6986ABE1}"/>
                </a:ext>
              </a:extLst>
            </p:cNvPr>
            <p:cNvSpPr>
              <a:spLocks noChangeAspect="1"/>
            </p:cNvSpPr>
            <p:nvPr/>
          </p:nvSpPr>
          <p:spPr bwMode="auto">
            <a:xfrm>
              <a:off x="2834" y="1976"/>
              <a:ext cx="53" cy="34"/>
            </a:xfrm>
            <a:custGeom>
              <a:avLst/>
              <a:gdLst>
                <a:gd name="T0" fmla="*/ 6 w 142"/>
                <a:gd name="T1" fmla="*/ 3 h 88"/>
                <a:gd name="T2" fmla="*/ 6 w 142"/>
                <a:gd name="T3" fmla="*/ 5 h 88"/>
                <a:gd name="T4" fmla="*/ 4 w 142"/>
                <a:gd name="T5" fmla="*/ 3 h 88"/>
                <a:gd name="T6" fmla="*/ 1 w 142"/>
                <a:gd name="T7" fmla="*/ 2 h 88"/>
                <a:gd name="T8" fmla="*/ 0 w 142"/>
                <a:gd name="T9" fmla="*/ 1 h 88"/>
                <a:gd name="T10" fmla="*/ 2 w 142"/>
                <a:gd name="T11" fmla="*/ 0 h 88"/>
                <a:gd name="T12" fmla="*/ 5 w 142"/>
                <a:gd name="T13" fmla="*/ 0 h 88"/>
                <a:gd name="T14" fmla="*/ 7 w 142"/>
                <a:gd name="T15" fmla="*/ 0 h 88"/>
                <a:gd name="T16" fmla="*/ 6 w 142"/>
                <a:gd name="T17" fmla="*/ 3 h 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88"/>
                <a:gd name="T29" fmla="*/ 142 w 142"/>
                <a:gd name="T30" fmla="*/ 88 h 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88">
                  <a:moveTo>
                    <a:pt x="124" y="52"/>
                  </a:moveTo>
                  <a:lnTo>
                    <a:pt x="124" y="88"/>
                  </a:lnTo>
                  <a:lnTo>
                    <a:pt x="69" y="62"/>
                  </a:lnTo>
                  <a:lnTo>
                    <a:pt x="14" y="37"/>
                  </a:lnTo>
                  <a:lnTo>
                    <a:pt x="0" y="13"/>
                  </a:lnTo>
                  <a:lnTo>
                    <a:pt x="40" y="9"/>
                  </a:lnTo>
                  <a:lnTo>
                    <a:pt x="91" y="4"/>
                  </a:lnTo>
                  <a:lnTo>
                    <a:pt x="142" y="0"/>
                  </a:lnTo>
                  <a:lnTo>
                    <a:pt x="124" y="5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7" name="Freeform 691">
              <a:extLst>
                <a:ext uri="{FF2B5EF4-FFF2-40B4-BE49-F238E27FC236}">
                  <a16:creationId xmlns:a16="http://schemas.microsoft.com/office/drawing/2014/main" xmlns="" id="{91A74D6E-CBE8-4C96-8689-855CA0BDD230}"/>
                </a:ext>
              </a:extLst>
            </p:cNvPr>
            <p:cNvSpPr>
              <a:spLocks noChangeAspect="1"/>
            </p:cNvSpPr>
            <p:nvPr/>
          </p:nvSpPr>
          <p:spPr bwMode="auto">
            <a:xfrm>
              <a:off x="2760" y="1914"/>
              <a:ext cx="27" cy="49"/>
            </a:xfrm>
            <a:custGeom>
              <a:avLst/>
              <a:gdLst>
                <a:gd name="T0" fmla="*/ 2 w 71"/>
                <a:gd name="T1" fmla="*/ 6 h 131"/>
                <a:gd name="T2" fmla="*/ 1 w 71"/>
                <a:gd name="T3" fmla="*/ 7 h 131"/>
                <a:gd name="T4" fmla="*/ 1 w 71"/>
                <a:gd name="T5" fmla="*/ 5 h 131"/>
                <a:gd name="T6" fmla="*/ 0 w 71"/>
                <a:gd name="T7" fmla="*/ 3 h 131"/>
                <a:gd name="T8" fmla="*/ 0 w 71"/>
                <a:gd name="T9" fmla="*/ 1 h 131"/>
                <a:gd name="T10" fmla="*/ 2 w 71"/>
                <a:gd name="T11" fmla="*/ 0 h 131"/>
                <a:gd name="T12" fmla="*/ 4 w 71"/>
                <a:gd name="T13" fmla="*/ 2 h 131"/>
                <a:gd name="T14" fmla="*/ 3 w 71"/>
                <a:gd name="T15" fmla="*/ 6 h 131"/>
                <a:gd name="T16" fmla="*/ 2 w 71"/>
                <a:gd name="T17" fmla="*/ 6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131"/>
                <a:gd name="T29" fmla="*/ 71 w 71"/>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131">
                  <a:moveTo>
                    <a:pt x="38" y="112"/>
                  </a:moveTo>
                  <a:lnTo>
                    <a:pt x="22" y="131"/>
                  </a:lnTo>
                  <a:lnTo>
                    <a:pt x="10" y="100"/>
                  </a:lnTo>
                  <a:lnTo>
                    <a:pt x="4" y="60"/>
                  </a:lnTo>
                  <a:lnTo>
                    <a:pt x="0" y="21"/>
                  </a:lnTo>
                  <a:lnTo>
                    <a:pt x="43" y="0"/>
                  </a:lnTo>
                  <a:lnTo>
                    <a:pt x="71" y="40"/>
                  </a:lnTo>
                  <a:lnTo>
                    <a:pt x="64" y="109"/>
                  </a:lnTo>
                  <a:lnTo>
                    <a:pt x="38" y="11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8" name="Freeform 692">
              <a:extLst>
                <a:ext uri="{FF2B5EF4-FFF2-40B4-BE49-F238E27FC236}">
                  <a16:creationId xmlns:a16="http://schemas.microsoft.com/office/drawing/2014/main" xmlns="" id="{93EF5803-31EC-4BD6-9969-A9E1E9B7ED84}"/>
                </a:ext>
              </a:extLst>
            </p:cNvPr>
            <p:cNvSpPr>
              <a:spLocks noChangeAspect="1"/>
            </p:cNvSpPr>
            <p:nvPr/>
          </p:nvSpPr>
          <p:spPr bwMode="auto">
            <a:xfrm>
              <a:off x="2743" y="1863"/>
              <a:ext cx="1" cy="1"/>
            </a:xfrm>
            <a:custGeom>
              <a:avLst/>
              <a:gdLst>
                <a:gd name="T0" fmla="*/ 1 w 2"/>
                <a:gd name="T1" fmla="*/ 0 h 2"/>
                <a:gd name="T2" fmla="*/ 0 w 2"/>
                <a:gd name="T3" fmla="*/ 0 h 2"/>
                <a:gd name="T4" fmla="*/ 0 w 2"/>
                <a:gd name="T5" fmla="*/ 1 h 2"/>
                <a:gd name="T6" fmla="*/ 1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89" name="Freeform 693">
              <a:extLst>
                <a:ext uri="{FF2B5EF4-FFF2-40B4-BE49-F238E27FC236}">
                  <a16:creationId xmlns:a16="http://schemas.microsoft.com/office/drawing/2014/main" xmlns="" id="{3D4013F4-E470-4D6E-95E7-1A3898D12197}"/>
                </a:ext>
              </a:extLst>
            </p:cNvPr>
            <p:cNvSpPr>
              <a:spLocks noChangeAspect="1"/>
            </p:cNvSpPr>
            <p:nvPr/>
          </p:nvSpPr>
          <p:spPr bwMode="auto">
            <a:xfrm>
              <a:off x="3066" y="1900"/>
              <a:ext cx="323" cy="124"/>
            </a:xfrm>
            <a:custGeom>
              <a:avLst/>
              <a:gdLst>
                <a:gd name="T0" fmla="*/ 31 w 857"/>
                <a:gd name="T1" fmla="*/ 15 h 332"/>
                <a:gd name="T2" fmla="*/ 26 w 857"/>
                <a:gd name="T3" fmla="*/ 15 h 332"/>
                <a:gd name="T4" fmla="*/ 25 w 857"/>
                <a:gd name="T5" fmla="*/ 17 h 332"/>
                <a:gd name="T6" fmla="*/ 25 w 857"/>
                <a:gd name="T7" fmla="*/ 17 h 332"/>
                <a:gd name="T8" fmla="*/ 24 w 857"/>
                <a:gd name="T9" fmla="*/ 15 h 332"/>
                <a:gd name="T10" fmla="*/ 20 w 857"/>
                <a:gd name="T11" fmla="*/ 16 h 332"/>
                <a:gd name="T12" fmla="*/ 15 w 857"/>
                <a:gd name="T13" fmla="*/ 16 h 332"/>
                <a:gd name="T14" fmla="*/ 11 w 857"/>
                <a:gd name="T15" fmla="*/ 16 h 332"/>
                <a:gd name="T16" fmla="*/ 8 w 857"/>
                <a:gd name="T17" fmla="*/ 16 h 332"/>
                <a:gd name="T18" fmla="*/ 5 w 857"/>
                <a:gd name="T19" fmla="*/ 15 h 332"/>
                <a:gd name="T20" fmla="*/ 5 w 857"/>
                <a:gd name="T21" fmla="*/ 14 h 332"/>
                <a:gd name="T22" fmla="*/ 4 w 857"/>
                <a:gd name="T23" fmla="*/ 13 h 332"/>
                <a:gd name="T24" fmla="*/ 3 w 857"/>
                <a:gd name="T25" fmla="*/ 12 h 332"/>
                <a:gd name="T26" fmla="*/ 0 w 857"/>
                <a:gd name="T27" fmla="*/ 10 h 332"/>
                <a:gd name="T28" fmla="*/ 2 w 857"/>
                <a:gd name="T29" fmla="*/ 10 h 332"/>
                <a:gd name="T30" fmla="*/ 2 w 857"/>
                <a:gd name="T31" fmla="*/ 9 h 332"/>
                <a:gd name="T32" fmla="*/ 0 w 857"/>
                <a:gd name="T33" fmla="*/ 7 h 332"/>
                <a:gd name="T34" fmla="*/ 3 w 857"/>
                <a:gd name="T35" fmla="*/ 4 h 332"/>
                <a:gd name="T36" fmla="*/ 6 w 857"/>
                <a:gd name="T37" fmla="*/ 4 h 332"/>
                <a:gd name="T38" fmla="*/ 8 w 857"/>
                <a:gd name="T39" fmla="*/ 3 h 332"/>
                <a:gd name="T40" fmla="*/ 11 w 857"/>
                <a:gd name="T41" fmla="*/ 3 h 332"/>
                <a:gd name="T42" fmla="*/ 16 w 857"/>
                <a:gd name="T43" fmla="*/ 0 h 332"/>
                <a:gd name="T44" fmla="*/ 20 w 857"/>
                <a:gd name="T45" fmla="*/ 0 h 332"/>
                <a:gd name="T46" fmla="*/ 23 w 857"/>
                <a:gd name="T47" fmla="*/ 1 h 332"/>
                <a:gd name="T48" fmla="*/ 29 w 857"/>
                <a:gd name="T49" fmla="*/ 3 h 332"/>
                <a:gd name="T50" fmla="*/ 36 w 857"/>
                <a:gd name="T51" fmla="*/ 1 h 332"/>
                <a:gd name="T52" fmla="*/ 40 w 857"/>
                <a:gd name="T53" fmla="*/ 2 h 332"/>
                <a:gd name="T54" fmla="*/ 42 w 857"/>
                <a:gd name="T55" fmla="*/ 6 h 332"/>
                <a:gd name="T56" fmla="*/ 43 w 857"/>
                <a:gd name="T57" fmla="*/ 7 h 332"/>
                <a:gd name="T58" fmla="*/ 44 w 857"/>
                <a:gd name="T59" fmla="*/ 12 h 332"/>
                <a:gd name="T60" fmla="*/ 44 w 857"/>
                <a:gd name="T61" fmla="*/ 14 h 332"/>
                <a:gd name="T62" fmla="*/ 41 w 857"/>
                <a:gd name="T63" fmla="*/ 13 h 332"/>
                <a:gd name="T64" fmla="*/ 39 w 857"/>
                <a:gd name="T65" fmla="*/ 13 h 332"/>
                <a:gd name="T66" fmla="*/ 34 w 857"/>
                <a:gd name="T67" fmla="*/ 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57"/>
                <a:gd name="T103" fmla="*/ 0 h 332"/>
                <a:gd name="T104" fmla="*/ 857 w 85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57" h="332">
                  <a:moveTo>
                    <a:pt x="640" y="282"/>
                  </a:moveTo>
                  <a:lnTo>
                    <a:pt x="573" y="280"/>
                  </a:lnTo>
                  <a:lnTo>
                    <a:pt x="503" y="285"/>
                  </a:lnTo>
                  <a:lnTo>
                    <a:pt x="487" y="292"/>
                  </a:lnTo>
                  <a:lnTo>
                    <a:pt x="484" y="316"/>
                  </a:lnTo>
                  <a:lnTo>
                    <a:pt x="466" y="332"/>
                  </a:lnTo>
                  <a:lnTo>
                    <a:pt x="461" y="331"/>
                  </a:lnTo>
                  <a:lnTo>
                    <a:pt x="461" y="320"/>
                  </a:lnTo>
                  <a:lnTo>
                    <a:pt x="463" y="279"/>
                  </a:lnTo>
                  <a:lnTo>
                    <a:pt x="443" y="291"/>
                  </a:lnTo>
                  <a:lnTo>
                    <a:pt x="412" y="288"/>
                  </a:lnTo>
                  <a:lnTo>
                    <a:pt x="378" y="301"/>
                  </a:lnTo>
                  <a:lnTo>
                    <a:pt x="330" y="323"/>
                  </a:lnTo>
                  <a:lnTo>
                    <a:pt x="293" y="311"/>
                  </a:lnTo>
                  <a:lnTo>
                    <a:pt x="218" y="280"/>
                  </a:lnTo>
                  <a:lnTo>
                    <a:pt x="209" y="303"/>
                  </a:lnTo>
                  <a:lnTo>
                    <a:pt x="187" y="316"/>
                  </a:lnTo>
                  <a:lnTo>
                    <a:pt x="145" y="300"/>
                  </a:lnTo>
                  <a:lnTo>
                    <a:pt x="121" y="286"/>
                  </a:lnTo>
                  <a:lnTo>
                    <a:pt x="97" y="291"/>
                  </a:lnTo>
                  <a:lnTo>
                    <a:pt x="73" y="289"/>
                  </a:lnTo>
                  <a:lnTo>
                    <a:pt x="102" y="274"/>
                  </a:lnTo>
                  <a:lnTo>
                    <a:pt x="66" y="270"/>
                  </a:lnTo>
                  <a:lnTo>
                    <a:pt x="70" y="256"/>
                  </a:lnTo>
                  <a:lnTo>
                    <a:pt x="49" y="237"/>
                  </a:lnTo>
                  <a:lnTo>
                    <a:pt x="54" y="226"/>
                  </a:lnTo>
                  <a:lnTo>
                    <a:pt x="17" y="207"/>
                  </a:lnTo>
                  <a:lnTo>
                    <a:pt x="9" y="188"/>
                  </a:lnTo>
                  <a:lnTo>
                    <a:pt x="21" y="191"/>
                  </a:lnTo>
                  <a:lnTo>
                    <a:pt x="37" y="195"/>
                  </a:lnTo>
                  <a:lnTo>
                    <a:pt x="28" y="176"/>
                  </a:lnTo>
                  <a:lnTo>
                    <a:pt x="28" y="167"/>
                  </a:lnTo>
                  <a:lnTo>
                    <a:pt x="24" y="137"/>
                  </a:lnTo>
                  <a:lnTo>
                    <a:pt x="0" y="135"/>
                  </a:lnTo>
                  <a:lnTo>
                    <a:pt x="2" y="95"/>
                  </a:lnTo>
                  <a:lnTo>
                    <a:pt x="48" y="89"/>
                  </a:lnTo>
                  <a:lnTo>
                    <a:pt x="61" y="79"/>
                  </a:lnTo>
                  <a:lnTo>
                    <a:pt x="117" y="80"/>
                  </a:lnTo>
                  <a:lnTo>
                    <a:pt x="151" y="67"/>
                  </a:lnTo>
                  <a:lnTo>
                    <a:pt x="137" y="64"/>
                  </a:lnTo>
                  <a:lnTo>
                    <a:pt x="115" y="46"/>
                  </a:lnTo>
                  <a:lnTo>
                    <a:pt x="200" y="49"/>
                  </a:lnTo>
                  <a:lnTo>
                    <a:pt x="261" y="10"/>
                  </a:lnTo>
                  <a:lnTo>
                    <a:pt x="305" y="4"/>
                  </a:lnTo>
                  <a:lnTo>
                    <a:pt x="349" y="0"/>
                  </a:lnTo>
                  <a:lnTo>
                    <a:pt x="378" y="1"/>
                  </a:lnTo>
                  <a:lnTo>
                    <a:pt x="409" y="16"/>
                  </a:lnTo>
                  <a:lnTo>
                    <a:pt x="427" y="26"/>
                  </a:lnTo>
                  <a:lnTo>
                    <a:pt x="485" y="40"/>
                  </a:lnTo>
                  <a:lnTo>
                    <a:pt x="543" y="53"/>
                  </a:lnTo>
                  <a:lnTo>
                    <a:pt x="600" y="55"/>
                  </a:lnTo>
                  <a:lnTo>
                    <a:pt x="667" y="25"/>
                  </a:lnTo>
                  <a:lnTo>
                    <a:pt x="726" y="21"/>
                  </a:lnTo>
                  <a:lnTo>
                    <a:pt x="754" y="41"/>
                  </a:lnTo>
                  <a:lnTo>
                    <a:pt x="773" y="76"/>
                  </a:lnTo>
                  <a:lnTo>
                    <a:pt x="791" y="106"/>
                  </a:lnTo>
                  <a:lnTo>
                    <a:pt x="830" y="123"/>
                  </a:lnTo>
                  <a:lnTo>
                    <a:pt x="811" y="138"/>
                  </a:lnTo>
                  <a:lnTo>
                    <a:pt x="817" y="168"/>
                  </a:lnTo>
                  <a:lnTo>
                    <a:pt x="827" y="223"/>
                  </a:lnTo>
                  <a:lnTo>
                    <a:pt x="857" y="262"/>
                  </a:lnTo>
                  <a:lnTo>
                    <a:pt x="830" y="267"/>
                  </a:lnTo>
                  <a:lnTo>
                    <a:pt x="818" y="256"/>
                  </a:lnTo>
                  <a:lnTo>
                    <a:pt x="758" y="256"/>
                  </a:lnTo>
                  <a:lnTo>
                    <a:pt x="746" y="267"/>
                  </a:lnTo>
                  <a:lnTo>
                    <a:pt x="732" y="261"/>
                  </a:lnTo>
                  <a:lnTo>
                    <a:pt x="687" y="271"/>
                  </a:lnTo>
                  <a:lnTo>
                    <a:pt x="640" y="28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0" name="Freeform 694">
              <a:extLst>
                <a:ext uri="{FF2B5EF4-FFF2-40B4-BE49-F238E27FC236}">
                  <a16:creationId xmlns:a16="http://schemas.microsoft.com/office/drawing/2014/main" xmlns="" id="{485EE794-80A4-4722-A5DE-611A20EBB3F5}"/>
                </a:ext>
              </a:extLst>
            </p:cNvPr>
            <p:cNvSpPr>
              <a:spLocks noChangeAspect="1"/>
            </p:cNvSpPr>
            <p:nvPr/>
          </p:nvSpPr>
          <p:spPr bwMode="auto">
            <a:xfrm>
              <a:off x="3060" y="1899"/>
              <a:ext cx="49" cy="37"/>
            </a:xfrm>
            <a:custGeom>
              <a:avLst/>
              <a:gdLst>
                <a:gd name="T0" fmla="*/ 1 w 132"/>
                <a:gd name="T1" fmla="*/ 0 h 99"/>
                <a:gd name="T2" fmla="*/ 0 w 132"/>
                <a:gd name="T3" fmla="*/ 1 h 99"/>
                <a:gd name="T4" fmla="*/ 1 w 132"/>
                <a:gd name="T5" fmla="*/ 2 h 99"/>
                <a:gd name="T6" fmla="*/ 0 w 132"/>
                <a:gd name="T7" fmla="*/ 4 h 99"/>
                <a:gd name="T8" fmla="*/ 1 w 132"/>
                <a:gd name="T9" fmla="*/ 4 h 99"/>
                <a:gd name="T10" fmla="*/ 0 w 132"/>
                <a:gd name="T11" fmla="*/ 5 h 99"/>
                <a:gd name="T12" fmla="*/ 3 w 132"/>
                <a:gd name="T13" fmla="*/ 3 h 99"/>
                <a:gd name="T14" fmla="*/ 7 w 132"/>
                <a:gd name="T15" fmla="*/ 3 h 99"/>
                <a:gd name="T16" fmla="*/ 6 w 132"/>
                <a:gd name="T17" fmla="*/ 2 h 99"/>
                <a:gd name="T18" fmla="*/ 4 w 132"/>
                <a:gd name="T19" fmla="*/ 0 h 99"/>
                <a:gd name="T20" fmla="*/ 1 w 132"/>
                <a:gd name="T21" fmla="*/ 0 h 9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99"/>
                <a:gd name="T35" fmla="*/ 132 w 132"/>
                <a:gd name="T36" fmla="*/ 99 h 9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99">
                  <a:moveTo>
                    <a:pt x="15" y="3"/>
                  </a:moveTo>
                  <a:lnTo>
                    <a:pt x="8" y="15"/>
                  </a:lnTo>
                  <a:lnTo>
                    <a:pt x="18" y="34"/>
                  </a:lnTo>
                  <a:lnTo>
                    <a:pt x="0" y="69"/>
                  </a:lnTo>
                  <a:lnTo>
                    <a:pt x="30" y="73"/>
                  </a:lnTo>
                  <a:lnTo>
                    <a:pt x="12" y="99"/>
                  </a:lnTo>
                  <a:lnTo>
                    <a:pt x="63" y="61"/>
                  </a:lnTo>
                  <a:lnTo>
                    <a:pt x="132" y="51"/>
                  </a:lnTo>
                  <a:lnTo>
                    <a:pt x="112" y="34"/>
                  </a:lnTo>
                  <a:lnTo>
                    <a:pt x="79" y="0"/>
                  </a:lnTo>
                  <a:lnTo>
                    <a:pt x="15"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1" name="Freeform 695">
              <a:extLst>
                <a:ext uri="{FF2B5EF4-FFF2-40B4-BE49-F238E27FC236}">
                  <a16:creationId xmlns:a16="http://schemas.microsoft.com/office/drawing/2014/main" xmlns="" id="{91F3A9E4-709A-4D3D-837F-08DF6DAD613A}"/>
                </a:ext>
              </a:extLst>
            </p:cNvPr>
            <p:cNvSpPr>
              <a:spLocks noChangeAspect="1"/>
            </p:cNvSpPr>
            <p:nvPr/>
          </p:nvSpPr>
          <p:spPr bwMode="auto">
            <a:xfrm>
              <a:off x="2981" y="1617"/>
              <a:ext cx="141" cy="90"/>
            </a:xfrm>
            <a:custGeom>
              <a:avLst/>
              <a:gdLst>
                <a:gd name="T0" fmla="*/ 20 w 376"/>
                <a:gd name="T1" fmla="*/ 7 h 239"/>
                <a:gd name="T2" fmla="*/ 19 w 376"/>
                <a:gd name="T3" fmla="*/ 8 h 239"/>
                <a:gd name="T4" fmla="*/ 20 w 376"/>
                <a:gd name="T5" fmla="*/ 10 h 239"/>
                <a:gd name="T6" fmla="*/ 17 w 376"/>
                <a:gd name="T7" fmla="*/ 12 h 239"/>
                <a:gd name="T8" fmla="*/ 17 w 376"/>
                <a:gd name="T9" fmla="*/ 13 h 239"/>
                <a:gd name="T10" fmla="*/ 13 w 376"/>
                <a:gd name="T11" fmla="*/ 12 h 239"/>
                <a:gd name="T12" fmla="*/ 9 w 376"/>
                <a:gd name="T13" fmla="*/ 11 h 239"/>
                <a:gd name="T14" fmla="*/ 6 w 376"/>
                <a:gd name="T15" fmla="*/ 11 h 239"/>
                <a:gd name="T16" fmla="*/ 2 w 376"/>
                <a:gd name="T17" fmla="*/ 11 h 239"/>
                <a:gd name="T18" fmla="*/ 0 w 376"/>
                <a:gd name="T19" fmla="*/ 10 h 239"/>
                <a:gd name="T20" fmla="*/ 2 w 376"/>
                <a:gd name="T21" fmla="*/ 8 h 239"/>
                <a:gd name="T22" fmla="*/ 0 w 376"/>
                <a:gd name="T23" fmla="*/ 5 h 239"/>
                <a:gd name="T24" fmla="*/ 3 w 376"/>
                <a:gd name="T25" fmla="*/ 3 h 239"/>
                <a:gd name="T26" fmla="*/ 7 w 376"/>
                <a:gd name="T27" fmla="*/ 0 h 239"/>
                <a:gd name="T28" fmla="*/ 10 w 376"/>
                <a:gd name="T29" fmla="*/ 0 h 239"/>
                <a:gd name="T30" fmla="*/ 13 w 376"/>
                <a:gd name="T31" fmla="*/ 1 h 239"/>
                <a:gd name="T32" fmla="*/ 17 w 376"/>
                <a:gd name="T33" fmla="*/ 1 h 239"/>
                <a:gd name="T34" fmla="*/ 17 w 376"/>
                <a:gd name="T35" fmla="*/ 5 h 239"/>
                <a:gd name="T36" fmla="*/ 20 w 376"/>
                <a:gd name="T37" fmla="*/ 7 h 2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6"/>
                <a:gd name="T58" fmla="*/ 0 h 239"/>
                <a:gd name="T59" fmla="*/ 376 w 376"/>
                <a:gd name="T60" fmla="*/ 239 h 2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6" h="239">
                  <a:moveTo>
                    <a:pt x="376" y="130"/>
                  </a:moveTo>
                  <a:lnTo>
                    <a:pt x="361" y="145"/>
                  </a:lnTo>
                  <a:lnTo>
                    <a:pt x="373" y="193"/>
                  </a:lnTo>
                  <a:lnTo>
                    <a:pt x="322" y="218"/>
                  </a:lnTo>
                  <a:lnTo>
                    <a:pt x="325" y="239"/>
                  </a:lnTo>
                  <a:lnTo>
                    <a:pt x="251" y="225"/>
                  </a:lnTo>
                  <a:lnTo>
                    <a:pt x="177" y="210"/>
                  </a:lnTo>
                  <a:lnTo>
                    <a:pt x="104" y="210"/>
                  </a:lnTo>
                  <a:lnTo>
                    <a:pt x="31" y="210"/>
                  </a:lnTo>
                  <a:lnTo>
                    <a:pt x="7" y="194"/>
                  </a:lnTo>
                  <a:lnTo>
                    <a:pt x="34" y="158"/>
                  </a:lnTo>
                  <a:lnTo>
                    <a:pt x="0" y="90"/>
                  </a:lnTo>
                  <a:lnTo>
                    <a:pt x="64" y="48"/>
                  </a:lnTo>
                  <a:lnTo>
                    <a:pt x="125" y="6"/>
                  </a:lnTo>
                  <a:lnTo>
                    <a:pt x="183" y="0"/>
                  </a:lnTo>
                  <a:lnTo>
                    <a:pt x="248" y="11"/>
                  </a:lnTo>
                  <a:lnTo>
                    <a:pt x="312" y="22"/>
                  </a:lnTo>
                  <a:lnTo>
                    <a:pt x="321" y="82"/>
                  </a:lnTo>
                  <a:lnTo>
                    <a:pt x="376" y="13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2" name="Freeform 696">
              <a:extLst>
                <a:ext uri="{FF2B5EF4-FFF2-40B4-BE49-F238E27FC236}">
                  <a16:creationId xmlns:a16="http://schemas.microsoft.com/office/drawing/2014/main" xmlns="" id="{DF5A6555-2173-425D-A0D2-A7FE98E884F9}"/>
                </a:ext>
              </a:extLst>
            </p:cNvPr>
            <p:cNvSpPr>
              <a:spLocks noChangeAspect="1"/>
            </p:cNvSpPr>
            <p:nvPr/>
          </p:nvSpPr>
          <p:spPr bwMode="auto">
            <a:xfrm>
              <a:off x="2746" y="1599"/>
              <a:ext cx="37" cy="41"/>
            </a:xfrm>
            <a:custGeom>
              <a:avLst/>
              <a:gdLst>
                <a:gd name="T0" fmla="*/ 3 w 99"/>
                <a:gd name="T1" fmla="*/ 5 h 109"/>
                <a:gd name="T2" fmla="*/ 3 w 99"/>
                <a:gd name="T3" fmla="*/ 6 h 109"/>
                <a:gd name="T4" fmla="*/ 1 w 99"/>
                <a:gd name="T5" fmla="*/ 6 h 109"/>
                <a:gd name="T6" fmla="*/ 0 w 99"/>
                <a:gd name="T7" fmla="*/ 5 h 109"/>
                <a:gd name="T8" fmla="*/ 0 w 99"/>
                <a:gd name="T9" fmla="*/ 4 h 109"/>
                <a:gd name="T10" fmla="*/ 0 w 99"/>
                <a:gd name="T11" fmla="*/ 1 h 109"/>
                <a:gd name="T12" fmla="*/ 1 w 99"/>
                <a:gd name="T13" fmla="*/ 1 h 109"/>
                <a:gd name="T14" fmla="*/ 1 w 99"/>
                <a:gd name="T15" fmla="*/ 1 h 109"/>
                <a:gd name="T16" fmla="*/ 2 w 99"/>
                <a:gd name="T17" fmla="*/ 0 h 109"/>
                <a:gd name="T18" fmla="*/ 3 w 99"/>
                <a:gd name="T19" fmla="*/ 0 h 109"/>
                <a:gd name="T20" fmla="*/ 4 w 99"/>
                <a:gd name="T21" fmla="*/ 1 h 109"/>
                <a:gd name="T22" fmla="*/ 5 w 99"/>
                <a:gd name="T23" fmla="*/ 1 h 109"/>
                <a:gd name="T24" fmla="*/ 4 w 99"/>
                <a:gd name="T25" fmla="*/ 2 h 109"/>
                <a:gd name="T26" fmla="*/ 3 w 99"/>
                <a:gd name="T27" fmla="*/ 3 h 109"/>
                <a:gd name="T28" fmla="*/ 3 w 99"/>
                <a:gd name="T29" fmla="*/ 4 h 109"/>
                <a:gd name="T30" fmla="*/ 3 w 99"/>
                <a:gd name="T31" fmla="*/ 5 h 10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9"/>
                <a:gd name="T49" fmla="*/ 0 h 109"/>
                <a:gd name="T50" fmla="*/ 99 w 99"/>
                <a:gd name="T51" fmla="*/ 109 h 10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9" h="109">
                  <a:moveTo>
                    <a:pt x="56" y="97"/>
                  </a:moveTo>
                  <a:lnTo>
                    <a:pt x="51" y="109"/>
                  </a:lnTo>
                  <a:lnTo>
                    <a:pt x="20" y="104"/>
                  </a:lnTo>
                  <a:lnTo>
                    <a:pt x="12" y="97"/>
                  </a:lnTo>
                  <a:lnTo>
                    <a:pt x="3" y="71"/>
                  </a:lnTo>
                  <a:lnTo>
                    <a:pt x="0" y="19"/>
                  </a:lnTo>
                  <a:lnTo>
                    <a:pt x="23" y="13"/>
                  </a:lnTo>
                  <a:lnTo>
                    <a:pt x="32" y="19"/>
                  </a:lnTo>
                  <a:lnTo>
                    <a:pt x="35" y="9"/>
                  </a:lnTo>
                  <a:lnTo>
                    <a:pt x="65" y="0"/>
                  </a:lnTo>
                  <a:lnTo>
                    <a:pt x="76" y="19"/>
                  </a:lnTo>
                  <a:lnTo>
                    <a:pt x="99" y="21"/>
                  </a:lnTo>
                  <a:lnTo>
                    <a:pt x="88" y="42"/>
                  </a:lnTo>
                  <a:lnTo>
                    <a:pt x="60" y="64"/>
                  </a:lnTo>
                  <a:lnTo>
                    <a:pt x="62" y="70"/>
                  </a:lnTo>
                  <a:lnTo>
                    <a:pt x="56" y="9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3" name="Freeform 697">
              <a:extLst>
                <a:ext uri="{FF2B5EF4-FFF2-40B4-BE49-F238E27FC236}">
                  <a16:creationId xmlns:a16="http://schemas.microsoft.com/office/drawing/2014/main" xmlns="" id="{DE17E6FB-E193-4434-A567-F36069A3A354}"/>
                </a:ext>
              </a:extLst>
            </p:cNvPr>
            <p:cNvSpPr>
              <a:spLocks noChangeAspect="1"/>
            </p:cNvSpPr>
            <p:nvPr/>
          </p:nvSpPr>
          <p:spPr bwMode="auto">
            <a:xfrm>
              <a:off x="2790" y="1615"/>
              <a:ext cx="23" cy="21"/>
            </a:xfrm>
            <a:custGeom>
              <a:avLst/>
              <a:gdLst>
                <a:gd name="T0" fmla="*/ 3 w 61"/>
                <a:gd name="T1" fmla="*/ 1 h 57"/>
                <a:gd name="T2" fmla="*/ 3 w 61"/>
                <a:gd name="T3" fmla="*/ 0 h 57"/>
                <a:gd name="T4" fmla="*/ 2 w 61"/>
                <a:gd name="T5" fmla="*/ 0 h 57"/>
                <a:gd name="T6" fmla="*/ 2 w 61"/>
                <a:gd name="T7" fmla="*/ 1 h 57"/>
                <a:gd name="T8" fmla="*/ 2 w 61"/>
                <a:gd name="T9" fmla="*/ 1 h 57"/>
                <a:gd name="T10" fmla="*/ 0 w 61"/>
                <a:gd name="T11" fmla="*/ 0 h 57"/>
                <a:gd name="T12" fmla="*/ 0 w 61"/>
                <a:gd name="T13" fmla="*/ 1 h 57"/>
                <a:gd name="T14" fmla="*/ 0 w 61"/>
                <a:gd name="T15" fmla="*/ 1 h 57"/>
                <a:gd name="T16" fmla="*/ 2 w 61"/>
                <a:gd name="T17" fmla="*/ 3 h 57"/>
                <a:gd name="T18" fmla="*/ 2 w 61"/>
                <a:gd name="T19" fmla="*/ 2 h 57"/>
                <a:gd name="T20" fmla="*/ 2 w 61"/>
                <a:gd name="T21" fmla="*/ 2 h 57"/>
                <a:gd name="T22" fmla="*/ 3 w 61"/>
                <a:gd name="T23" fmla="*/ 1 h 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1"/>
                <a:gd name="T37" fmla="*/ 0 h 57"/>
                <a:gd name="T38" fmla="*/ 61 w 61"/>
                <a:gd name="T39" fmla="*/ 57 h 5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1" h="57">
                  <a:moveTo>
                    <a:pt x="61" y="19"/>
                  </a:moveTo>
                  <a:lnTo>
                    <a:pt x="57" y="11"/>
                  </a:lnTo>
                  <a:lnTo>
                    <a:pt x="41" y="0"/>
                  </a:lnTo>
                  <a:lnTo>
                    <a:pt x="39" y="18"/>
                  </a:lnTo>
                  <a:lnTo>
                    <a:pt x="26" y="15"/>
                  </a:lnTo>
                  <a:lnTo>
                    <a:pt x="8" y="6"/>
                  </a:lnTo>
                  <a:lnTo>
                    <a:pt x="2" y="18"/>
                  </a:lnTo>
                  <a:lnTo>
                    <a:pt x="0" y="28"/>
                  </a:lnTo>
                  <a:lnTo>
                    <a:pt x="33" y="57"/>
                  </a:lnTo>
                  <a:lnTo>
                    <a:pt x="45" y="45"/>
                  </a:lnTo>
                  <a:lnTo>
                    <a:pt x="45" y="34"/>
                  </a:lnTo>
                  <a:lnTo>
                    <a:pt x="61" y="1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4" name="Freeform 698">
              <a:extLst>
                <a:ext uri="{FF2B5EF4-FFF2-40B4-BE49-F238E27FC236}">
                  <a16:creationId xmlns:a16="http://schemas.microsoft.com/office/drawing/2014/main" xmlns="" id="{EBC165E7-0603-4031-9D4F-95CC0C628E9D}"/>
                </a:ext>
              </a:extLst>
            </p:cNvPr>
            <p:cNvSpPr>
              <a:spLocks noChangeAspect="1"/>
            </p:cNvSpPr>
            <p:nvPr/>
          </p:nvSpPr>
          <p:spPr bwMode="auto">
            <a:xfrm>
              <a:off x="2749" y="1585"/>
              <a:ext cx="31" cy="20"/>
            </a:xfrm>
            <a:custGeom>
              <a:avLst/>
              <a:gdLst>
                <a:gd name="T0" fmla="*/ 3 w 84"/>
                <a:gd name="T1" fmla="*/ 2 h 55"/>
                <a:gd name="T2" fmla="*/ 0 w 84"/>
                <a:gd name="T3" fmla="*/ 2 h 55"/>
                <a:gd name="T4" fmla="*/ 0 w 84"/>
                <a:gd name="T5" fmla="*/ 3 h 55"/>
                <a:gd name="T6" fmla="*/ 0 w 84"/>
                <a:gd name="T7" fmla="*/ 1 h 55"/>
                <a:gd name="T8" fmla="*/ 2 w 84"/>
                <a:gd name="T9" fmla="*/ 1 h 55"/>
                <a:gd name="T10" fmla="*/ 4 w 84"/>
                <a:gd name="T11" fmla="*/ 0 h 55"/>
                <a:gd name="T12" fmla="*/ 3 w 84"/>
                <a:gd name="T13" fmla="*/ 2 h 55"/>
                <a:gd name="T14" fmla="*/ 0 60000 65536"/>
                <a:gd name="T15" fmla="*/ 0 60000 65536"/>
                <a:gd name="T16" fmla="*/ 0 60000 65536"/>
                <a:gd name="T17" fmla="*/ 0 60000 65536"/>
                <a:gd name="T18" fmla="*/ 0 60000 65536"/>
                <a:gd name="T19" fmla="*/ 0 60000 65536"/>
                <a:gd name="T20" fmla="*/ 0 60000 65536"/>
                <a:gd name="T21" fmla="*/ 0 w 84"/>
                <a:gd name="T22" fmla="*/ 0 h 55"/>
                <a:gd name="T23" fmla="*/ 84 w 84"/>
                <a:gd name="T24" fmla="*/ 55 h 5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4" h="55">
                  <a:moveTo>
                    <a:pt x="69" y="37"/>
                  </a:moveTo>
                  <a:lnTo>
                    <a:pt x="8" y="40"/>
                  </a:lnTo>
                  <a:lnTo>
                    <a:pt x="0" y="55"/>
                  </a:lnTo>
                  <a:lnTo>
                    <a:pt x="3" y="31"/>
                  </a:lnTo>
                  <a:lnTo>
                    <a:pt x="44" y="25"/>
                  </a:lnTo>
                  <a:lnTo>
                    <a:pt x="84" y="0"/>
                  </a:lnTo>
                  <a:lnTo>
                    <a:pt x="69" y="3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5" name="Freeform 699">
              <a:extLst>
                <a:ext uri="{FF2B5EF4-FFF2-40B4-BE49-F238E27FC236}">
                  <a16:creationId xmlns:a16="http://schemas.microsoft.com/office/drawing/2014/main" xmlns="" id="{1E227F44-F0C7-48A0-B2DE-670B61B26EC3}"/>
                </a:ext>
              </a:extLst>
            </p:cNvPr>
            <p:cNvSpPr>
              <a:spLocks noChangeAspect="1"/>
            </p:cNvSpPr>
            <p:nvPr/>
          </p:nvSpPr>
          <p:spPr bwMode="auto">
            <a:xfrm>
              <a:off x="2770" y="1627"/>
              <a:ext cx="17" cy="9"/>
            </a:xfrm>
            <a:custGeom>
              <a:avLst/>
              <a:gdLst>
                <a:gd name="T0" fmla="*/ 3 w 43"/>
                <a:gd name="T1" fmla="*/ 0 h 22"/>
                <a:gd name="T2" fmla="*/ 2 w 43"/>
                <a:gd name="T3" fmla="*/ 0 h 22"/>
                <a:gd name="T4" fmla="*/ 0 w 43"/>
                <a:gd name="T5" fmla="*/ 0 h 22"/>
                <a:gd name="T6" fmla="*/ 2 w 43"/>
                <a:gd name="T7" fmla="*/ 2 h 22"/>
                <a:gd name="T8" fmla="*/ 3 w 43"/>
                <a:gd name="T9" fmla="*/ 0 h 22"/>
                <a:gd name="T10" fmla="*/ 0 60000 65536"/>
                <a:gd name="T11" fmla="*/ 0 60000 65536"/>
                <a:gd name="T12" fmla="*/ 0 60000 65536"/>
                <a:gd name="T13" fmla="*/ 0 60000 65536"/>
                <a:gd name="T14" fmla="*/ 0 60000 65536"/>
                <a:gd name="T15" fmla="*/ 0 w 43"/>
                <a:gd name="T16" fmla="*/ 0 h 22"/>
                <a:gd name="T17" fmla="*/ 43 w 43"/>
                <a:gd name="T18" fmla="*/ 22 h 22"/>
              </a:gdLst>
              <a:ahLst/>
              <a:cxnLst>
                <a:cxn ang="T10">
                  <a:pos x="T0" y="T1"/>
                </a:cxn>
                <a:cxn ang="T11">
                  <a:pos x="T2" y="T3"/>
                </a:cxn>
                <a:cxn ang="T12">
                  <a:pos x="T4" y="T5"/>
                </a:cxn>
                <a:cxn ang="T13">
                  <a:pos x="T6" y="T7"/>
                </a:cxn>
                <a:cxn ang="T14">
                  <a:pos x="T8" y="T9"/>
                </a:cxn>
              </a:cxnLst>
              <a:rect l="T15" t="T16" r="T17" b="T18"/>
              <a:pathLst>
                <a:path w="43" h="22">
                  <a:moveTo>
                    <a:pt x="43" y="7"/>
                  </a:moveTo>
                  <a:lnTo>
                    <a:pt x="30" y="0"/>
                  </a:lnTo>
                  <a:lnTo>
                    <a:pt x="0" y="1"/>
                  </a:lnTo>
                  <a:lnTo>
                    <a:pt x="31" y="22"/>
                  </a:lnTo>
                  <a:lnTo>
                    <a:pt x="43" y="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6" name="Freeform 700">
              <a:extLst>
                <a:ext uri="{FF2B5EF4-FFF2-40B4-BE49-F238E27FC236}">
                  <a16:creationId xmlns:a16="http://schemas.microsoft.com/office/drawing/2014/main" xmlns="" id="{15840D82-88E6-430D-8BB0-48F2ABC6A117}"/>
                </a:ext>
              </a:extLst>
            </p:cNvPr>
            <p:cNvSpPr>
              <a:spLocks noChangeAspect="1"/>
            </p:cNvSpPr>
            <p:nvPr/>
          </p:nvSpPr>
          <p:spPr bwMode="auto">
            <a:xfrm>
              <a:off x="2804" y="1639"/>
              <a:ext cx="3" cy="3"/>
            </a:xfrm>
            <a:custGeom>
              <a:avLst/>
              <a:gdLst>
                <a:gd name="T0" fmla="*/ 0 w 11"/>
                <a:gd name="T1" fmla="*/ 0 h 11"/>
                <a:gd name="T2" fmla="*/ 0 w 11"/>
                <a:gd name="T3" fmla="*/ 0 h 11"/>
                <a:gd name="T4" fmla="*/ 0 w 11"/>
                <a:gd name="T5" fmla="*/ 0 h 11"/>
                <a:gd name="T6" fmla="*/ 0 w 11"/>
                <a:gd name="T7" fmla="*/ 0 h 11"/>
                <a:gd name="T8" fmla="*/ 0 60000 65536"/>
                <a:gd name="T9" fmla="*/ 0 60000 65536"/>
                <a:gd name="T10" fmla="*/ 0 60000 65536"/>
                <a:gd name="T11" fmla="*/ 0 60000 65536"/>
                <a:gd name="T12" fmla="*/ 0 w 11"/>
                <a:gd name="T13" fmla="*/ 0 h 11"/>
                <a:gd name="T14" fmla="*/ 11 w 11"/>
                <a:gd name="T15" fmla="*/ 11 h 11"/>
              </a:gdLst>
              <a:ahLst/>
              <a:cxnLst>
                <a:cxn ang="T8">
                  <a:pos x="T0" y="T1"/>
                </a:cxn>
                <a:cxn ang="T9">
                  <a:pos x="T2" y="T3"/>
                </a:cxn>
                <a:cxn ang="T10">
                  <a:pos x="T4" y="T5"/>
                </a:cxn>
                <a:cxn ang="T11">
                  <a:pos x="T6" y="T7"/>
                </a:cxn>
              </a:cxnLst>
              <a:rect l="T12" t="T13" r="T14" b="T15"/>
              <a:pathLst>
                <a:path w="11" h="11">
                  <a:moveTo>
                    <a:pt x="11" y="5"/>
                  </a:moveTo>
                  <a:lnTo>
                    <a:pt x="3" y="0"/>
                  </a:lnTo>
                  <a:lnTo>
                    <a:pt x="0" y="11"/>
                  </a:lnTo>
                  <a:lnTo>
                    <a:pt x="11" y="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7" name="Freeform 701">
              <a:extLst>
                <a:ext uri="{FF2B5EF4-FFF2-40B4-BE49-F238E27FC236}">
                  <a16:creationId xmlns:a16="http://schemas.microsoft.com/office/drawing/2014/main" xmlns="" id="{C2F788C1-9A2B-46FB-925B-E7439F877A9E}"/>
                </a:ext>
              </a:extLst>
            </p:cNvPr>
            <p:cNvSpPr>
              <a:spLocks noChangeAspect="1"/>
            </p:cNvSpPr>
            <p:nvPr/>
          </p:nvSpPr>
          <p:spPr bwMode="auto">
            <a:xfrm>
              <a:off x="2968" y="1550"/>
              <a:ext cx="68" cy="31"/>
            </a:xfrm>
            <a:custGeom>
              <a:avLst/>
              <a:gdLst>
                <a:gd name="T0" fmla="*/ 10 w 181"/>
                <a:gd name="T1" fmla="*/ 3 h 85"/>
                <a:gd name="T2" fmla="*/ 9 w 181"/>
                <a:gd name="T3" fmla="*/ 0 h 85"/>
                <a:gd name="T4" fmla="*/ 4 w 181"/>
                <a:gd name="T5" fmla="*/ 0 h 85"/>
                <a:gd name="T6" fmla="*/ 0 w 181"/>
                <a:gd name="T7" fmla="*/ 1 h 85"/>
                <a:gd name="T8" fmla="*/ 0 w 181"/>
                <a:gd name="T9" fmla="*/ 2 h 85"/>
                <a:gd name="T10" fmla="*/ 2 w 181"/>
                <a:gd name="T11" fmla="*/ 3 h 85"/>
                <a:gd name="T12" fmla="*/ 2 w 181"/>
                <a:gd name="T13" fmla="*/ 3 h 85"/>
                <a:gd name="T14" fmla="*/ 6 w 181"/>
                <a:gd name="T15" fmla="*/ 4 h 85"/>
                <a:gd name="T16" fmla="*/ 9 w 181"/>
                <a:gd name="T17" fmla="*/ 4 h 85"/>
                <a:gd name="T18" fmla="*/ 10 w 181"/>
                <a:gd name="T19" fmla="*/ 3 h 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1"/>
                <a:gd name="T31" fmla="*/ 0 h 85"/>
                <a:gd name="T32" fmla="*/ 181 w 181"/>
                <a:gd name="T33" fmla="*/ 85 h 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1" h="85">
                  <a:moveTo>
                    <a:pt x="181" y="54"/>
                  </a:moveTo>
                  <a:lnTo>
                    <a:pt x="167" y="6"/>
                  </a:lnTo>
                  <a:lnTo>
                    <a:pt x="72" y="0"/>
                  </a:lnTo>
                  <a:lnTo>
                    <a:pt x="0" y="19"/>
                  </a:lnTo>
                  <a:lnTo>
                    <a:pt x="6" y="37"/>
                  </a:lnTo>
                  <a:lnTo>
                    <a:pt x="31" y="66"/>
                  </a:lnTo>
                  <a:lnTo>
                    <a:pt x="45" y="66"/>
                  </a:lnTo>
                  <a:lnTo>
                    <a:pt x="103" y="75"/>
                  </a:lnTo>
                  <a:lnTo>
                    <a:pt x="163" y="85"/>
                  </a:lnTo>
                  <a:lnTo>
                    <a:pt x="181" y="5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8" name="Freeform 702">
              <a:extLst>
                <a:ext uri="{FF2B5EF4-FFF2-40B4-BE49-F238E27FC236}">
                  <a16:creationId xmlns:a16="http://schemas.microsoft.com/office/drawing/2014/main" xmlns="" id="{741A85EB-9AAF-4AFE-A289-4CB96DA8F24F}"/>
                </a:ext>
              </a:extLst>
            </p:cNvPr>
            <p:cNvSpPr>
              <a:spLocks noChangeAspect="1"/>
            </p:cNvSpPr>
            <p:nvPr/>
          </p:nvSpPr>
          <p:spPr bwMode="auto">
            <a:xfrm>
              <a:off x="2939" y="1574"/>
              <a:ext cx="111" cy="46"/>
            </a:xfrm>
            <a:custGeom>
              <a:avLst/>
              <a:gdLst>
                <a:gd name="T0" fmla="*/ 8 w 294"/>
                <a:gd name="T1" fmla="*/ 5 h 122"/>
                <a:gd name="T2" fmla="*/ 5 w 294"/>
                <a:gd name="T3" fmla="*/ 5 h 122"/>
                <a:gd name="T4" fmla="*/ 1 w 294"/>
                <a:gd name="T5" fmla="*/ 5 h 122"/>
                <a:gd name="T6" fmla="*/ 0 w 294"/>
                <a:gd name="T7" fmla="*/ 6 h 122"/>
                <a:gd name="T8" fmla="*/ 1 w 294"/>
                <a:gd name="T9" fmla="*/ 2 h 122"/>
                <a:gd name="T10" fmla="*/ 3 w 294"/>
                <a:gd name="T11" fmla="*/ 2 h 122"/>
                <a:gd name="T12" fmla="*/ 6 w 294"/>
                <a:gd name="T13" fmla="*/ 3 h 122"/>
                <a:gd name="T14" fmla="*/ 7 w 294"/>
                <a:gd name="T15" fmla="*/ 2 h 122"/>
                <a:gd name="T16" fmla="*/ 6 w 294"/>
                <a:gd name="T17" fmla="*/ 0 h 122"/>
                <a:gd name="T18" fmla="*/ 10 w 294"/>
                <a:gd name="T19" fmla="*/ 0 h 122"/>
                <a:gd name="T20" fmla="*/ 13 w 294"/>
                <a:gd name="T21" fmla="*/ 1 h 122"/>
                <a:gd name="T22" fmla="*/ 14 w 294"/>
                <a:gd name="T23" fmla="*/ 3 h 122"/>
                <a:gd name="T24" fmla="*/ 16 w 294"/>
                <a:gd name="T25" fmla="*/ 6 h 122"/>
                <a:gd name="T26" fmla="*/ 13 w 294"/>
                <a:gd name="T27" fmla="*/ 6 h 122"/>
                <a:gd name="T28" fmla="*/ 8 w 294"/>
                <a:gd name="T29" fmla="*/ 5 h 1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122"/>
                <a:gd name="T47" fmla="*/ 294 w 294"/>
                <a:gd name="T48" fmla="*/ 122 h 12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122">
                  <a:moveTo>
                    <a:pt x="150" y="83"/>
                  </a:moveTo>
                  <a:lnTo>
                    <a:pt x="81" y="92"/>
                  </a:lnTo>
                  <a:lnTo>
                    <a:pt x="12" y="100"/>
                  </a:lnTo>
                  <a:lnTo>
                    <a:pt x="0" y="103"/>
                  </a:lnTo>
                  <a:lnTo>
                    <a:pt x="20" y="34"/>
                  </a:lnTo>
                  <a:lnTo>
                    <a:pt x="56" y="34"/>
                  </a:lnTo>
                  <a:lnTo>
                    <a:pt x="106" y="65"/>
                  </a:lnTo>
                  <a:lnTo>
                    <a:pt x="129" y="46"/>
                  </a:lnTo>
                  <a:lnTo>
                    <a:pt x="123" y="0"/>
                  </a:lnTo>
                  <a:lnTo>
                    <a:pt x="181" y="9"/>
                  </a:lnTo>
                  <a:lnTo>
                    <a:pt x="241" y="19"/>
                  </a:lnTo>
                  <a:lnTo>
                    <a:pt x="266" y="56"/>
                  </a:lnTo>
                  <a:lnTo>
                    <a:pt x="294" y="116"/>
                  </a:lnTo>
                  <a:lnTo>
                    <a:pt x="236" y="122"/>
                  </a:lnTo>
                  <a:lnTo>
                    <a:pt x="150" y="8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299" name="Freeform 703">
              <a:extLst>
                <a:ext uri="{FF2B5EF4-FFF2-40B4-BE49-F238E27FC236}">
                  <a16:creationId xmlns:a16="http://schemas.microsoft.com/office/drawing/2014/main" xmlns="" id="{DEAA2473-BB82-40F5-ACFB-D267E33AF4D1}"/>
                </a:ext>
              </a:extLst>
            </p:cNvPr>
            <p:cNvSpPr>
              <a:spLocks noChangeAspect="1"/>
            </p:cNvSpPr>
            <p:nvPr/>
          </p:nvSpPr>
          <p:spPr bwMode="auto">
            <a:xfrm>
              <a:off x="2939" y="1605"/>
              <a:ext cx="89" cy="46"/>
            </a:xfrm>
            <a:custGeom>
              <a:avLst/>
              <a:gdLst>
                <a:gd name="T0" fmla="*/ 0 w 236"/>
                <a:gd name="T1" fmla="*/ 4 h 123"/>
                <a:gd name="T2" fmla="*/ 0 w 236"/>
                <a:gd name="T3" fmla="*/ 1 h 123"/>
                <a:gd name="T4" fmla="*/ 1 w 236"/>
                <a:gd name="T5" fmla="*/ 1 h 123"/>
                <a:gd name="T6" fmla="*/ 5 w 236"/>
                <a:gd name="T7" fmla="*/ 0 h 123"/>
                <a:gd name="T8" fmla="*/ 8 w 236"/>
                <a:gd name="T9" fmla="*/ 0 h 123"/>
                <a:gd name="T10" fmla="*/ 13 w 236"/>
                <a:gd name="T11" fmla="*/ 2 h 123"/>
                <a:gd name="T12" fmla="*/ 9 w 236"/>
                <a:gd name="T13" fmla="*/ 4 h 123"/>
                <a:gd name="T14" fmla="*/ 6 w 236"/>
                <a:gd name="T15" fmla="*/ 6 h 123"/>
                <a:gd name="T16" fmla="*/ 4 w 236"/>
                <a:gd name="T17" fmla="*/ 6 h 123"/>
                <a:gd name="T18" fmla="*/ 4 w 236"/>
                <a:gd name="T19" fmla="*/ 5 h 123"/>
                <a:gd name="T20" fmla="*/ 2 w 236"/>
                <a:gd name="T21" fmla="*/ 5 h 123"/>
                <a:gd name="T22" fmla="*/ 0 w 236"/>
                <a:gd name="T23" fmla="*/ 4 h 1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6"/>
                <a:gd name="T37" fmla="*/ 0 h 123"/>
                <a:gd name="T38" fmla="*/ 236 w 236"/>
                <a:gd name="T39" fmla="*/ 123 h 1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6" h="123">
                  <a:moveTo>
                    <a:pt x="9" y="88"/>
                  </a:moveTo>
                  <a:lnTo>
                    <a:pt x="0" y="20"/>
                  </a:lnTo>
                  <a:lnTo>
                    <a:pt x="12" y="17"/>
                  </a:lnTo>
                  <a:lnTo>
                    <a:pt x="81" y="9"/>
                  </a:lnTo>
                  <a:lnTo>
                    <a:pt x="150" y="0"/>
                  </a:lnTo>
                  <a:lnTo>
                    <a:pt x="236" y="39"/>
                  </a:lnTo>
                  <a:lnTo>
                    <a:pt x="175" y="81"/>
                  </a:lnTo>
                  <a:lnTo>
                    <a:pt x="111" y="123"/>
                  </a:lnTo>
                  <a:lnTo>
                    <a:pt x="73" y="121"/>
                  </a:lnTo>
                  <a:lnTo>
                    <a:pt x="72" y="100"/>
                  </a:lnTo>
                  <a:lnTo>
                    <a:pt x="35" y="94"/>
                  </a:lnTo>
                  <a:lnTo>
                    <a:pt x="9" y="8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0" name="Freeform 704">
              <a:extLst>
                <a:ext uri="{FF2B5EF4-FFF2-40B4-BE49-F238E27FC236}">
                  <a16:creationId xmlns:a16="http://schemas.microsoft.com/office/drawing/2014/main" xmlns="" id="{97129836-1441-480E-A95C-C992A4E69528}"/>
                </a:ext>
              </a:extLst>
            </p:cNvPr>
            <p:cNvSpPr>
              <a:spLocks noChangeAspect="1"/>
            </p:cNvSpPr>
            <p:nvPr/>
          </p:nvSpPr>
          <p:spPr bwMode="auto">
            <a:xfrm>
              <a:off x="2674" y="1668"/>
              <a:ext cx="60" cy="53"/>
            </a:xfrm>
            <a:custGeom>
              <a:avLst/>
              <a:gdLst>
                <a:gd name="T0" fmla="*/ 6 w 157"/>
                <a:gd name="T1" fmla="*/ 5 h 141"/>
                <a:gd name="T2" fmla="*/ 8 w 157"/>
                <a:gd name="T3" fmla="*/ 3 h 141"/>
                <a:gd name="T4" fmla="*/ 8 w 157"/>
                <a:gd name="T5" fmla="*/ 2 h 141"/>
                <a:gd name="T6" fmla="*/ 9 w 157"/>
                <a:gd name="T7" fmla="*/ 0 h 141"/>
                <a:gd name="T8" fmla="*/ 6 w 157"/>
                <a:gd name="T9" fmla="*/ 0 h 141"/>
                <a:gd name="T10" fmla="*/ 3 w 157"/>
                <a:gd name="T11" fmla="*/ 2 h 141"/>
                <a:gd name="T12" fmla="*/ 1 w 157"/>
                <a:gd name="T13" fmla="*/ 5 h 141"/>
                <a:gd name="T14" fmla="*/ 0 w 157"/>
                <a:gd name="T15" fmla="*/ 6 h 141"/>
                <a:gd name="T16" fmla="*/ 2 w 157"/>
                <a:gd name="T17" fmla="*/ 6 h 141"/>
                <a:gd name="T18" fmla="*/ 5 w 157"/>
                <a:gd name="T19" fmla="*/ 6 h 141"/>
                <a:gd name="T20" fmla="*/ 5 w 157"/>
                <a:gd name="T21" fmla="*/ 7 h 141"/>
                <a:gd name="T22" fmla="*/ 6 w 157"/>
                <a:gd name="T23" fmla="*/ 8 h 141"/>
                <a:gd name="T24" fmla="*/ 6 w 157"/>
                <a:gd name="T25" fmla="*/ 5 h 1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7"/>
                <a:gd name="T40" fmla="*/ 0 h 141"/>
                <a:gd name="T41" fmla="*/ 157 w 157"/>
                <a:gd name="T42" fmla="*/ 141 h 1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7" h="141">
                  <a:moveTo>
                    <a:pt x="116" y="82"/>
                  </a:moveTo>
                  <a:lnTo>
                    <a:pt x="152" y="63"/>
                  </a:lnTo>
                  <a:lnTo>
                    <a:pt x="140" y="41"/>
                  </a:lnTo>
                  <a:lnTo>
                    <a:pt x="157" y="9"/>
                  </a:lnTo>
                  <a:lnTo>
                    <a:pt x="104" y="0"/>
                  </a:lnTo>
                  <a:lnTo>
                    <a:pt x="51" y="35"/>
                  </a:lnTo>
                  <a:lnTo>
                    <a:pt x="13" y="88"/>
                  </a:lnTo>
                  <a:lnTo>
                    <a:pt x="0" y="108"/>
                  </a:lnTo>
                  <a:lnTo>
                    <a:pt x="36" y="108"/>
                  </a:lnTo>
                  <a:lnTo>
                    <a:pt x="89" y="112"/>
                  </a:lnTo>
                  <a:lnTo>
                    <a:pt x="98" y="130"/>
                  </a:lnTo>
                  <a:lnTo>
                    <a:pt x="112" y="141"/>
                  </a:lnTo>
                  <a:lnTo>
                    <a:pt x="116" y="8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1" name="Freeform 705">
              <a:extLst>
                <a:ext uri="{FF2B5EF4-FFF2-40B4-BE49-F238E27FC236}">
                  <a16:creationId xmlns:a16="http://schemas.microsoft.com/office/drawing/2014/main" xmlns="" id="{DF650099-B664-4693-851A-CAB0008328BF}"/>
                </a:ext>
              </a:extLst>
            </p:cNvPr>
            <p:cNvSpPr>
              <a:spLocks noChangeAspect="1"/>
            </p:cNvSpPr>
            <p:nvPr/>
          </p:nvSpPr>
          <p:spPr bwMode="auto">
            <a:xfrm>
              <a:off x="2841" y="1642"/>
              <a:ext cx="160" cy="113"/>
            </a:xfrm>
            <a:custGeom>
              <a:avLst/>
              <a:gdLst>
                <a:gd name="T0" fmla="*/ 9 w 428"/>
                <a:gd name="T1" fmla="*/ 1 h 298"/>
                <a:gd name="T2" fmla="*/ 9 w 428"/>
                <a:gd name="T3" fmla="*/ 0 h 298"/>
                <a:gd name="T4" fmla="*/ 6 w 428"/>
                <a:gd name="T5" fmla="*/ 0 h 298"/>
                <a:gd name="T6" fmla="*/ 3 w 428"/>
                <a:gd name="T7" fmla="*/ 1 h 298"/>
                <a:gd name="T8" fmla="*/ 0 w 428"/>
                <a:gd name="T9" fmla="*/ 2 h 298"/>
                <a:gd name="T10" fmla="*/ 1 w 428"/>
                <a:gd name="T11" fmla="*/ 3 h 298"/>
                <a:gd name="T12" fmla="*/ 0 w 428"/>
                <a:gd name="T13" fmla="*/ 3 h 298"/>
                <a:gd name="T14" fmla="*/ 0 w 428"/>
                <a:gd name="T15" fmla="*/ 6 h 298"/>
                <a:gd name="T16" fmla="*/ 1 w 428"/>
                <a:gd name="T17" fmla="*/ 9 h 298"/>
                <a:gd name="T18" fmla="*/ 2 w 428"/>
                <a:gd name="T19" fmla="*/ 11 h 298"/>
                <a:gd name="T20" fmla="*/ 3 w 428"/>
                <a:gd name="T21" fmla="*/ 11 h 298"/>
                <a:gd name="T22" fmla="*/ 6 w 428"/>
                <a:gd name="T23" fmla="*/ 12 h 298"/>
                <a:gd name="T24" fmla="*/ 6 w 428"/>
                <a:gd name="T25" fmla="*/ 13 h 298"/>
                <a:gd name="T26" fmla="*/ 7 w 428"/>
                <a:gd name="T27" fmla="*/ 13 h 298"/>
                <a:gd name="T28" fmla="*/ 9 w 428"/>
                <a:gd name="T29" fmla="*/ 13 h 298"/>
                <a:gd name="T30" fmla="*/ 11 w 428"/>
                <a:gd name="T31" fmla="*/ 15 h 298"/>
                <a:gd name="T32" fmla="*/ 14 w 428"/>
                <a:gd name="T33" fmla="*/ 15 h 298"/>
                <a:gd name="T34" fmla="*/ 14 w 428"/>
                <a:gd name="T35" fmla="*/ 16 h 298"/>
                <a:gd name="T36" fmla="*/ 16 w 428"/>
                <a:gd name="T37" fmla="*/ 16 h 298"/>
                <a:gd name="T38" fmla="*/ 20 w 428"/>
                <a:gd name="T39" fmla="*/ 16 h 298"/>
                <a:gd name="T40" fmla="*/ 20 w 428"/>
                <a:gd name="T41" fmla="*/ 16 h 298"/>
                <a:gd name="T42" fmla="*/ 22 w 428"/>
                <a:gd name="T43" fmla="*/ 13 h 298"/>
                <a:gd name="T44" fmla="*/ 22 w 428"/>
                <a:gd name="T45" fmla="*/ 11 h 298"/>
                <a:gd name="T46" fmla="*/ 21 w 428"/>
                <a:gd name="T47" fmla="*/ 8 h 298"/>
                <a:gd name="T48" fmla="*/ 20 w 428"/>
                <a:gd name="T49" fmla="*/ 7 h 298"/>
                <a:gd name="T50" fmla="*/ 21 w 428"/>
                <a:gd name="T51" fmla="*/ 5 h 298"/>
                <a:gd name="T52" fmla="*/ 19 w 428"/>
                <a:gd name="T53" fmla="*/ 1 h 298"/>
                <a:gd name="T54" fmla="*/ 15 w 428"/>
                <a:gd name="T55" fmla="*/ 1 h 298"/>
                <a:gd name="T56" fmla="*/ 12 w 428"/>
                <a:gd name="T57" fmla="*/ 1 h 298"/>
                <a:gd name="T58" fmla="*/ 9 w 428"/>
                <a:gd name="T59" fmla="*/ 1 h 29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28"/>
                <a:gd name="T91" fmla="*/ 0 h 298"/>
                <a:gd name="T92" fmla="*/ 428 w 428"/>
                <a:gd name="T93" fmla="*/ 298 h 29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28" h="298">
                  <a:moveTo>
                    <a:pt x="176" y="13"/>
                  </a:moveTo>
                  <a:lnTo>
                    <a:pt x="168" y="0"/>
                  </a:lnTo>
                  <a:lnTo>
                    <a:pt x="113" y="3"/>
                  </a:lnTo>
                  <a:lnTo>
                    <a:pt x="58" y="22"/>
                  </a:lnTo>
                  <a:lnTo>
                    <a:pt x="0" y="34"/>
                  </a:lnTo>
                  <a:lnTo>
                    <a:pt x="18" y="49"/>
                  </a:lnTo>
                  <a:lnTo>
                    <a:pt x="4" y="53"/>
                  </a:lnTo>
                  <a:lnTo>
                    <a:pt x="9" y="103"/>
                  </a:lnTo>
                  <a:lnTo>
                    <a:pt x="32" y="161"/>
                  </a:lnTo>
                  <a:lnTo>
                    <a:pt x="40" y="203"/>
                  </a:lnTo>
                  <a:lnTo>
                    <a:pt x="47" y="201"/>
                  </a:lnTo>
                  <a:lnTo>
                    <a:pt x="103" y="222"/>
                  </a:lnTo>
                  <a:lnTo>
                    <a:pt x="115" y="237"/>
                  </a:lnTo>
                  <a:lnTo>
                    <a:pt x="135" y="234"/>
                  </a:lnTo>
                  <a:lnTo>
                    <a:pt x="165" y="234"/>
                  </a:lnTo>
                  <a:lnTo>
                    <a:pt x="218" y="273"/>
                  </a:lnTo>
                  <a:lnTo>
                    <a:pt x="264" y="276"/>
                  </a:lnTo>
                  <a:lnTo>
                    <a:pt x="274" y="286"/>
                  </a:lnTo>
                  <a:lnTo>
                    <a:pt x="312" y="283"/>
                  </a:lnTo>
                  <a:lnTo>
                    <a:pt x="377" y="298"/>
                  </a:lnTo>
                  <a:lnTo>
                    <a:pt x="383" y="282"/>
                  </a:lnTo>
                  <a:lnTo>
                    <a:pt x="422" y="228"/>
                  </a:lnTo>
                  <a:lnTo>
                    <a:pt x="428" y="201"/>
                  </a:lnTo>
                  <a:lnTo>
                    <a:pt x="404" y="144"/>
                  </a:lnTo>
                  <a:lnTo>
                    <a:pt x="380" y="128"/>
                  </a:lnTo>
                  <a:lnTo>
                    <a:pt x="407" y="92"/>
                  </a:lnTo>
                  <a:lnTo>
                    <a:pt x="373" y="24"/>
                  </a:lnTo>
                  <a:lnTo>
                    <a:pt x="295" y="19"/>
                  </a:lnTo>
                  <a:lnTo>
                    <a:pt x="219" y="13"/>
                  </a:lnTo>
                  <a:lnTo>
                    <a:pt x="176" y="1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2" name="Freeform 706">
              <a:extLst>
                <a:ext uri="{FF2B5EF4-FFF2-40B4-BE49-F238E27FC236}">
                  <a16:creationId xmlns:a16="http://schemas.microsoft.com/office/drawing/2014/main" xmlns="" id="{4FDA62AA-A6FE-4A92-BA6B-5A2C834D98AE}"/>
                </a:ext>
              </a:extLst>
            </p:cNvPr>
            <p:cNvSpPr>
              <a:spLocks noChangeAspect="1"/>
            </p:cNvSpPr>
            <p:nvPr/>
          </p:nvSpPr>
          <p:spPr bwMode="auto">
            <a:xfrm>
              <a:off x="2953" y="1772"/>
              <a:ext cx="155" cy="92"/>
            </a:xfrm>
            <a:custGeom>
              <a:avLst/>
              <a:gdLst>
                <a:gd name="T0" fmla="*/ 20 w 416"/>
                <a:gd name="T1" fmla="*/ 10 h 248"/>
                <a:gd name="T2" fmla="*/ 20 w 416"/>
                <a:gd name="T3" fmla="*/ 12 h 248"/>
                <a:gd name="T4" fmla="*/ 15 w 416"/>
                <a:gd name="T5" fmla="*/ 12 h 248"/>
                <a:gd name="T6" fmla="*/ 12 w 416"/>
                <a:gd name="T7" fmla="*/ 13 h 248"/>
                <a:gd name="T8" fmla="*/ 9 w 416"/>
                <a:gd name="T9" fmla="*/ 12 h 248"/>
                <a:gd name="T10" fmla="*/ 7 w 416"/>
                <a:gd name="T11" fmla="*/ 12 h 248"/>
                <a:gd name="T12" fmla="*/ 6 w 416"/>
                <a:gd name="T13" fmla="*/ 11 h 248"/>
                <a:gd name="T14" fmla="*/ 6 w 416"/>
                <a:gd name="T15" fmla="*/ 10 h 248"/>
                <a:gd name="T16" fmla="*/ 5 w 416"/>
                <a:gd name="T17" fmla="*/ 10 h 248"/>
                <a:gd name="T18" fmla="*/ 4 w 416"/>
                <a:gd name="T19" fmla="*/ 10 h 248"/>
                <a:gd name="T20" fmla="*/ 3 w 416"/>
                <a:gd name="T21" fmla="*/ 9 h 248"/>
                <a:gd name="T22" fmla="*/ 0 w 416"/>
                <a:gd name="T23" fmla="*/ 6 h 248"/>
                <a:gd name="T24" fmla="*/ 1 w 416"/>
                <a:gd name="T25" fmla="*/ 6 h 248"/>
                <a:gd name="T26" fmla="*/ 3 w 416"/>
                <a:gd name="T27" fmla="*/ 3 h 248"/>
                <a:gd name="T28" fmla="*/ 5 w 416"/>
                <a:gd name="T29" fmla="*/ 1 h 248"/>
                <a:gd name="T30" fmla="*/ 6 w 416"/>
                <a:gd name="T31" fmla="*/ 1 h 248"/>
                <a:gd name="T32" fmla="*/ 10 w 416"/>
                <a:gd name="T33" fmla="*/ 1 h 248"/>
                <a:gd name="T34" fmla="*/ 13 w 416"/>
                <a:gd name="T35" fmla="*/ 0 h 248"/>
                <a:gd name="T36" fmla="*/ 14 w 416"/>
                <a:gd name="T37" fmla="*/ 0 h 248"/>
                <a:gd name="T38" fmla="*/ 15 w 416"/>
                <a:gd name="T39" fmla="*/ 1 h 248"/>
                <a:gd name="T40" fmla="*/ 17 w 416"/>
                <a:gd name="T41" fmla="*/ 3 h 248"/>
                <a:gd name="T42" fmla="*/ 18 w 416"/>
                <a:gd name="T43" fmla="*/ 6 h 248"/>
                <a:gd name="T44" fmla="*/ 18 w 416"/>
                <a:gd name="T45" fmla="*/ 8 h 248"/>
                <a:gd name="T46" fmla="*/ 20 w 416"/>
                <a:gd name="T47" fmla="*/ 8 h 248"/>
                <a:gd name="T48" fmla="*/ 22 w 416"/>
                <a:gd name="T49" fmla="*/ 9 h 248"/>
                <a:gd name="T50" fmla="*/ 22 w 416"/>
                <a:gd name="T51" fmla="*/ 9 h 248"/>
                <a:gd name="T52" fmla="*/ 20 w 416"/>
                <a:gd name="T53" fmla="*/ 10 h 248"/>
                <a:gd name="T54" fmla="*/ 20 w 416"/>
                <a:gd name="T55" fmla="*/ 9 h 248"/>
                <a:gd name="T56" fmla="*/ 20 w 416"/>
                <a:gd name="T57" fmla="*/ 10 h 24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16"/>
                <a:gd name="T88" fmla="*/ 0 h 248"/>
                <a:gd name="T89" fmla="*/ 416 w 416"/>
                <a:gd name="T90" fmla="*/ 248 h 24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16" h="248">
                  <a:moveTo>
                    <a:pt x="382" y="201"/>
                  </a:moveTo>
                  <a:lnTo>
                    <a:pt x="379" y="243"/>
                  </a:lnTo>
                  <a:lnTo>
                    <a:pt x="294" y="225"/>
                  </a:lnTo>
                  <a:lnTo>
                    <a:pt x="225" y="248"/>
                  </a:lnTo>
                  <a:lnTo>
                    <a:pt x="176" y="239"/>
                  </a:lnTo>
                  <a:lnTo>
                    <a:pt x="127" y="231"/>
                  </a:lnTo>
                  <a:lnTo>
                    <a:pt x="116" y="218"/>
                  </a:lnTo>
                  <a:lnTo>
                    <a:pt x="112" y="200"/>
                  </a:lnTo>
                  <a:lnTo>
                    <a:pt x="97" y="194"/>
                  </a:lnTo>
                  <a:lnTo>
                    <a:pt x="83" y="192"/>
                  </a:lnTo>
                  <a:lnTo>
                    <a:pt x="64" y="180"/>
                  </a:lnTo>
                  <a:lnTo>
                    <a:pt x="0" y="115"/>
                  </a:lnTo>
                  <a:lnTo>
                    <a:pt x="25" y="107"/>
                  </a:lnTo>
                  <a:lnTo>
                    <a:pt x="59" y="58"/>
                  </a:lnTo>
                  <a:lnTo>
                    <a:pt x="103" y="16"/>
                  </a:lnTo>
                  <a:lnTo>
                    <a:pt x="104" y="15"/>
                  </a:lnTo>
                  <a:lnTo>
                    <a:pt x="186" y="24"/>
                  </a:lnTo>
                  <a:lnTo>
                    <a:pt x="258" y="0"/>
                  </a:lnTo>
                  <a:lnTo>
                    <a:pt x="262" y="0"/>
                  </a:lnTo>
                  <a:lnTo>
                    <a:pt x="294" y="31"/>
                  </a:lnTo>
                  <a:lnTo>
                    <a:pt x="327" y="64"/>
                  </a:lnTo>
                  <a:lnTo>
                    <a:pt x="340" y="109"/>
                  </a:lnTo>
                  <a:lnTo>
                    <a:pt x="353" y="155"/>
                  </a:lnTo>
                  <a:lnTo>
                    <a:pt x="389" y="155"/>
                  </a:lnTo>
                  <a:lnTo>
                    <a:pt x="415" y="164"/>
                  </a:lnTo>
                  <a:lnTo>
                    <a:pt x="416" y="176"/>
                  </a:lnTo>
                  <a:lnTo>
                    <a:pt x="397" y="186"/>
                  </a:lnTo>
                  <a:lnTo>
                    <a:pt x="391" y="182"/>
                  </a:lnTo>
                  <a:lnTo>
                    <a:pt x="382" y="20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3" name="Freeform 707">
              <a:extLst>
                <a:ext uri="{FF2B5EF4-FFF2-40B4-BE49-F238E27FC236}">
                  <a16:creationId xmlns:a16="http://schemas.microsoft.com/office/drawing/2014/main" xmlns="" id="{36790850-3845-45F9-AB41-A134D70A2B99}"/>
                </a:ext>
              </a:extLst>
            </p:cNvPr>
            <p:cNvSpPr>
              <a:spLocks noChangeAspect="1"/>
            </p:cNvSpPr>
            <p:nvPr/>
          </p:nvSpPr>
          <p:spPr bwMode="auto">
            <a:xfrm>
              <a:off x="2816" y="1716"/>
              <a:ext cx="106" cy="49"/>
            </a:xfrm>
            <a:custGeom>
              <a:avLst/>
              <a:gdLst>
                <a:gd name="T0" fmla="*/ 12 w 284"/>
                <a:gd name="T1" fmla="*/ 2 h 130"/>
                <a:gd name="T2" fmla="*/ 15 w 284"/>
                <a:gd name="T3" fmla="*/ 4 h 130"/>
                <a:gd name="T4" fmla="*/ 15 w 284"/>
                <a:gd name="T5" fmla="*/ 4 h 130"/>
                <a:gd name="T6" fmla="*/ 14 w 284"/>
                <a:gd name="T7" fmla="*/ 5 h 130"/>
                <a:gd name="T8" fmla="*/ 13 w 284"/>
                <a:gd name="T9" fmla="*/ 5 h 130"/>
                <a:gd name="T10" fmla="*/ 13 w 284"/>
                <a:gd name="T11" fmla="*/ 5 h 130"/>
                <a:gd name="T12" fmla="*/ 13 w 284"/>
                <a:gd name="T13" fmla="*/ 6 h 130"/>
                <a:gd name="T14" fmla="*/ 11 w 284"/>
                <a:gd name="T15" fmla="*/ 6 h 130"/>
                <a:gd name="T16" fmla="*/ 10 w 284"/>
                <a:gd name="T17" fmla="*/ 6 h 130"/>
                <a:gd name="T18" fmla="*/ 10 w 284"/>
                <a:gd name="T19" fmla="*/ 6 h 130"/>
                <a:gd name="T20" fmla="*/ 6 w 284"/>
                <a:gd name="T21" fmla="*/ 6 h 130"/>
                <a:gd name="T22" fmla="*/ 5 w 284"/>
                <a:gd name="T23" fmla="*/ 7 h 130"/>
                <a:gd name="T24" fmla="*/ 4 w 284"/>
                <a:gd name="T25" fmla="*/ 6 h 130"/>
                <a:gd name="T26" fmla="*/ 0 w 284"/>
                <a:gd name="T27" fmla="*/ 3 h 130"/>
                <a:gd name="T28" fmla="*/ 0 w 284"/>
                <a:gd name="T29" fmla="*/ 2 h 130"/>
                <a:gd name="T30" fmla="*/ 5 w 284"/>
                <a:gd name="T31" fmla="*/ 0 h 130"/>
                <a:gd name="T32" fmla="*/ 6 w 284"/>
                <a:gd name="T33" fmla="*/ 0 h 130"/>
                <a:gd name="T34" fmla="*/ 6 w 284"/>
                <a:gd name="T35" fmla="*/ 0 h 130"/>
                <a:gd name="T36" fmla="*/ 9 w 284"/>
                <a:gd name="T37" fmla="*/ 1 h 130"/>
                <a:gd name="T38" fmla="*/ 9 w 284"/>
                <a:gd name="T39" fmla="*/ 2 h 130"/>
                <a:gd name="T40" fmla="*/ 10 w 284"/>
                <a:gd name="T41" fmla="*/ 2 h 130"/>
                <a:gd name="T42" fmla="*/ 12 w 284"/>
                <a:gd name="T43" fmla="*/ 2 h 13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4"/>
                <a:gd name="T67" fmla="*/ 0 h 130"/>
                <a:gd name="T68" fmla="*/ 284 w 284"/>
                <a:gd name="T69" fmla="*/ 130 h 13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4" h="130">
                  <a:moveTo>
                    <a:pt x="231" y="37"/>
                  </a:moveTo>
                  <a:lnTo>
                    <a:pt x="284" y="76"/>
                  </a:lnTo>
                  <a:lnTo>
                    <a:pt x="281" y="80"/>
                  </a:lnTo>
                  <a:lnTo>
                    <a:pt x="269" y="91"/>
                  </a:lnTo>
                  <a:lnTo>
                    <a:pt x="257" y="95"/>
                  </a:lnTo>
                  <a:lnTo>
                    <a:pt x="258" y="101"/>
                  </a:lnTo>
                  <a:lnTo>
                    <a:pt x="243" y="115"/>
                  </a:lnTo>
                  <a:lnTo>
                    <a:pt x="218" y="121"/>
                  </a:lnTo>
                  <a:lnTo>
                    <a:pt x="204" y="121"/>
                  </a:lnTo>
                  <a:lnTo>
                    <a:pt x="191" y="118"/>
                  </a:lnTo>
                  <a:lnTo>
                    <a:pt x="122" y="110"/>
                  </a:lnTo>
                  <a:lnTo>
                    <a:pt x="97" y="130"/>
                  </a:lnTo>
                  <a:lnTo>
                    <a:pt x="73" y="118"/>
                  </a:lnTo>
                  <a:lnTo>
                    <a:pt x="10" y="61"/>
                  </a:lnTo>
                  <a:lnTo>
                    <a:pt x="0" y="41"/>
                  </a:lnTo>
                  <a:lnTo>
                    <a:pt x="95" y="0"/>
                  </a:lnTo>
                  <a:lnTo>
                    <a:pt x="106" y="6"/>
                  </a:lnTo>
                  <a:lnTo>
                    <a:pt x="113" y="4"/>
                  </a:lnTo>
                  <a:lnTo>
                    <a:pt x="169" y="25"/>
                  </a:lnTo>
                  <a:lnTo>
                    <a:pt x="181" y="40"/>
                  </a:lnTo>
                  <a:lnTo>
                    <a:pt x="201" y="37"/>
                  </a:lnTo>
                  <a:lnTo>
                    <a:pt x="231" y="3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4" name="Freeform 708">
              <a:extLst>
                <a:ext uri="{FF2B5EF4-FFF2-40B4-BE49-F238E27FC236}">
                  <a16:creationId xmlns:a16="http://schemas.microsoft.com/office/drawing/2014/main" xmlns="" id="{D66C0476-19C6-412D-99E8-477802BF9EBD}"/>
                </a:ext>
              </a:extLst>
            </p:cNvPr>
            <p:cNvSpPr>
              <a:spLocks noChangeAspect="1"/>
            </p:cNvSpPr>
            <p:nvPr/>
          </p:nvSpPr>
          <p:spPr bwMode="auto">
            <a:xfrm>
              <a:off x="2662" y="1709"/>
              <a:ext cx="57" cy="36"/>
            </a:xfrm>
            <a:custGeom>
              <a:avLst/>
              <a:gdLst>
                <a:gd name="T0" fmla="*/ 2 w 154"/>
                <a:gd name="T1" fmla="*/ 0 h 97"/>
                <a:gd name="T2" fmla="*/ 0 w 154"/>
                <a:gd name="T3" fmla="*/ 1 h 97"/>
                <a:gd name="T4" fmla="*/ 1 w 154"/>
                <a:gd name="T5" fmla="*/ 2 h 97"/>
                <a:gd name="T6" fmla="*/ 4 w 154"/>
                <a:gd name="T7" fmla="*/ 4 h 97"/>
                <a:gd name="T8" fmla="*/ 5 w 154"/>
                <a:gd name="T9" fmla="*/ 3 h 97"/>
                <a:gd name="T10" fmla="*/ 5 w 154"/>
                <a:gd name="T11" fmla="*/ 4 h 97"/>
                <a:gd name="T12" fmla="*/ 7 w 154"/>
                <a:gd name="T13" fmla="*/ 5 h 97"/>
                <a:gd name="T14" fmla="*/ 7 w 154"/>
                <a:gd name="T15" fmla="*/ 5 h 97"/>
                <a:gd name="T16" fmla="*/ 7 w 154"/>
                <a:gd name="T17" fmla="*/ 4 h 97"/>
                <a:gd name="T18" fmla="*/ 8 w 154"/>
                <a:gd name="T19" fmla="*/ 3 h 97"/>
                <a:gd name="T20" fmla="*/ 8 w 154"/>
                <a:gd name="T21" fmla="*/ 2 h 97"/>
                <a:gd name="T22" fmla="*/ 7 w 154"/>
                <a:gd name="T23" fmla="*/ 1 h 97"/>
                <a:gd name="T24" fmla="*/ 7 w 154"/>
                <a:gd name="T25" fmla="*/ 1 h 97"/>
                <a:gd name="T26" fmla="*/ 6 w 154"/>
                <a:gd name="T27" fmla="*/ 0 h 97"/>
                <a:gd name="T28" fmla="*/ 4 w 154"/>
                <a:gd name="T29" fmla="*/ 0 h 97"/>
                <a:gd name="T30" fmla="*/ 2 w 154"/>
                <a:gd name="T31" fmla="*/ 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97"/>
                <a:gd name="T50" fmla="*/ 154 w 154"/>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97">
                  <a:moveTo>
                    <a:pt x="35" y="0"/>
                  </a:moveTo>
                  <a:lnTo>
                    <a:pt x="0" y="16"/>
                  </a:lnTo>
                  <a:lnTo>
                    <a:pt x="17" y="34"/>
                  </a:lnTo>
                  <a:lnTo>
                    <a:pt x="72" y="70"/>
                  </a:lnTo>
                  <a:lnTo>
                    <a:pt x="92" y="68"/>
                  </a:lnTo>
                  <a:lnTo>
                    <a:pt x="96" y="73"/>
                  </a:lnTo>
                  <a:lnTo>
                    <a:pt x="139" y="97"/>
                  </a:lnTo>
                  <a:lnTo>
                    <a:pt x="141" y="97"/>
                  </a:lnTo>
                  <a:lnTo>
                    <a:pt x="141" y="89"/>
                  </a:lnTo>
                  <a:lnTo>
                    <a:pt x="153" y="65"/>
                  </a:lnTo>
                  <a:lnTo>
                    <a:pt x="154" y="39"/>
                  </a:lnTo>
                  <a:lnTo>
                    <a:pt x="147" y="33"/>
                  </a:lnTo>
                  <a:lnTo>
                    <a:pt x="133" y="22"/>
                  </a:lnTo>
                  <a:lnTo>
                    <a:pt x="124" y="4"/>
                  </a:lnTo>
                  <a:lnTo>
                    <a:pt x="71" y="0"/>
                  </a:lnTo>
                  <a:lnTo>
                    <a:pt x="35"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5" name="Freeform 709">
              <a:extLst>
                <a:ext uri="{FF2B5EF4-FFF2-40B4-BE49-F238E27FC236}">
                  <a16:creationId xmlns:a16="http://schemas.microsoft.com/office/drawing/2014/main" xmlns="" id="{92D48C42-18F3-443D-A2C7-A67C3AE678F0}"/>
                </a:ext>
              </a:extLst>
            </p:cNvPr>
            <p:cNvSpPr>
              <a:spLocks noChangeAspect="1"/>
            </p:cNvSpPr>
            <p:nvPr/>
          </p:nvSpPr>
          <p:spPr bwMode="auto">
            <a:xfrm>
              <a:off x="2717" y="1639"/>
              <a:ext cx="139" cy="150"/>
            </a:xfrm>
            <a:custGeom>
              <a:avLst/>
              <a:gdLst>
                <a:gd name="T0" fmla="*/ 5 w 370"/>
                <a:gd name="T1" fmla="*/ 4 h 400"/>
                <a:gd name="T2" fmla="*/ 5 w 370"/>
                <a:gd name="T3" fmla="*/ 4 h 400"/>
                <a:gd name="T4" fmla="*/ 5 w 370"/>
                <a:gd name="T5" fmla="*/ 3 h 400"/>
                <a:gd name="T6" fmla="*/ 6 w 370"/>
                <a:gd name="T7" fmla="*/ 3 h 400"/>
                <a:gd name="T8" fmla="*/ 8 w 370"/>
                <a:gd name="T9" fmla="*/ 4 h 400"/>
                <a:gd name="T10" fmla="*/ 7 w 370"/>
                <a:gd name="T11" fmla="*/ 3 h 400"/>
                <a:gd name="T12" fmla="*/ 6 w 370"/>
                <a:gd name="T13" fmla="*/ 2 h 400"/>
                <a:gd name="T14" fmla="*/ 6 w 370"/>
                <a:gd name="T15" fmla="*/ 2 h 400"/>
                <a:gd name="T16" fmla="*/ 5 w 370"/>
                <a:gd name="T17" fmla="*/ 0 h 400"/>
                <a:gd name="T18" fmla="*/ 7 w 370"/>
                <a:gd name="T19" fmla="*/ 0 h 400"/>
                <a:gd name="T20" fmla="*/ 8 w 370"/>
                <a:gd name="T21" fmla="*/ 0 h 400"/>
                <a:gd name="T22" fmla="*/ 8 w 370"/>
                <a:gd name="T23" fmla="*/ 1 h 400"/>
                <a:gd name="T24" fmla="*/ 10 w 370"/>
                <a:gd name="T25" fmla="*/ 2 h 400"/>
                <a:gd name="T26" fmla="*/ 10 w 370"/>
                <a:gd name="T27" fmla="*/ 2 h 400"/>
                <a:gd name="T28" fmla="*/ 11 w 370"/>
                <a:gd name="T29" fmla="*/ 3 h 400"/>
                <a:gd name="T30" fmla="*/ 14 w 370"/>
                <a:gd name="T31" fmla="*/ 1 h 400"/>
                <a:gd name="T32" fmla="*/ 14 w 370"/>
                <a:gd name="T33" fmla="*/ 2 h 400"/>
                <a:gd name="T34" fmla="*/ 17 w 370"/>
                <a:gd name="T35" fmla="*/ 2 h 400"/>
                <a:gd name="T36" fmla="*/ 18 w 370"/>
                <a:gd name="T37" fmla="*/ 2 h 400"/>
                <a:gd name="T38" fmla="*/ 18 w 370"/>
                <a:gd name="T39" fmla="*/ 3 h 400"/>
                <a:gd name="T40" fmla="*/ 18 w 370"/>
                <a:gd name="T41" fmla="*/ 3 h 400"/>
                <a:gd name="T42" fmla="*/ 18 w 370"/>
                <a:gd name="T43" fmla="*/ 6 h 400"/>
                <a:gd name="T44" fmla="*/ 19 w 370"/>
                <a:gd name="T45" fmla="*/ 9 h 400"/>
                <a:gd name="T46" fmla="*/ 20 w 370"/>
                <a:gd name="T47" fmla="*/ 11 h 400"/>
                <a:gd name="T48" fmla="*/ 19 w 370"/>
                <a:gd name="T49" fmla="*/ 11 h 400"/>
                <a:gd name="T50" fmla="*/ 14 w 370"/>
                <a:gd name="T51" fmla="*/ 13 h 400"/>
                <a:gd name="T52" fmla="*/ 15 w 370"/>
                <a:gd name="T53" fmla="*/ 14 h 400"/>
                <a:gd name="T54" fmla="*/ 18 w 370"/>
                <a:gd name="T55" fmla="*/ 17 h 400"/>
                <a:gd name="T56" fmla="*/ 16 w 370"/>
                <a:gd name="T57" fmla="*/ 19 h 400"/>
                <a:gd name="T58" fmla="*/ 17 w 370"/>
                <a:gd name="T59" fmla="*/ 20 h 400"/>
                <a:gd name="T60" fmla="*/ 16 w 370"/>
                <a:gd name="T61" fmla="*/ 21 h 400"/>
                <a:gd name="T62" fmla="*/ 13 w 370"/>
                <a:gd name="T63" fmla="*/ 21 h 400"/>
                <a:gd name="T64" fmla="*/ 11 w 370"/>
                <a:gd name="T65" fmla="*/ 21 h 400"/>
                <a:gd name="T66" fmla="*/ 10 w 370"/>
                <a:gd name="T67" fmla="*/ 21 h 400"/>
                <a:gd name="T68" fmla="*/ 8 w 370"/>
                <a:gd name="T69" fmla="*/ 21 h 400"/>
                <a:gd name="T70" fmla="*/ 6 w 370"/>
                <a:gd name="T71" fmla="*/ 20 h 400"/>
                <a:gd name="T72" fmla="*/ 4 w 370"/>
                <a:gd name="T73" fmla="*/ 21 h 400"/>
                <a:gd name="T74" fmla="*/ 5 w 370"/>
                <a:gd name="T75" fmla="*/ 17 h 400"/>
                <a:gd name="T76" fmla="*/ 1 w 370"/>
                <a:gd name="T77" fmla="*/ 15 h 400"/>
                <a:gd name="T78" fmla="*/ 1 w 370"/>
                <a:gd name="T79" fmla="*/ 15 h 400"/>
                <a:gd name="T80" fmla="*/ 1 w 370"/>
                <a:gd name="T81" fmla="*/ 15 h 400"/>
                <a:gd name="T82" fmla="*/ 0 w 370"/>
                <a:gd name="T83" fmla="*/ 13 h 400"/>
                <a:gd name="T84" fmla="*/ 0 w 370"/>
                <a:gd name="T85" fmla="*/ 12 h 400"/>
                <a:gd name="T86" fmla="*/ 0 w 370"/>
                <a:gd name="T87" fmla="*/ 12 h 400"/>
                <a:gd name="T88" fmla="*/ 0 w 370"/>
                <a:gd name="T89" fmla="*/ 8 h 400"/>
                <a:gd name="T90" fmla="*/ 2 w 370"/>
                <a:gd name="T91" fmla="*/ 8 h 400"/>
                <a:gd name="T92" fmla="*/ 2 w 370"/>
                <a:gd name="T93" fmla="*/ 6 h 400"/>
                <a:gd name="T94" fmla="*/ 2 w 370"/>
                <a:gd name="T95" fmla="*/ 5 h 400"/>
                <a:gd name="T96" fmla="*/ 2 w 370"/>
                <a:gd name="T97" fmla="*/ 5 h 400"/>
                <a:gd name="T98" fmla="*/ 2 w 370"/>
                <a:gd name="T99" fmla="*/ 3 h 400"/>
                <a:gd name="T100" fmla="*/ 5 w 370"/>
                <a:gd name="T101" fmla="*/ 4 h 4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0"/>
                <a:gd name="T154" fmla="*/ 0 h 400"/>
                <a:gd name="T155" fmla="*/ 370 w 370"/>
                <a:gd name="T156" fmla="*/ 400 h 4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0" h="400">
                  <a:moveTo>
                    <a:pt x="89" y="73"/>
                  </a:moveTo>
                  <a:lnTo>
                    <a:pt x="97" y="76"/>
                  </a:lnTo>
                  <a:lnTo>
                    <a:pt x="95" y="67"/>
                  </a:lnTo>
                  <a:lnTo>
                    <a:pt x="112" y="57"/>
                  </a:lnTo>
                  <a:lnTo>
                    <a:pt x="140" y="70"/>
                  </a:lnTo>
                  <a:lnTo>
                    <a:pt x="125" y="54"/>
                  </a:lnTo>
                  <a:lnTo>
                    <a:pt x="110" y="33"/>
                  </a:lnTo>
                  <a:lnTo>
                    <a:pt x="109" y="27"/>
                  </a:lnTo>
                  <a:lnTo>
                    <a:pt x="100" y="0"/>
                  </a:lnTo>
                  <a:lnTo>
                    <a:pt x="131" y="5"/>
                  </a:lnTo>
                  <a:lnTo>
                    <a:pt x="143" y="6"/>
                  </a:lnTo>
                  <a:lnTo>
                    <a:pt x="149" y="23"/>
                  </a:lnTo>
                  <a:lnTo>
                    <a:pt x="194" y="29"/>
                  </a:lnTo>
                  <a:lnTo>
                    <a:pt x="192" y="44"/>
                  </a:lnTo>
                  <a:lnTo>
                    <a:pt x="206" y="50"/>
                  </a:lnTo>
                  <a:lnTo>
                    <a:pt x="264" y="24"/>
                  </a:lnTo>
                  <a:lnTo>
                    <a:pt x="261" y="29"/>
                  </a:lnTo>
                  <a:lnTo>
                    <a:pt x="312" y="45"/>
                  </a:lnTo>
                  <a:lnTo>
                    <a:pt x="330" y="45"/>
                  </a:lnTo>
                  <a:lnTo>
                    <a:pt x="348" y="60"/>
                  </a:lnTo>
                  <a:lnTo>
                    <a:pt x="334" y="64"/>
                  </a:lnTo>
                  <a:lnTo>
                    <a:pt x="339" y="114"/>
                  </a:lnTo>
                  <a:lnTo>
                    <a:pt x="362" y="172"/>
                  </a:lnTo>
                  <a:lnTo>
                    <a:pt x="370" y="214"/>
                  </a:lnTo>
                  <a:lnTo>
                    <a:pt x="359" y="208"/>
                  </a:lnTo>
                  <a:lnTo>
                    <a:pt x="264" y="249"/>
                  </a:lnTo>
                  <a:lnTo>
                    <a:pt x="274" y="269"/>
                  </a:lnTo>
                  <a:lnTo>
                    <a:pt x="337" y="326"/>
                  </a:lnTo>
                  <a:lnTo>
                    <a:pt x="301" y="355"/>
                  </a:lnTo>
                  <a:lnTo>
                    <a:pt x="309" y="385"/>
                  </a:lnTo>
                  <a:lnTo>
                    <a:pt x="297" y="390"/>
                  </a:lnTo>
                  <a:lnTo>
                    <a:pt x="245" y="390"/>
                  </a:lnTo>
                  <a:lnTo>
                    <a:pt x="209" y="391"/>
                  </a:lnTo>
                  <a:lnTo>
                    <a:pt x="195" y="400"/>
                  </a:lnTo>
                  <a:lnTo>
                    <a:pt x="158" y="393"/>
                  </a:lnTo>
                  <a:lnTo>
                    <a:pt x="116" y="387"/>
                  </a:lnTo>
                  <a:lnTo>
                    <a:pt x="73" y="390"/>
                  </a:lnTo>
                  <a:lnTo>
                    <a:pt x="91" y="315"/>
                  </a:lnTo>
                  <a:lnTo>
                    <a:pt x="24" y="293"/>
                  </a:lnTo>
                  <a:lnTo>
                    <a:pt x="16" y="288"/>
                  </a:lnTo>
                  <a:lnTo>
                    <a:pt x="16" y="284"/>
                  </a:lnTo>
                  <a:lnTo>
                    <a:pt x="6" y="252"/>
                  </a:lnTo>
                  <a:lnTo>
                    <a:pt x="7" y="226"/>
                  </a:lnTo>
                  <a:lnTo>
                    <a:pt x="0" y="220"/>
                  </a:lnTo>
                  <a:lnTo>
                    <a:pt x="4" y="161"/>
                  </a:lnTo>
                  <a:lnTo>
                    <a:pt x="40" y="142"/>
                  </a:lnTo>
                  <a:lnTo>
                    <a:pt x="28" y="120"/>
                  </a:lnTo>
                  <a:lnTo>
                    <a:pt x="45" y="88"/>
                  </a:lnTo>
                  <a:lnTo>
                    <a:pt x="37" y="84"/>
                  </a:lnTo>
                  <a:lnTo>
                    <a:pt x="45" y="66"/>
                  </a:lnTo>
                  <a:lnTo>
                    <a:pt x="89" y="7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6" name="Freeform 710">
              <a:extLst>
                <a:ext uri="{FF2B5EF4-FFF2-40B4-BE49-F238E27FC236}">
                  <a16:creationId xmlns:a16="http://schemas.microsoft.com/office/drawing/2014/main" xmlns="" id="{A2E28623-19AC-4AB3-BE25-276C6DF6E22F}"/>
                </a:ext>
              </a:extLst>
            </p:cNvPr>
            <p:cNvSpPr>
              <a:spLocks noChangeAspect="1"/>
            </p:cNvSpPr>
            <p:nvPr/>
          </p:nvSpPr>
          <p:spPr bwMode="auto">
            <a:xfrm>
              <a:off x="2823" y="1645"/>
              <a:ext cx="10" cy="5"/>
            </a:xfrm>
            <a:custGeom>
              <a:avLst/>
              <a:gdLst>
                <a:gd name="T0" fmla="*/ 0 w 27"/>
                <a:gd name="T1" fmla="*/ 2 h 10"/>
                <a:gd name="T2" fmla="*/ 1 w 27"/>
                <a:gd name="T3" fmla="*/ 2 h 10"/>
                <a:gd name="T4" fmla="*/ 1 w 27"/>
                <a:gd name="T5" fmla="*/ 0 h 10"/>
                <a:gd name="T6" fmla="*/ 0 w 27"/>
                <a:gd name="T7" fmla="*/ 2 h 10"/>
                <a:gd name="T8" fmla="*/ 0 60000 65536"/>
                <a:gd name="T9" fmla="*/ 0 60000 65536"/>
                <a:gd name="T10" fmla="*/ 0 60000 65536"/>
                <a:gd name="T11" fmla="*/ 0 60000 65536"/>
                <a:gd name="T12" fmla="*/ 0 w 27"/>
                <a:gd name="T13" fmla="*/ 0 h 10"/>
                <a:gd name="T14" fmla="*/ 27 w 27"/>
                <a:gd name="T15" fmla="*/ 10 h 10"/>
              </a:gdLst>
              <a:ahLst/>
              <a:cxnLst>
                <a:cxn ang="T8">
                  <a:pos x="T0" y="T1"/>
                </a:cxn>
                <a:cxn ang="T9">
                  <a:pos x="T2" y="T3"/>
                </a:cxn>
                <a:cxn ang="T10">
                  <a:pos x="T4" y="T5"/>
                </a:cxn>
                <a:cxn ang="T11">
                  <a:pos x="T6" y="T7"/>
                </a:cxn>
              </a:cxnLst>
              <a:rect l="T12" t="T13" r="T14" b="T15"/>
              <a:pathLst>
                <a:path w="27" h="10">
                  <a:moveTo>
                    <a:pt x="0" y="10"/>
                  </a:moveTo>
                  <a:lnTo>
                    <a:pt x="27" y="10"/>
                  </a:lnTo>
                  <a:lnTo>
                    <a:pt x="14" y="0"/>
                  </a:lnTo>
                  <a:lnTo>
                    <a:pt x="0" y="1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7" name="Freeform 711">
              <a:extLst>
                <a:ext uri="{FF2B5EF4-FFF2-40B4-BE49-F238E27FC236}">
                  <a16:creationId xmlns:a16="http://schemas.microsoft.com/office/drawing/2014/main" xmlns="" id="{8DB8BDE8-D927-418D-8A05-5D99856C6D1A}"/>
                </a:ext>
              </a:extLst>
            </p:cNvPr>
            <p:cNvSpPr>
              <a:spLocks noChangeAspect="1"/>
            </p:cNvSpPr>
            <p:nvPr/>
          </p:nvSpPr>
          <p:spPr bwMode="auto">
            <a:xfrm>
              <a:off x="2714" y="1733"/>
              <a:ext cx="9" cy="14"/>
            </a:xfrm>
            <a:custGeom>
              <a:avLst/>
              <a:gdLst>
                <a:gd name="T0" fmla="*/ 1 w 24"/>
                <a:gd name="T1" fmla="*/ 0 h 36"/>
                <a:gd name="T2" fmla="*/ 0 w 24"/>
                <a:gd name="T3" fmla="*/ 2 h 36"/>
                <a:gd name="T4" fmla="*/ 0 w 24"/>
                <a:gd name="T5" fmla="*/ 2 h 36"/>
                <a:gd name="T6" fmla="*/ 0 w 24"/>
                <a:gd name="T7" fmla="*/ 2 h 36"/>
                <a:gd name="T8" fmla="*/ 1 w 24"/>
                <a:gd name="T9" fmla="*/ 2 h 36"/>
                <a:gd name="T10" fmla="*/ 1 w 24"/>
                <a:gd name="T11" fmla="*/ 2 h 36"/>
                <a:gd name="T12" fmla="*/ 1 w 24"/>
                <a:gd name="T13" fmla="*/ 0 h 36"/>
                <a:gd name="T14" fmla="*/ 0 60000 65536"/>
                <a:gd name="T15" fmla="*/ 0 60000 65536"/>
                <a:gd name="T16" fmla="*/ 0 60000 65536"/>
                <a:gd name="T17" fmla="*/ 0 60000 65536"/>
                <a:gd name="T18" fmla="*/ 0 60000 65536"/>
                <a:gd name="T19" fmla="*/ 0 60000 65536"/>
                <a:gd name="T20" fmla="*/ 0 60000 65536"/>
                <a:gd name="T21" fmla="*/ 0 w 24"/>
                <a:gd name="T22" fmla="*/ 0 h 36"/>
                <a:gd name="T23" fmla="*/ 24 w 24"/>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36">
                  <a:moveTo>
                    <a:pt x="14" y="0"/>
                  </a:moveTo>
                  <a:lnTo>
                    <a:pt x="2" y="24"/>
                  </a:lnTo>
                  <a:lnTo>
                    <a:pt x="2" y="32"/>
                  </a:lnTo>
                  <a:lnTo>
                    <a:pt x="0" y="32"/>
                  </a:lnTo>
                  <a:lnTo>
                    <a:pt x="24" y="36"/>
                  </a:lnTo>
                  <a:lnTo>
                    <a:pt x="24" y="32"/>
                  </a:lnTo>
                  <a:lnTo>
                    <a:pt x="14"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8" name="Freeform 712">
              <a:extLst>
                <a:ext uri="{FF2B5EF4-FFF2-40B4-BE49-F238E27FC236}">
                  <a16:creationId xmlns:a16="http://schemas.microsoft.com/office/drawing/2014/main" xmlns="" id="{D827826F-4DFC-4FC1-8C4A-C2511C29792F}"/>
                </a:ext>
              </a:extLst>
            </p:cNvPr>
            <p:cNvSpPr>
              <a:spLocks noChangeAspect="1"/>
            </p:cNvSpPr>
            <p:nvPr/>
          </p:nvSpPr>
          <p:spPr bwMode="auto">
            <a:xfrm>
              <a:off x="3050" y="1760"/>
              <a:ext cx="71" cy="73"/>
            </a:xfrm>
            <a:custGeom>
              <a:avLst/>
              <a:gdLst>
                <a:gd name="T0" fmla="*/ 2 w 191"/>
                <a:gd name="T1" fmla="*/ 0 h 194"/>
                <a:gd name="T2" fmla="*/ 0 w 191"/>
                <a:gd name="T3" fmla="*/ 2 h 194"/>
                <a:gd name="T4" fmla="*/ 0 w 191"/>
                <a:gd name="T5" fmla="*/ 2 h 194"/>
                <a:gd name="T6" fmla="*/ 2 w 191"/>
                <a:gd name="T7" fmla="*/ 3 h 194"/>
                <a:gd name="T8" fmla="*/ 4 w 191"/>
                <a:gd name="T9" fmla="*/ 5 h 194"/>
                <a:gd name="T10" fmla="*/ 4 w 191"/>
                <a:gd name="T11" fmla="*/ 8 h 194"/>
                <a:gd name="T12" fmla="*/ 5 w 191"/>
                <a:gd name="T13" fmla="*/ 10 h 194"/>
                <a:gd name="T14" fmla="*/ 7 w 191"/>
                <a:gd name="T15" fmla="*/ 10 h 194"/>
                <a:gd name="T16" fmla="*/ 8 w 191"/>
                <a:gd name="T17" fmla="*/ 10 h 194"/>
                <a:gd name="T18" fmla="*/ 8 w 191"/>
                <a:gd name="T19" fmla="*/ 9 h 194"/>
                <a:gd name="T20" fmla="*/ 10 w 191"/>
                <a:gd name="T21" fmla="*/ 7 h 194"/>
                <a:gd name="T22" fmla="*/ 8 w 191"/>
                <a:gd name="T23" fmla="*/ 5 h 194"/>
                <a:gd name="T24" fmla="*/ 6 w 191"/>
                <a:gd name="T25" fmla="*/ 4 h 194"/>
                <a:gd name="T26" fmla="*/ 4 w 191"/>
                <a:gd name="T27" fmla="*/ 2 h 194"/>
                <a:gd name="T28" fmla="*/ 3 w 191"/>
                <a:gd name="T29" fmla="*/ 0 h 194"/>
                <a:gd name="T30" fmla="*/ 2 w 191"/>
                <a:gd name="T31" fmla="*/ 0 h 19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1"/>
                <a:gd name="T49" fmla="*/ 0 h 194"/>
                <a:gd name="T50" fmla="*/ 191 w 191"/>
                <a:gd name="T51" fmla="*/ 194 h 19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1" h="194">
                  <a:moveTo>
                    <a:pt x="39" y="0"/>
                  </a:moveTo>
                  <a:lnTo>
                    <a:pt x="0" y="30"/>
                  </a:lnTo>
                  <a:lnTo>
                    <a:pt x="4" y="30"/>
                  </a:lnTo>
                  <a:lnTo>
                    <a:pt x="36" y="61"/>
                  </a:lnTo>
                  <a:lnTo>
                    <a:pt x="69" y="94"/>
                  </a:lnTo>
                  <a:lnTo>
                    <a:pt x="82" y="139"/>
                  </a:lnTo>
                  <a:lnTo>
                    <a:pt x="95" y="185"/>
                  </a:lnTo>
                  <a:lnTo>
                    <a:pt x="131" y="185"/>
                  </a:lnTo>
                  <a:lnTo>
                    <a:pt x="157" y="194"/>
                  </a:lnTo>
                  <a:lnTo>
                    <a:pt x="154" y="167"/>
                  </a:lnTo>
                  <a:lnTo>
                    <a:pt x="191" y="133"/>
                  </a:lnTo>
                  <a:lnTo>
                    <a:pt x="155" y="100"/>
                  </a:lnTo>
                  <a:lnTo>
                    <a:pt x="121" y="69"/>
                  </a:lnTo>
                  <a:lnTo>
                    <a:pt x="86" y="37"/>
                  </a:lnTo>
                  <a:lnTo>
                    <a:pt x="52" y="5"/>
                  </a:lnTo>
                  <a:lnTo>
                    <a:pt x="3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09" name="Freeform 713">
              <a:extLst>
                <a:ext uri="{FF2B5EF4-FFF2-40B4-BE49-F238E27FC236}">
                  <a16:creationId xmlns:a16="http://schemas.microsoft.com/office/drawing/2014/main" xmlns="" id="{AD5D7BA7-0496-4058-ACAC-A3FF01C83225}"/>
                </a:ext>
              </a:extLst>
            </p:cNvPr>
            <p:cNvSpPr>
              <a:spLocks noChangeAspect="1"/>
            </p:cNvSpPr>
            <p:nvPr/>
          </p:nvSpPr>
          <p:spPr bwMode="auto">
            <a:xfrm>
              <a:off x="2696" y="1340"/>
              <a:ext cx="333" cy="237"/>
            </a:xfrm>
            <a:custGeom>
              <a:avLst/>
              <a:gdLst>
                <a:gd name="T0" fmla="*/ 27 w 890"/>
                <a:gd name="T1" fmla="*/ 4 h 630"/>
                <a:gd name="T2" fmla="*/ 26 w 890"/>
                <a:gd name="T3" fmla="*/ 4 h 630"/>
                <a:gd name="T4" fmla="*/ 25 w 890"/>
                <a:gd name="T5" fmla="*/ 4 h 630"/>
                <a:gd name="T6" fmla="*/ 23 w 890"/>
                <a:gd name="T7" fmla="*/ 4 h 630"/>
                <a:gd name="T8" fmla="*/ 22 w 890"/>
                <a:gd name="T9" fmla="*/ 6 h 630"/>
                <a:gd name="T10" fmla="*/ 22 w 890"/>
                <a:gd name="T11" fmla="*/ 7 h 630"/>
                <a:gd name="T12" fmla="*/ 20 w 890"/>
                <a:gd name="T13" fmla="*/ 8 h 630"/>
                <a:gd name="T14" fmla="*/ 19 w 890"/>
                <a:gd name="T15" fmla="*/ 8 h 630"/>
                <a:gd name="T16" fmla="*/ 19 w 890"/>
                <a:gd name="T17" fmla="*/ 9 h 630"/>
                <a:gd name="T18" fmla="*/ 18 w 890"/>
                <a:gd name="T19" fmla="*/ 9 h 630"/>
                <a:gd name="T20" fmla="*/ 18 w 890"/>
                <a:gd name="T21" fmla="*/ 10 h 630"/>
                <a:gd name="T22" fmla="*/ 15 w 890"/>
                <a:gd name="T23" fmla="*/ 11 h 630"/>
                <a:gd name="T24" fmla="*/ 16 w 890"/>
                <a:gd name="T25" fmla="*/ 12 h 630"/>
                <a:gd name="T26" fmla="*/ 14 w 890"/>
                <a:gd name="T27" fmla="*/ 14 h 630"/>
                <a:gd name="T28" fmla="*/ 12 w 890"/>
                <a:gd name="T29" fmla="*/ 15 h 630"/>
                <a:gd name="T30" fmla="*/ 12 w 890"/>
                <a:gd name="T31" fmla="*/ 16 h 630"/>
                <a:gd name="T32" fmla="*/ 10 w 890"/>
                <a:gd name="T33" fmla="*/ 18 h 630"/>
                <a:gd name="T34" fmla="*/ 11 w 890"/>
                <a:gd name="T35" fmla="*/ 18 h 630"/>
                <a:gd name="T36" fmla="*/ 10 w 890"/>
                <a:gd name="T37" fmla="*/ 20 h 630"/>
                <a:gd name="T38" fmla="*/ 8 w 890"/>
                <a:gd name="T39" fmla="*/ 20 h 630"/>
                <a:gd name="T40" fmla="*/ 6 w 890"/>
                <a:gd name="T41" fmla="*/ 21 h 630"/>
                <a:gd name="T42" fmla="*/ 4 w 890"/>
                <a:gd name="T43" fmla="*/ 21 h 630"/>
                <a:gd name="T44" fmla="*/ 5 w 890"/>
                <a:gd name="T45" fmla="*/ 21 h 630"/>
                <a:gd name="T46" fmla="*/ 4 w 890"/>
                <a:gd name="T47" fmla="*/ 22 h 630"/>
                <a:gd name="T48" fmla="*/ 3 w 890"/>
                <a:gd name="T49" fmla="*/ 23 h 630"/>
                <a:gd name="T50" fmla="*/ 1 w 890"/>
                <a:gd name="T51" fmla="*/ 23 h 630"/>
                <a:gd name="T52" fmla="*/ 3 w 890"/>
                <a:gd name="T53" fmla="*/ 24 h 630"/>
                <a:gd name="T54" fmla="*/ 0 w 890"/>
                <a:gd name="T55" fmla="*/ 25 h 630"/>
                <a:gd name="T56" fmla="*/ 3 w 890"/>
                <a:gd name="T57" fmla="*/ 25 h 630"/>
                <a:gd name="T58" fmla="*/ 5 w 890"/>
                <a:gd name="T59" fmla="*/ 26 h 630"/>
                <a:gd name="T60" fmla="*/ 0 w 890"/>
                <a:gd name="T61" fmla="*/ 26 h 630"/>
                <a:gd name="T62" fmla="*/ 0 w 890"/>
                <a:gd name="T63" fmla="*/ 26 h 630"/>
                <a:gd name="T64" fmla="*/ 0 w 890"/>
                <a:gd name="T65" fmla="*/ 28 h 630"/>
                <a:gd name="T66" fmla="*/ 3 w 890"/>
                <a:gd name="T67" fmla="*/ 27 h 630"/>
                <a:gd name="T68" fmla="*/ 3 w 890"/>
                <a:gd name="T69" fmla="*/ 27 h 630"/>
                <a:gd name="T70" fmla="*/ 1 w 890"/>
                <a:gd name="T71" fmla="*/ 29 h 630"/>
                <a:gd name="T72" fmla="*/ 3 w 890"/>
                <a:gd name="T73" fmla="*/ 30 h 630"/>
                <a:gd name="T74" fmla="*/ 1 w 890"/>
                <a:gd name="T75" fmla="*/ 31 h 630"/>
                <a:gd name="T76" fmla="*/ 6 w 890"/>
                <a:gd name="T77" fmla="*/ 33 h 630"/>
                <a:gd name="T78" fmla="*/ 11 w 890"/>
                <a:gd name="T79" fmla="*/ 29 h 630"/>
                <a:gd name="T80" fmla="*/ 13 w 890"/>
                <a:gd name="T81" fmla="*/ 31 h 630"/>
                <a:gd name="T82" fmla="*/ 15 w 890"/>
                <a:gd name="T83" fmla="*/ 26 h 630"/>
                <a:gd name="T84" fmla="*/ 14 w 890"/>
                <a:gd name="T85" fmla="*/ 21 h 630"/>
                <a:gd name="T86" fmla="*/ 18 w 890"/>
                <a:gd name="T87" fmla="*/ 17 h 630"/>
                <a:gd name="T88" fmla="*/ 18 w 890"/>
                <a:gd name="T89" fmla="*/ 12 h 630"/>
                <a:gd name="T90" fmla="*/ 21 w 890"/>
                <a:gd name="T91" fmla="*/ 8 h 630"/>
                <a:gd name="T92" fmla="*/ 27 w 890"/>
                <a:gd name="T93" fmla="*/ 6 h 630"/>
                <a:gd name="T94" fmla="*/ 29 w 890"/>
                <a:gd name="T95" fmla="*/ 4 h 630"/>
                <a:gd name="T96" fmla="*/ 36 w 890"/>
                <a:gd name="T97" fmla="*/ 6 h 630"/>
                <a:gd name="T98" fmla="*/ 40 w 890"/>
                <a:gd name="T99" fmla="*/ 2 h 630"/>
                <a:gd name="T100" fmla="*/ 45 w 890"/>
                <a:gd name="T101" fmla="*/ 4 h 630"/>
                <a:gd name="T102" fmla="*/ 45 w 890"/>
                <a:gd name="T103" fmla="*/ 3 h 630"/>
                <a:gd name="T104" fmla="*/ 47 w 890"/>
                <a:gd name="T105" fmla="*/ 2 h 630"/>
                <a:gd name="T106" fmla="*/ 42 w 890"/>
                <a:gd name="T107" fmla="*/ 1 h 630"/>
                <a:gd name="T108" fmla="*/ 41 w 890"/>
                <a:gd name="T109" fmla="*/ 1 h 630"/>
                <a:gd name="T110" fmla="*/ 40 w 890"/>
                <a:gd name="T111" fmla="*/ 0 h 630"/>
                <a:gd name="T112" fmla="*/ 36 w 890"/>
                <a:gd name="T113" fmla="*/ 2 h 630"/>
                <a:gd name="T114" fmla="*/ 34 w 890"/>
                <a:gd name="T115" fmla="*/ 1 h 630"/>
                <a:gd name="T116" fmla="*/ 31 w 890"/>
                <a:gd name="T117" fmla="*/ 2 h 630"/>
                <a:gd name="T118" fmla="*/ 30 w 890"/>
                <a:gd name="T119" fmla="*/ 3 h 630"/>
                <a:gd name="T120" fmla="*/ 27 w 890"/>
                <a:gd name="T121" fmla="*/ 3 h 63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90"/>
                <a:gd name="T184" fmla="*/ 0 h 630"/>
                <a:gd name="T185" fmla="*/ 890 w 890"/>
                <a:gd name="T186" fmla="*/ 630 h 63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90" h="630">
                  <a:moveTo>
                    <a:pt x="524" y="66"/>
                  </a:moveTo>
                  <a:lnTo>
                    <a:pt x="525" y="69"/>
                  </a:lnTo>
                  <a:lnTo>
                    <a:pt x="510" y="81"/>
                  </a:lnTo>
                  <a:lnTo>
                    <a:pt x="510" y="52"/>
                  </a:lnTo>
                  <a:lnTo>
                    <a:pt x="508" y="69"/>
                  </a:lnTo>
                  <a:lnTo>
                    <a:pt x="496" y="72"/>
                  </a:lnTo>
                  <a:lnTo>
                    <a:pt x="491" y="58"/>
                  </a:lnTo>
                  <a:lnTo>
                    <a:pt x="481" y="69"/>
                  </a:lnTo>
                  <a:lnTo>
                    <a:pt x="485" y="79"/>
                  </a:lnTo>
                  <a:lnTo>
                    <a:pt x="458" y="75"/>
                  </a:lnTo>
                  <a:lnTo>
                    <a:pt x="463" y="82"/>
                  </a:lnTo>
                  <a:lnTo>
                    <a:pt x="445" y="78"/>
                  </a:lnTo>
                  <a:lnTo>
                    <a:pt x="436" y="89"/>
                  </a:lnTo>
                  <a:lnTo>
                    <a:pt x="436" y="107"/>
                  </a:lnTo>
                  <a:lnTo>
                    <a:pt x="430" y="110"/>
                  </a:lnTo>
                  <a:lnTo>
                    <a:pt x="391" y="119"/>
                  </a:lnTo>
                  <a:lnTo>
                    <a:pt x="431" y="124"/>
                  </a:lnTo>
                  <a:lnTo>
                    <a:pt x="424" y="131"/>
                  </a:lnTo>
                  <a:lnTo>
                    <a:pt x="396" y="130"/>
                  </a:lnTo>
                  <a:lnTo>
                    <a:pt x="393" y="134"/>
                  </a:lnTo>
                  <a:lnTo>
                    <a:pt x="387" y="143"/>
                  </a:lnTo>
                  <a:lnTo>
                    <a:pt x="385" y="149"/>
                  </a:lnTo>
                  <a:lnTo>
                    <a:pt x="373" y="137"/>
                  </a:lnTo>
                  <a:lnTo>
                    <a:pt x="363" y="142"/>
                  </a:lnTo>
                  <a:lnTo>
                    <a:pt x="337" y="161"/>
                  </a:lnTo>
                  <a:lnTo>
                    <a:pt x="372" y="155"/>
                  </a:lnTo>
                  <a:lnTo>
                    <a:pt x="360" y="161"/>
                  </a:lnTo>
                  <a:lnTo>
                    <a:pt x="366" y="169"/>
                  </a:lnTo>
                  <a:lnTo>
                    <a:pt x="364" y="172"/>
                  </a:lnTo>
                  <a:lnTo>
                    <a:pt x="340" y="170"/>
                  </a:lnTo>
                  <a:lnTo>
                    <a:pt x="337" y="179"/>
                  </a:lnTo>
                  <a:lnTo>
                    <a:pt x="366" y="188"/>
                  </a:lnTo>
                  <a:lnTo>
                    <a:pt x="333" y="189"/>
                  </a:lnTo>
                  <a:lnTo>
                    <a:pt x="305" y="198"/>
                  </a:lnTo>
                  <a:lnTo>
                    <a:pt x="287" y="212"/>
                  </a:lnTo>
                  <a:lnTo>
                    <a:pt x="290" y="212"/>
                  </a:lnTo>
                  <a:lnTo>
                    <a:pt x="279" y="222"/>
                  </a:lnTo>
                  <a:lnTo>
                    <a:pt x="287" y="225"/>
                  </a:lnTo>
                  <a:lnTo>
                    <a:pt x="310" y="228"/>
                  </a:lnTo>
                  <a:lnTo>
                    <a:pt x="278" y="239"/>
                  </a:lnTo>
                  <a:lnTo>
                    <a:pt x="266" y="251"/>
                  </a:lnTo>
                  <a:lnTo>
                    <a:pt x="267" y="263"/>
                  </a:lnTo>
                  <a:lnTo>
                    <a:pt x="269" y="273"/>
                  </a:lnTo>
                  <a:lnTo>
                    <a:pt x="276" y="276"/>
                  </a:lnTo>
                  <a:lnTo>
                    <a:pt x="233" y="291"/>
                  </a:lnTo>
                  <a:lnTo>
                    <a:pt x="231" y="294"/>
                  </a:lnTo>
                  <a:lnTo>
                    <a:pt x="248" y="288"/>
                  </a:lnTo>
                  <a:lnTo>
                    <a:pt x="239" y="304"/>
                  </a:lnTo>
                  <a:lnTo>
                    <a:pt x="219" y="310"/>
                  </a:lnTo>
                  <a:lnTo>
                    <a:pt x="206" y="315"/>
                  </a:lnTo>
                  <a:lnTo>
                    <a:pt x="184" y="337"/>
                  </a:lnTo>
                  <a:lnTo>
                    <a:pt x="173" y="349"/>
                  </a:lnTo>
                  <a:lnTo>
                    <a:pt x="188" y="357"/>
                  </a:lnTo>
                  <a:lnTo>
                    <a:pt x="207" y="342"/>
                  </a:lnTo>
                  <a:lnTo>
                    <a:pt x="225" y="337"/>
                  </a:lnTo>
                  <a:lnTo>
                    <a:pt x="222" y="349"/>
                  </a:lnTo>
                  <a:lnTo>
                    <a:pt x="194" y="363"/>
                  </a:lnTo>
                  <a:lnTo>
                    <a:pt x="179" y="363"/>
                  </a:lnTo>
                  <a:lnTo>
                    <a:pt x="151" y="360"/>
                  </a:lnTo>
                  <a:lnTo>
                    <a:pt x="146" y="364"/>
                  </a:lnTo>
                  <a:lnTo>
                    <a:pt x="128" y="374"/>
                  </a:lnTo>
                  <a:lnTo>
                    <a:pt x="118" y="385"/>
                  </a:lnTo>
                  <a:lnTo>
                    <a:pt x="121" y="391"/>
                  </a:lnTo>
                  <a:lnTo>
                    <a:pt x="110" y="386"/>
                  </a:lnTo>
                  <a:lnTo>
                    <a:pt x="122" y="398"/>
                  </a:lnTo>
                  <a:lnTo>
                    <a:pt x="72" y="385"/>
                  </a:lnTo>
                  <a:lnTo>
                    <a:pt x="67" y="398"/>
                  </a:lnTo>
                  <a:lnTo>
                    <a:pt x="85" y="398"/>
                  </a:lnTo>
                  <a:lnTo>
                    <a:pt x="99" y="398"/>
                  </a:lnTo>
                  <a:lnTo>
                    <a:pt x="82" y="404"/>
                  </a:lnTo>
                  <a:lnTo>
                    <a:pt x="51" y="409"/>
                  </a:lnTo>
                  <a:lnTo>
                    <a:pt x="75" y="421"/>
                  </a:lnTo>
                  <a:lnTo>
                    <a:pt x="70" y="425"/>
                  </a:lnTo>
                  <a:lnTo>
                    <a:pt x="48" y="415"/>
                  </a:lnTo>
                  <a:lnTo>
                    <a:pt x="49" y="422"/>
                  </a:lnTo>
                  <a:lnTo>
                    <a:pt x="28" y="424"/>
                  </a:lnTo>
                  <a:lnTo>
                    <a:pt x="34" y="430"/>
                  </a:lnTo>
                  <a:lnTo>
                    <a:pt x="15" y="431"/>
                  </a:lnTo>
                  <a:lnTo>
                    <a:pt x="2" y="430"/>
                  </a:lnTo>
                  <a:lnTo>
                    <a:pt x="0" y="439"/>
                  </a:lnTo>
                  <a:lnTo>
                    <a:pt x="54" y="443"/>
                  </a:lnTo>
                  <a:lnTo>
                    <a:pt x="0" y="446"/>
                  </a:lnTo>
                  <a:lnTo>
                    <a:pt x="16" y="461"/>
                  </a:lnTo>
                  <a:lnTo>
                    <a:pt x="6" y="466"/>
                  </a:lnTo>
                  <a:lnTo>
                    <a:pt x="9" y="466"/>
                  </a:lnTo>
                  <a:lnTo>
                    <a:pt x="2" y="476"/>
                  </a:lnTo>
                  <a:lnTo>
                    <a:pt x="57" y="470"/>
                  </a:lnTo>
                  <a:lnTo>
                    <a:pt x="82" y="470"/>
                  </a:lnTo>
                  <a:lnTo>
                    <a:pt x="87" y="466"/>
                  </a:lnTo>
                  <a:lnTo>
                    <a:pt x="90" y="479"/>
                  </a:lnTo>
                  <a:lnTo>
                    <a:pt x="79" y="486"/>
                  </a:lnTo>
                  <a:lnTo>
                    <a:pt x="49" y="480"/>
                  </a:lnTo>
                  <a:lnTo>
                    <a:pt x="0" y="486"/>
                  </a:lnTo>
                  <a:lnTo>
                    <a:pt x="7" y="494"/>
                  </a:lnTo>
                  <a:lnTo>
                    <a:pt x="7" y="498"/>
                  </a:lnTo>
                  <a:lnTo>
                    <a:pt x="0" y="498"/>
                  </a:lnTo>
                  <a:lnTo>
                    <a:pt x="24" y="501"/>
                  </a:lnTo>
                  <a:lnTo>
                    <a:pt x="16" y="513"/>
                  </a:lnTo>
                  <a:lnTo>
                    <a:pt x="6" y="524"/>
                  </a:lnTo>
                  <a:lnTo>
                    <a:pt x="25" y="522"/>
                  </a:lnTo>
                  <a:lnTo>
                    <a:pt x="33" y="531"/>
                  </a:lnTo>
                  <a:lnTo>
                    <a:pt x="51" y="513"/>
                  </a:lnTo>
                  <a:lnTo>
                    <a:pt x="67" y="510"/>
                  </a:lnTo>
                  <a:lnTo>
                    <a:pt x="57" y="528"/>
                  </a:lnTo>
                  <a:lnTo>
                    <a:pt x="52" y="515"/>
                  </a:lnTo>
                  <a:lnTo>
                    <a:pt x="34" y="545"/>
                  </a:lnTo>
                  <a:lnTo>
                    <a:pt x="40" y="546"/>
                  </a:lnTo>
                  <a:lnTo>
                    <a:pt x="18" y="554"/>
                  </a:lnTo>
                  <a:lnTo>
                    <a:pt x="15" y="570"/>
                  </a:lnTo>
                  <a:lnTo>
                    <a:pt x="33" y="564"/>
                  </a:lnTo>
                  <a:lnTo>
                    <a:pt x="48" y="560"/>
                  </a:lnTo>
                  <a:lnTo>
                    <a:pt x="48" y="570"/>
                  </a:lnTo>
                  <a:lnTo>
                    <a:pt x="45" y="585"/>
                  </a:lnTo>
                  <a:lnTo>
                    <a:pt x="28" y="586"/>
                  </a:lnTo>
                  <a:lnTo>
                    <a:pt x="30" y="612"/>
                  </a:lnTo>
                  <a:lnTo>
                    <a:pt x="64" y="628"/>
                  </a:lnTo>
                  <a:lnTo>
                    <a:pt x="118" y="630"/>
                  </a:lnTo>
                  <a:lnTo>
                    <a:pt x="181" y="580"/>
                  </a:lnTo>
                  <a:lnTo>
                    <a:pt x="209" y="579"/>
                  </a:lnTo>
                  <a:lnTo>
                    <a:pt x="210" y="551"/>
                  </a:lnTo>
                  <a:lnTo>
                    <a:pt x="224" y="542"/>
                  </a:lnTo>
                  <a:lnTo>
                    <a:pt x="233" y="576"/>
                  </a:lnTo>
                  <a:lnTo>
                    <a:pt x="252" y="586"/>
                  </a:lnTo>
                  <a:lnTo>
                    <a:pt x="276" y="540"/>
                  </a:lnTo>
                  <a:lnTo>
                    <a:pt x="282" y="494"/>
                  </a:lnTo>
                  <a:lnTo>
                    <a:pt x="282" y="482"/>
                  </a:lnTo>
                  <a:lnTo>
                    <a:pt x="297" y="466"/>
                  </a:lnTo>
                  <a:lnTo>
                    <a:pt x="267" y="448"/>
                  </a:lnTo>
                  <a:lnTo>
                    <a:pt x="266" y="400"/>
                  </a:lnTo>
                  <a:lnTo>
                    <a:pt x="264" y="352"/>
                  </a:lnTo>
                  <a:lnTo>
                    <a:pt x="299" y="330"/>
                  </a:lnTo>
                  <a:lnTo>
                    <a:pt x="333" y="327"/>
                  </a:lnTo>
                  <a:lnTo>
                    <a:pt x="312" y="306"/>
                  </a:lnTo>
                  <a:lnTo>
                    <a:pt x="340" y="246"/>
                  </a:lnTo>
                  <a:lnTo>
                    <a:pt x="334" y="231"/>
                  </a:lnTo>
                  <a:lnTo>
                    <a:pt x="369" y="224"/>
                  </a:lnTo>
                  <a:lnTo>
                    <a:pt x="385" y="195"/>
                  </a:lnTo>
                  <a:lnTo>
                    <a:pt x="405" y="148"/>
                  </a:lnTo>
                  <a:lnTo>
                    <a:pt x="454" y="136"/>
                  </a:lnTo>
                  <a:lnTo>
                    <a:pt x="458" y="118"/>
                  </a:lnTo>
                  <a:lnTo>
                    <a:pt x="519" y="119"/>
                  </a:lnTo>
                  <a:lnTo>
                    <a:pt x="515" y="92"/>
                  </a:lnTo>
                  <a:lnTo>
                    <a:pt x="533" y="92"/>
                  </a:lnTo>
                  <a:lnTo>
                    <a:pt x="557" y="79"/>
                  </a:lnTo>
                  <a:lnTo>
                    <a:pt x="597" y="103"/>
                  </a:lnTo>
                  <a:lnTo>
                    <a:pt x="637" y="110"/>
                  </a:lnTo>
                  <a:lnTo>
                    <a:pt x="685" y="112"/>
                  </a:lnTo>
                  <a:lnTo>
                    <a:pt x="706" y="101"/>
                  </a:lnTo>
                  <a:lnTo>
                    <a:pt x="718" y="66"/>
                  </a:lnTo>
                  <a:lnTo>
                    <a:pt x="769" y="46"/>
                  </a:lnTo>
                  <a:lnTo>
                    <a:pt x="827" y="63"/>
                  </a:lnTo>
                  <a:lnTo>
                    <a:pt x="830" y="92"/>
                  </a:lnTo>
                  <a:lnTo>
                    <a:pt x="866" y="72"/>
                  </a:lnTo>
                  <a:lnTo>
                    <a:pt x="890" y="70"/>
                  </a:lnTo>
                  <a:lnTo>
                    <a:pt x="890" y="58"/>
                  </a:lnTo>
                  <a:lnTo>
                    <a:pt x="867" y="57"/>
                  </a:lnTo>
                  <a:lnTo>
                    <a:pt x="848" y="58"/>
                  </a:lnTo>
                  <a:lnTo>
                    <a:pt x="819" y="42"/>
                  </a:lnTo>
                  <a:lnTo>
                    <a:pt x="890" y="36"/>
                  </a:lnTo>
                  <a:lnTo>
                    <a:pt x="854" y="18"/>
                  </a:lnTo>
                  <a:lnTo>
                    <a:pt x="819" y="12"/>
                  </a:lnTo>
                  <a:lnTo>
                    <a:pt x="794" y="18"/>
                  </a:lnTo>
                  <a:lnTo>
                    <a:pt x="790" y="42"/>
                  </a:lnTo>
                  <a:lnTo>
                    <a:pt x="785" y="25"/>
                  </a:lnTo>
                  <a:lnTo>
                    <a:pt x="782" y="18"/>
                  </a:lnTo>
                  <a:lnTo>
                    <a:pt x="779" y="16"/>
                  </a:lnTo>
                  <a:lnTo>
                    <a:pt x="773" y="0"/>
                  </a:lnTo>
                  <a:lnTo>
                    <a:pt x="754" y="9"/>
                  </a:lnTo>
                  <a:lnTo>
                    <a:pt x="730" y="33"/>
                  </a:lnTo>
                  <a:lnTo>
                    <a:pt x="718" y="9"/>
                  </a:lnTo>
                  <a:lnTo>
                    <a:pt x="676" y="43"/>
                  </a:lnTo>
                  <a:lnTo>
                    <a:pt x="694" y="15"/>
                  </a:lnTo>
                  <a:lnTo>
                    <a:pt x="684" y="12"/>
                  </a:lnTo>
                  <a:lnTo>
                    <a:pt x="657" y="10"/>
                  </a:lnTo>
                  <a:lnTo>
                    <a:pt x="655" y="18"/>
                  </a:lnTo>
                  <a:lnTo>
                    <a:pt x="615" y="45"/>
                  </a:lnTo>
                  <a:lnTo>
                    <a:pt x="590" y="45"/>
                  </a:lnTo>
                  <a:lnTo>
                    <a:pt x="593" y="37"/>
                  </a:lnTo>
                  <a:lnTo>
                    <a:pt x="554" y="42"/>
                  </a:lnTo>
                  <a:lnTo>
                    <a:pt x="576" y="48"/>
                  </a:lnTo>
                  <a:lnTo>
                    <a:pt x="572" y="57"/>
                  </a:lnTo>
                  <a:lnTo>
                    <a:pt x="549" y="55"/>
                  </a:lnTo>
                  <a:lnTo>
                    <a:pt x="524" y="6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0" name="Freeform 714">
              <a:extLst>
                <a:ext uri="{FF2B5EF4-FFF2-40B4-BE49-F238E27FC236}">
                  <a16:creationId xmlns:a16="http://schemas.microsoft.com/office/drawing/2014/main" xmlns="" id="{906A12AD-4744-4558-88E7-D1F3216619B5}"/>
                </a:ext>
              </a:extLst>
            </p:cNvPr>
            <p:cNvSpPr>
              <a:spLocks noChangeAspect="1"/>
            </p:cNvSpPr>
            <p:nvPr/>
          </p:nvSpPr>
          <p:spPr bwMode="auto">
            <a:xfrm>
              <a:off x="2747" y="1197"/>
              <a:ext cx="124" cy="53"/>
            </a:xfrm>
            <a:custGeom>
              <a:avLst/>
              <a:gdLst>
                <a:gd name="T0" fmla="*/ 4 w 331"/>
                <a:gd name="T1" fmla="*/ 1 h 142"/>
                <a:gd name="T2" fmla="*/ 2 w 331"/>
                <a:gd name="T3" fmla="*/ 1 h 142"/>
                <a:gd name="T4" fmla="*/ 0 w 331"/>
                <a:gd name="T5" fmla="*/ 1 h 142"/>
                <a:gd name="T6" fmla="*/ 0 w 331"/>
                <a:gd name="T7" fmla="*/ 1 h 142"/>
                <a:gd name="T8" fmla="*/ 1 w 331"/>
                <a:gd name="T9" fmla="*/ 1 h 142"/>
                <a:gd name="T10" fmla="*/ 2 w 331"/>
                <a:gd name="T11" fmla="*/ 2 h 142"/>
                <a:gd name="T12" fmla="*/ 1 w 331"/>
                <a:gd name="T13" fmla="*/ 2 h 142"/>
                <a:gd name="T14" fmla="*/ 3 w 331"/>
                <a:gd name="T15" fmla="*/ 3 h 142"/>
                <a:gd name="T16" fmla="*/ 4 w 331"/>
                <a:gd name="T17" fmla="*/ 4 h 142"/>
                <a:gd name="T18" fmla="*/ 6 w 331"/>
                <a:gd name="T19" fmla="*/ 3 h 142"/>
                <a:gd name="T20" fmla="*/ 7 w 331"/>
                <a:gd name="T21" fmla="*/ 3 h 142"/>
                <a:gd name="T22" fmla="*/ 7 w 331"/>
                <a:gd name="T23" fmla="*/ 3 h 142"/>
                <a:gd name="T24" fmla="*/ 9 w 331"/>
                <a:gd name="T25" fmla="*/ 3 h 142"/>
                <a:gd name="T26" fmla="*/ 9 w 331"/>
                <a:gd name="T27" fmla="*/ 3 h 142"/>
                <a:gd name="T28" fmla="*/ 5 w 331"/>
                <a:gd name="T29" fmla="*/ 4 h 142"/>
                <a:gd name="T30" fmla="*/ 5 w 331"/>
                <a:gd name="T31" fmla="*/ 5 h 142"/>
                <a:gd name="T32" fmla="*/ 10 w 331"/>
                <a:gd name="T33" fmla="*/ 5 h 142"/>
                <a:gd name="T34" fmla="*/ 8 w 331"/>
                <a:gd name="T35" fmla="*/ 5 h 142"/>
                <a:gd name="T36" fmla="*/ 9 w 331"/>
                <a:gd name="T37" fmla="*/ 5 h 142"/>
                <a:gd name="T38" fmla="*/ 6 w 331"/>
                <a:gd name="T39" fmla="*/ 6 h 142"/>
                <a:gd name="T40" fmla="*/ 9 w 331"/>
                <a:gd name="T41" fmla="*/ 7 h 142"/>
                <a:gd name="T42" fmla="*/ 10 w 331"/>
                <a:gd name="T43" fmla="*/ 7 h 142"/>
                <a:gd name="T44" fmla="*/ 10 w 331"/>
                <a:gd name="T45" fmla="*/ 7 h 142"/>
                <a:gd name="T46" fmla="*/ 12 w 331"/>
                <a:gd name="T47" fmla="*/ 5 h 142"/>
                <a:gd name="T48" fmla="*/ 13 w 331"/>
                <a:gd name="T49" fmla="*/ 4 h 142"/>
                <a:gd name="T50" fmla="*/ 13 w 331"/>
                <a:gd name="T51" fmla="*/ 4 h 142"/>
                <a:gd name="T52" fmla="*/ 17 w 331"/>
                <a:gd name="T53" fmla="*/ 3 h 142"/>
                <a:gd name="T54" fmla="*/ 13 w 331"/>
                <a:gd name="T55" fmla="*/ 2 h 142"/>
                <a:gd name="T56" fmla="*/ 12 w 331"/>
                <a:gd name="T57" fmla="*/ 1 h 142"/>
                <a:gd name="T58" fmla="*/ 11 w 331"/>
                <a:gd name="T59" fmla="*/ 1 h 142"/>
                <a:gd name="T60" fmla="*/ 11 w 331"/>
                <a:gd name="T61" fmla="*/ 1 h 142"/>
                <a:gd name="T62" fmla="*/ 9 w 331"/>
                <a:gd name="T63" fmla="*/ 0 h 142"/>
                <a:gd name="T64" fmla="*/ 9 w 331"/>
                <a:gd name="T65" fmla="*/ 3 h 142"/>
                <a:gd name="T66" fmla="*/ 6 w 331"/>
                <a:gd name="T67" fmla="*/ 0 h 142"/>
                <a:gd name="T68" fmla="*/ 5 w 331"/>
                <a:gd name="T69" fmla="*/ 1 h 142"/>
                <a:gd name="T70" fmla="*/ 3 w 331"/>
                <a:gd name="T71" fmla="*/ 1 h 142"/>
                <a:gd name="T72" fmla="*/ 4 w 331"/>
                <a:gd name="T73" fmla="*/ 1 h 1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31"/>
                <a:gd name="T112" fmla="*/ 0 h 142"/>
                <a:gd name="T113" fmla="*/ 331 w 331"/>
                <a:gd name="T114" fmla="*/ 142 h 1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31" h="142">
                  <a:moveTo>
                    <a:pt x="79" y="14"/>
                  </a:moveTo>
                  <a:lnTo>
                    <a:pt x="34" y="14"/>
                  </a:lnTo>
                  <a:lnTo>
                    <a:pt x="0" y="17"/>
                  </a:lnTo>
                  <a:lnTo>
                    <a:pt x="6" y="33"/>
                  </a:lnTo>
                  <a:lnTo>
                    <a:pt x="33" y="32"/>
                  </a:lnTo>
                  <a:lnTo>
                    <a:pt x="37" y="42"/>
                  </a:lnTo>
                  <a:lnTo>
                    <a:pt x="13" y="44"/>
                  </a:lnTo>
                  <a:lnTo>
                    <a:pt x="54" y="63"/>
                  </a:lnTo>
                  <a:lnTo>
                    <a:pt x="89" y="75"/>
                  </a:lnTo>
                  <a:lnTo>
                    <a:pt x="112" y="63"/>
                  </a:lnTo>
                  <a:lnTo>
                    <a:pt x="136" y="53"/>
                  </a:lnTo>
                  <a:lnTo>
                    <a:pt x="139" y="60"/>
                  </a:lnTo>
                  <a:lnTo>
                    <a:pt x="177" y="54"/>
                  </a:lnTo>
                  <a:lnTo>
                    <a:pt x="179" y="66"/>
                  </a:lnTo>
                  <a:lnTo>
                    <a:pt x="101" y="80"/>
                  </a:lnTo>
                  <a:lnTo>
                    <a:pt x="92" y="90"/>
                  </a:lnTo>
                  <a:lnTo>
                    <a:pt x="188" y="90"/>
                  </a:lnTo>
                  <a:lnTo>
                    <a:pt x="151" y="94"/>
                  </a:lnTo>
                  <a:lnTo>
                    <a:pt x="167" y="102"/>
                  </a:lnTo>
                  <a:lnTo>
                    <a:pt x="109" y="106"/>
                  </a:lnTo>
                  <a:lnTo>
                    <a:pt x="171" y="126"/>
                  </a:lnTo>
                  <a:lnTo>
                    <a:pt x="197" y="142"/>
                  </a:lnTo>
                  <a:lnTo>
                    <a:pt x="204" y="133"/>
                  </a:lnTo>
                  <a:lnTo>
                    <a:pt x="233" y="103"/>
                  </a:lnTo>
                  <a:lnTo>
                    <a:pt x="251" y="83"/>
                  </a:lnTo>
                  <a:lnTo>
                    <a:pt x="258" y="69"/>
                  </a:lnTo>
                  <a:lnTo>
                    <a:pt x="331" y="53"/>
                  </a:lnTo>
                  <a:lnTo>
                    <a:pt x="246" y="36"/>
                  </a:lnTo>
                  <a:lnTo>
                    <a:pt x="237" y="21"/>
                  </a:lnTo>
                  <a:lnTo>
                    <a:pt x="213" y="26"/>
                  </a:lnTo>
                  <a:lnTo>
                    <a:pt x="210" y="17"/>
                  </a:lnTo>
                  <a:lnTo>
                    <a:pt x="166" y="0"/>
                  </a:lnTo>
                  <a:lnTo>
                    <a:pt x="171" y="47"/>
                  </a:lnTo>
                  <a:lnTo>
                    <a:pt x="116" y="11"/>
                  </a:lnTo>
                  <a:lnTo>
                    <a:pt x="94" y="26"/>
                  </a:lnTo>
                  <a:lnTo>
                    <a:pt x="68" y="18"/>
                  </a:lnTo>
                  <a:lnTo>
                    <a:pt x="79" y="1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1" name="Freeform 715">
              <a:extLst>
                <a:ext uri="{FF2B5EF4-FFF2-40B4-BE49-F238E27FC236}">
                  <a16:creationId xmlns:a16="http://schemas.microsoft.com/office/drawing/2014/main" xmlns="" id="{7420A3AD-DAC9-4394-B6F9-34BA1E2B7FD4}"/>
                </a:ext>
              </a:extLst>
            </p:cNvPr>
            <p:cNvSpPr>
              <a:spLocks noChangeAspect="1"/>
            </p:cNvSpPr>
            <p:nvPr/>
          </p:nvSpPr>
          <p:spPr bwMode="auto">
            <a:xfrm>
              <a:off x="2829" y="1192"/>
              <a:ext cx="103" cy="16"/>
            </a:xfrm>
            <a:custGeom>
              <a:avLst/>
              <a:gdLst>
                <a:gd name="T0" fmla="*/ 6 w 275"/>
                <a:gd name="T1" fmla="*/ 0 h 44"/>
                <a:gd name="T2" fmla="*/ 3 w 275"/>
                <a:gd name="T3" fmla="*/ 0 h 44"/>
                <a:gd name="T4" fmla="*/ 1 w 275"/>
                <a:gd name="T5" fmla="*/ 0 h 44"/>
                <a:gd name="T6" fmla="*/ 0 w 275"/>
                <a:gd name="T7" fmla="*/ 0 h 44"/>
                <a:gd name="T8" fmla="*/ 0 w 275"/>
                <a:gd name="T9" fmla="*/ 1 h 44"/>
                <a:gd name="T10" fmla="*/ 6 w 275"/>
                <a:gd name="T11" fmla="*/ 1 h 44"/>
                <a:gd name="T12" fmla="*/ 3 w 275"/>
                <a:gd name="T13" fmla="*/ 1 h 44"/>
                <a:gd name="T14" fmla="*/ 7 w 275"/>
                <a:gd name="T15" fmla="*/ 2 h 44"/>
                <a:gd name="T16" fmla="*/ 12 w 275"/>
                <a:gd name="T17" fmla="*/ 2 h 44"/>
                <a:gd name="T18" fmla="*/ 15 w 275"/>
                <a:gd name="T19" fmla="*/ 1 h 44"/>
                <a:gd name="T20" fmla="*/ 13 w 275"/>
                <a:gd name="T21" fmla="*/ 0 h 44"/>
                <a:gd name="T22" fmla="*/ 9 w 275"/>
                <a:gd name="T23" fmla="*/ 0 h 44"/>
                <a:gd name="T24" fmla="*/ 8 w 275"/>
                <a:gd name="T25" fmla="*/ 0 h 44"/>
                <a:gd name="T26" fmla="*/ 7 w 275"/>
                <a:gd name="T27" fmla="*/ 0 h 44"/>
                <a:gd name="T28" fmla="*/ 7 w 275"/>
                <a:gd name="T29" fmla="*/ 0 h 44"/>
                <a:gd name="T30" fmla="*/ 6 w 275"/>
                <a:gd name="T31" fmla="*/ 0 h 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5"/>
                <a:gd name="T49" fmla="*/ 0 h 44"/>
                <a:gd name="T50" fmla="*/ 275 w 275"/>
                <a:gd name="T51" fmla="*/ 44 h 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5" h="44">
                  <a:moveTo>
                    <a:pt x="121" y="12"/>
                  </a:moveTo>
                  <a:lnTo>
                    <a:pt x="47" y="3"/>
                  </a:lnTo>
                  <a:lnTo>
                    <a:pt x="29" y="8"/>
                  </a:lnTo>
                  <a:lnTo>
                    <a:pt x="0" y="12"/>
                  </a:lnTo>
                  <a:lnTo>
                    <a:pt x="2" y="18"/>
                  </a:lnTo>
                  <a:lnTo>
                    <a:pt x="114" y="26"/>
                  </a:lnTo>
                  <a:lnTo>
                    <a:pt x="60" y="33"/>
                  </a:lnTo>
                  <a:lnTo>
                    <a:pt x="144" y="44"/>
                  </a:lnTo>
                  <a:lnTo>
                    <a:pt x="236" y="38"/>
                  </a:lnTo>
                  <a:lnTo>
                    <a:pt x="275" y="18"/>
                  </a:lnTo>
                  <a:lnTo>
                    <a:pt x="254" y="8"/>
                  </a:lnTo>
                  <a:lnTo>
                    <a:pt x="164" y="6"/>
                  </a:lnTo>
                  <a:lnTo>
                    <a:pt x="151" y="5"/>
                  </a:lnTo>
                  <a:lnTo>
                    <a:pt x="136" y="0"/>
                  </a:lnTo>
                  <a:lnTo>
                    <a:pt x="126" y="5"/>
                  </a:lnTo>
                  <a:lnTo>
                    <a:pt x="121" y="1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2" name="Freeform 716">
              <a:extLst>
                <a:ext uri="{FF2B5EF4-FFF2-40B4-BE49-F238E27FC236}">
                  <a16:creationId xmlns:a16="http://schemas.microsoft.com/office/drawing/2014/main" xmlns="" id="{983ECE08-0CD1-4965-800B-A2F6FEE1F68C}"/>
                </a:ext>
              </a:extLst>
            </p:cNvPr>
            <p:cNvSpPr>
              <a:spLocks noChangeAspect="1"/>
            </p:cNvSpPr>
            <p:nvPr/>
          </p:nvSpPr>
          <p:spPr bwMode="auto">
            <a:xfrm>
              <a:off x="2867" y="1226"/>
              <a:ext cx="48" cy="11"/>
            </a:xfrm>
            <a:custGeom>
              <a:avLst/>
              <a:gdLst>
                <a:gd name="T0" fmla="*/ 5 w 130"/>
                <a:gd name="T1" fmla="*/ 2 h 28"/>
                <a:gd name="T2" fmla="*/ 3 w 130"/>
                <a:gd name="T3" fmla="*/ 2 h 28"/>
                <a:gd name="T4" fmla="*/ 1 w 130"/>
                <a:gd name="T5" fmla="*/ 2 h 28"/>
                <a:gd name="T6" fmla="*/ 1 w 130"/>
                <a:gd name="T7" fmla="*/ 1 h 28"/>
                <a:gd name="T8" fmla="*/ 0 w 130"/>
                <a:gd name="T9" fmla="*/ 0 h 28"/>
                <a:gd name="T10" fmla="*/ 4 w 130"/>
                <a:gd name="T11" fmla="*/ 0 h 28"/>
                <a:gd name="T12" fmla="*/ 7 w 130"/>
                <a:gd name="T13" fmla="*/ 1 h 28"/>
                <a:gd name="T14" fmla="*/ 5 w 130"/>
                <a:gd name="T15" fmla="*/ 2 h 28"/>
                <a:gd name="T16" fmla="*/ 0 60000 65536"/>
                <a:gd name="T17" fmla="*/ 0 60000 65536"/>
                <a:gd name="T18" fmla="*/ 0 60000 65536"/>
                <a:gd name="T19" fmla="*/ 0 60000 65536"/>
                <a:gd name="T20" fmla="*/ 0 60000 65536"/>
                <a:gd name="T21" fmla="*/ 0 60000 65536"/>
                <a:gd name="T22" fmla="*/ 0 60000 65536"/>
                <a:gd name="T23" fmla="*/ 0 60000 65536"/>
                <a:gd name="T24" fmla="*/ 0 w 130"/>
                <a:gd name="T25" fmla="*/ 0 h 28"/>
                <a:gd name="T26" fmla="*/ 130 w 13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0" h="28">
                  <a:moveTo>
                    <a:pt x="97" y="26"/>
                  </a:moveTo>
                  <a:lnTo>
                    <a:pt x="55" y="28"/>
                  </a:lnTo>
                  <a:lnTo>
                    <a:pt x="13" y="26"/>
                  </a:lnTo>
                  <a:lnTo>
                    <a:pt x="24" y="10"/>
                  </a:lnTo>
                  <a:lnTo>
                    <a:pt x="0" y="0"/>
                  </a:lnTo>
                  <a:lnTo>
                    <a:pt x="77" y="0"/>
                  </a:lnTo>
                  <a:lnTo>
                    <a:pt x="130" y="14"/>
                  </a:lnTo>
                  <a:lnTo>
                    <a:pt x="97" y="2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3" name="Freeform 717">
              <a:extLst>
                <a:ext uri="{FF2B5EF4-FFF2-40B4-BE49-F238E27FC236}">
                  <a16:creationId xmlns:a16="http://schemas.microsoft.com/office/drawing/2014/main" xmlns="" id="{1F45037F-B668-457E-BA83-D7A19980BFCC}"/>
                </a:ext>
              </a:extLst>
            </p:cNvPr>
            <p:cNvSpPr>
              <a:spLocks noChangeAspect="1"/>
            </p:cNvSpPr>
            <p:nvPr/>
          </p:nvSpPr>
          <p:spPr bwMode="auto">
            <a:xfrm>
              <a:off x="2824" y="1377"/>
              <a:ext cx="18" cy="9"/>
            </a:xfrm>
            <a:custGeom>
              <a:avLst/>
              <a:gdLst>
                <a:gd name="T0" fmla="*/ 1 w 47"/>
                <a:gd name="T1" fmla="*/ 0 h 25"/>
                <a:gd name="T2" fmla="*/ 0 w 47"/>
                <a:gd name="T3" fmla="*/ 1 h 25"/>
                <a:gd name="T4" fmla="*/ 0 w 47"/>
                <a:gd name="T5" fmla="*/ 1 h 25"/>
                <a:gd name="T6" fmla="*/ 1 w 47"/>
                <a:gd name="T7" fmla="*/ 1 h 25"/>
                <a:gd name="T8" fmla="*/ 2 w 47"/>
                <a:gd name="T9" fmla="*/ 1 h 25"/>
                <a:gd name="T10" fmla="*/ 3 w 47"/>
                <a:gd name="T11" fmla="*/ 0 h 25"/>
                <a:gd name="T12" fmla="*/ 2 w 47"/>
                <a:gd name="T13" fmla="*/ 0 h 25"/>
                <a:gd name="T14" fmla="*/ 1 w 47"/>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47"/>
                <a:gd name="T25" fmla="*/ 0 h 25"/>
                <a:gd name="T26" fmla="*/ 47 w 47"/>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7" h="25">
                  <a:moveTo>
                    <a:pt x="24" y="0"/>
                  </a:moveTo>
                  <a:lnTo>
                    <a:pt x="9" y="22"/>
                  </a:lnTo>
                  <a:lnTo>
                    <a:pt x="0" y="25"/>
                  </a:lnTo>
                  <a:lnTo>
                    <a:pt x="18" y="21"/>
                  </a:lnTo>
                  <a:lnTo>
                    <a:pt x="27" y="25"/>
                  </a:lnTo>
                  <a:lnTo>
                    <a:pt x="47" y="6"/>
                  </a:lnTo>
                  <a:lnTo>
                    <a:pt x="29" y="12"/>
                  </a:lnTo>
                  <a:lnTo>
                    <a:pt x="24"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4" name="Freeform 718">
              <a:extLst>
                <a:ext uri="{FF2B5EF4-FFF2-40B4-BE49-F238E27FC236}">
                  <a16:creationId xmlns:a16="http://schemas.microsoft.com/office/drawing/2014/main" xmlns="" id="{BABAA1B1-E9E5-41E9-8814-E213770F0A33}"/>
                </a:ext>
              </a:extLst>
            </p:cNvPr>
            <p:cNvSpPr>
              <a:spLocks noChangeAspect="1"/>
            </p:cNvSpPr>
            <p:nvPr/>
          </p:nvSpPr>
          <p:spPr bwMode="auto">
            <a:xfrm>
              <a:off x="2895" y="1357"/>
              <a:ext cx="176" cy="186"/>
            </a:xfrm>
            <a:custGeom>
              <a:avLst/>
              <a:gdLst>
                <a:gd name="T0" fmla="*/ 21 w 467"/>
                <a:gd name="T1" fmla="*/ 14 h 494"/>
                <a:gd name="T2" fmla="*/ 20 w 467"/>
                <a:gd name="T3" fmla="*/ 13 h 494"/>
                <a:gd name="T4" fmla="*/ 20 w 467"/>
                <a:gd name="T5" fmla="*/ 11 h 494"/>
                <a:gd name="T6" fmla="*/ 18 w 467"/>
                <a:gd name="T7" fmla="*/ 8 h 494"/>
                <a:gd name="T8" fmla="*/ 19 w 467"/>
                <a:gd name="T9" fmla="*/ 6 h 494"/>
                <a:gd name="T10" fmla="*/ 16 w 467"/>
                <a:gd name="T11" fmla="*/ 5 h 494"/>
                <a:gd name="T12" fmla="*/ 16 w 467"/>
                <a:gd name="T13" fmla="*/ 3 h 494"/>
                <a:gd name="T14" fmla="*/ 16 w 467"/>
                <a:gd name="T15" fmla="*/ 2 h 494"/>
                <a:gd name="T16" fmla="*/ 16 w 467"/>
                <a:gd name="T17" fmla="*/ 1 h 494"/>
                <a:gd name="T18" fmla="*/ 13 w 467"/>
                <a:gd name="T19" fmla="*/ 0 h 494"/>
                <a:gd name="T20" fmla="*/ 10 w 467"/>
                <a:gd name="T21" fmla="*/ 1 h 494"/>
                <a:gd name="T22" fmla="*/ 9 w 467"/>
                <a:gd name="T23" fmla="*/ 3 h 494"/>
                <a:gd name="T24" fmla="*/ 8 w 467"/>
                <a:gd name="T25" fmla="*/ 3 h 494"/>
                <a:gd name="T26" fmla="*/ 6 w 467"/>
                <a:gd name="T27" fmla="*/ 3 h 494"/>
                <a:gd name="T28" fmla="*/ 3 w 467"/>
                <a:gd name="T29" fmla="*/ 3 h 494"/>
                <a:gd name="T30" fmla="*/ 1 w 467"/>
                <a:gd name="T31" fmla="*/ 2 h 494"/>
                <a:gd name="T32" fmla="*/ 0 w 467"/>
                <a:gd name="T33" fmla="*/ 2 h 494"/>
                <a:gd name="T34" fmla="*/ 6 w 467"/>
                <a:gd name="T35" fmla="*/ 5 h 494"/>
                <a:gd name="T36" fmla="*/ 8 w 467"/>
                <a:gd name="T37" fmla="*/ 8 h 494"/>
                <a:gd name="T38" fmla="*/ 9 w 467"/>
                <a:gd name="T39" fmla="*/ 11 h 494"/>
                <a:gd name="T40" fmla="*/ 9 w 467"/>
                <a:gd name="T41" fmla="*/ 11 h 494"/>
                <a:gd name="T42" fmla="*/ 11 w 467"/>
                <a:gd name="T43" fmla="*/ 11 h 494"/>
                <a:gd name="T44" fmla="*/ 11 w 467"/>
                <a:gd name="T45" fmla="*/ 13 h 494"/>
                <a:gd name="T46" fmla="*/ 8 w 467"/>
                <a:gd name="T47" fmla="*/ 16 h 494"/>
                <a:gd name="T48" fmla="*/ 6 w 467"/>
                <a:gd name="T49" fmla="*/ 17 h 494"/>
                <a:gd name="T50" fmla="*/ 4 w 467"/>
                <a:gd name="T51" fmla="*/ 18 h 494"/>
                <a:gd name="T52" fmla="*/ 5 w 467"/>
                <a:gd name="T53" fmla="*/ 21 h 494"/>
                <a:gd name="T54" fmla="*/ 5 w 467"/>
                <a:gd name="T55" fmla="*/ 24 h 494"/>
                <a:gd name="T56" fmla="*/ 8 w 467"/>
                <a:gd name="T57" fmla="*/ 25 h 494"/>
                <a:gd name="T58" fmla="*/ 8 w 467"/>
                <a:gd name="T59" fmla="*/ 25 h 494"/>
                <a:gd name="T60" fmla="*/ 9 w 467"/>
                <a:gd name="T61" fmla="*/ 25 h 494"/>
                <a:gd name="T62" fmla="*/ 9 w 467"/>
                <a:gd name="T63" fmla="*/ 26 h 494"/>
                <a:gd name="T64" fmla="*/ 10 w 467"/>
                <a:gd name="T65" fmla="*/ 26 h 494"/>
                <a:gd name="T66" fmla="*/ 15 w 467"/>
                <a:gd name="T67" fmla="*/ 25 h 494"/>
                <a:gd name="T68" fmla="*/ 16 w 467"/>
                <a:gd name="T69" fmla="*/ 24 h 494"/>
                <a:gd name="T70" fmla="*/ 19 w 467"/>
                <a:gd name="T71" fmla="*/ 24 h 494"/>
                <a:gd name="T72" fmla="*/ 20 w 467"/>
                <a:gd name="T73" fmla="*/ 23 h 494"/>
                <a:gd name="T74" fmla="*/ 22 w 467"/>
                <a:gd name="T75" fmla="*/ 21 h 494"/>
                <a:gd name="T76" fmla="*/ 23 w 467"/>
                <a:gd name="T77" fmla="*/ 20 h 494"/>
                <a:gd name="T78" fmla="*/ 25 w 467"/>
                <a:gd name="T79" fmla="*/ 18 h 494"/>
                <a:gd name="T80" fmla="*/ 21 w 467"/>
                <a:gd name="T81" fmla="*/ 16 h 494"/>
                <a:gd name="T82" fmla="*/ 22 w 467"/>
                <a:gd name="T83" fmla="*/ 15 h 494"/>
                <a:gd name="T84" fmla="*/ 21 w 467"/>
                <a:gd name="T85" fmla="*/ 14 h 4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7"/>
                <a:gd name="T130" fmla="*/ 0 h 494"/>
                <a:gd name="T131" fmla="*/ 467 w 467"/>
                <a:gd name="T132" fmla="*/ 494 h 4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7" h="494">
                  <a:moveTo>
                    <a:pt x="392" y="266"/>
                  </a:moveTo>
                  <a:lnTo>
                    <a:pt x="378" y="249"/>
                  </a:lnTo>
                  <a:lnTo>
                    <a:pt x="375" y="206"/>
                  </a:lnTo>
                  <a:lnTo>
                    <a:pt x="328" y="152"/>
                  </a:lnTo>
                  <a:lnTo>
                    <a:pt x="351" y="118"/>
                  </a:lnTo>
                  <a:lnTo>
                    <a:pt x="297" y="88"/>
                  </a:lnTo>
                  <a:lnTo>
                    <a:pt x="294" y="57"/>
                  </a:lnTo>
                  <a:lnTo>
                    <a:pt x="297" y="46"/>
                  </a:lnTo>
                  <a:lnTo>
                    <a:pt x="294" y="17"/>
                  </a:lnTo>
                  <a:lnTo>
                    <a:pt x="236" y="0"/>
                  </a:lnTo>
                  <a:lnTo>
                    <a:pt x="185" y="20"/>
                  </a:lnTo>
                  <a:lnTo>
                    <a:pt x="173" y="55"/>
                  </a:lnTo>
                  <a:lnTo>
                    <a:pt x="152" y="66"/>
                  </a:lnTo>
                  <a:lnTo>
                    <a:pt x="104" y="64"/>
                  </a:lnTo>
                  <a:lnTo>
                    <a:pt x="64" y="57"/>
                  </a:lnTo>
                  <a:lnTo>
                    <a:pt x="24" y="33"/>
                  </a:lnTo>
                  <a:lnTo>
                    <a:pt x="0" y="46"/>
                  </a:lnTo>
                  <a:lnTo>
                    <a:pt x="104" y="90"/>
                  </a:lnTo>
                  <a:lnTo>
                    <a:pt x="140" y="155"/>
                  </a:lnTo>
                  <a:lnTo>
                    <a:pt x="158" y="200"/>
                  </a:lnTo>
                  <a:lnTo>
                    <a:pt x="175" y="197"/>
                  </a:lnTo>
                  <a:lnTo>
                    <a:pt x="194" y="211"/>
                  </a:lnTo>
                  <a:lnTo>
                    <a:pt x="203" y="245"/>
                  </a:lnTo>
                  <a:lnTo>
                    <a:pt x="139" y="294"/>
                  </a:lnTo>
                  <a:lnTo>
                    <a:pt x="113" y="321"/>
                  </a:lnTo>
                  <a:lnTo>
                    <a:pt x="80" y="336"/>
                  </a:lnTo>
                  <a:lnTo>
                    <a:pt x="88" y="391"/>
                  </a:lnTo>
                  <a:lnTo>
                    <a:pt x="100" y="454"/>
                  </a:lnTo>
                  <a:lnTo>
                    <a:pt x="143" y="467"/>
                  </a:lnTo>
                  <a:lnTo>
                    <a:pt x="143" y="475"/>
                  </a:lnTo>
                  <a:lnTo>
                    <a:pt x="160" y="473"/>
                  </a:lnTo>
                  <a:lnTo>
                    <a:pt x="175" y="494"/>
                  </a:lnTo>
                  <a:lnTo>
                    <a:pt x="185" y="487"/>
                  </a:lnTo>
                  <a:lnTo>
                    <a:pt x="280" y="469"/>
                  </a:lnTo>
                  <a:lnTo>
                    <a:pt x="300" y="460"/>
                  </a:lnTo>
                  <a:lnTo>
                    <a:pt x="351" y="460"/>
                  </a:lnTo>
                  <a:lnTo>
                    <a:pt x="381" y="430"/>
                  </a:lnTo>
                  <a:lnTo>
                    <a:pt x="409" y="402"/>
                  </a:lnTo>
                  <a:lnTo>
                    <a:pt x="439" y="372"/>
                  </a:lnTo>
                  <a:lnTo>
                    <a:pt x="467" y="342"/>
                  </a:lnTo>
                  <a:lnTo>
                    <a:pt x="397" y="302"/>
                  </a:lnTo>
                  <a:lnTo>
                    <a:pt x="415" y="288"/>
                  </a:lnTo>
                  <a:lnTo>
                    <a:pt x="392" y="26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5" name="Freeform 719">
              <a:extLst>
                <a:ext uri="{FF2B5EF4-FFF2-40B4-BE49-F238E27FC236}">
                  <a16:creationId xmlns:a16="http://schemas.microsoft.com/office/drawing/2014/main" xmlns="" id="{2DEC0C0F-9FED-4B3D-B0EE-3A581477D5A6}"/>
                </a:ext>
              </a:extLst>
            </p:cNvPr>
            <p:cNvSpPr>
              <a:spLocks noChangeAspect="1"/>
            </p:cNvSpPr>
            <p:nvPr/>
          </p:nvSpPr>
          <p:spPr bwMode="auto">
            <a:xfrm>
              <a:off x="2776" y="1758"/>
              <a:ext cx="122" cy="49"/>
            </a:xfrm>
            <a:custGeom>
              <a:avLst/>
              <a:gdLst>
                <a:gd name="T0" fmla="*/ 6 w 327"/>
                <a:gd name="T1" fmla="*/ 6 h 131"/>
                <a:gd name="T2" fmla="*/ 4 w 327"/>
                <a:gd name="T3" fmla="*/ 6 h 131"/>
                <a:gd name="T4" fmla="*/ 2 w 327"/>
                <a:gd name="T5" fmla="*/ 6 h 131"/>
                <a:gd name="T6" fmla="*/ 2 w 327"/>
                <a:gd name="T7" fmla="*/ 6 h 131"/>
                <a:gd name="T8" fmla="*/ 0 w 327"/>
                <a:gd name="T9" fmla="*/ 5 h 131"/>
                <a:gd name="T10" fmla="*/ 0 w 327"/>
                <a:gd name="T11" fmla="*/ 5 h 131"/>
                <a:gd name="T12" fmla="*/ 0 w 327"/>
                <a:gd name="T13" fmla="*/ 5 h 131"/>
                <a:gd name="T14" fmla="*/ 0 w 327"/>
                <a:gd name="T15" fmla="*/ 5 h 131"/>
                <a:gd name="T16" fmla="*/ 0 w 327"/>
                <a:gd name="T17" fmla="*/ 4 h 131"/>
                <a:gd name="T18" fmla="*/ 1 w 327"/>
                <a:gd name="T19" fmla="*/ 4 h 131"/>
                <a:gd name="T20" fmla="*/ 2 w 327"/>
                <a:gd name="T21" fmla="*/ 4 h 131"/>
                <a:gd name="T22" fmla="*/ 3 w 327"/>
                <a:gd name="T23" fmla="*/ 4 h 131"/>
                <a:gd name="T24" fmla="*/ 4 w 327"/>
                <a:gd name="T25" fmla="*/ 4 h 131"/>
                <a:gd name="T26" fmla="*/ 7 w 327"/>
                <a:gd name="T27" fmla="*/ 4 h 131"/>
                <a:gd name="T28" fmla="*/ 8 w 327"/>
                <a:gd name="T29" fmla="*/ 3 h 131"/>
                <a:gd name="T30" fmla="*/ 7 w 327"/>
                <a:gd name="T31" fmla="*/ 2 h 131"/>
                <a:gd name="T32" fmla="*/ 9 w 327"/>
                <a:gd name="T33" fmla="*/ 0 h 131"/>
                <a:gd name="T34" fmla="*/ 10 w 327"/>
                <a:gd name="T35" fmla="*/ 1 h 131"/>
                <a:gd name="T36" fmla="*/ 12 w 327"/>
                <a:gd name="T37" fmla="*/ 0 h 131"/>
                <a:gd name="T38" fmla="*/ 16 w 327"/>
                <a:gd name="T39" fmla="*/ 0 h 131"/>
                <a:gd name="T40" fmla="*/ 17 w 327"/>
                <a:gd name="T41" fmla="*/ 3 h 131"/>
                <a:gd name="T42" fmla="*/ 16 w 327"/>
                <a:gd name="T43" fmla="*/ 3 h 131"/>
                <a:gd name="T44" fmla="*/ 16 w 327"/>
                <a:gd name="T45" fmla="*/ 4 h 131"/>
                <a:gd name="T46" fmla="*/ 15 w 327"/>
                <a:gd name="T47" fmla="*/ 6 h 131"/>
                <a:gd name="T48" fmla="*/ 15 w 327"/>
                <a:gd name="T49" fmla="*/ 6 h 131"/>
                <a:gd name="T50" fmla="*/ 10 w 327"/>
                <a:gd name="T51" fmla="*/ 7 h 131"/>
                <a:gd name="T52" fmla="*/ 10 w 327"/>
                <a:gd name="T53" fmla="*/ 7 h 131"/>
                <a:gd name="T54" fmla="*/ 6 w 327"/>
                <a:gd name="T55" fmla="*/ 6 h 13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7"/>
                <a:gd name="T85" fmla="*/ 0 h 131"/>
                <a:gd name="T86" fmla="*/ 327 w 327"/>
                <a:gd name="T87" fmla="*/ 131 h 13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7" h="131">
                  <a:moveTo>
                    <a:pt x="115" y="108"/>
                  </a:moveTo>
                  <a:lnTo>
                    <a:pt x="69" y="114"/>
                  </a:lnTo>
                  <a:lnTo>
                    <a:pt x="42" y="111"/>
                  </a:lnTo>
                  <a:lnTo>
                    <a:pt x="42" y="109"/>
                  </a:lnTo>
                  <a:lnTo>
                    <a:pt x="8" y="100"/>
                  </a:lnTo>
                  <a:lnTo>
                    <a:pt x="5" y="100"/>
                  </a:lnTo>
                  <a:lnTo>
                    <a:pt x="3" y="97"/>
                  </a:lnTo>
                  <a:lnTo>
                    <a:pt x="0" y="90"/>
                  </a:lnTo>
                  <a:lnTo>
                    <a:pt x="2" y="75"/>
                  </a:lnTo>
                  <a:lnTo>
                    <a:pt x="32" y="81"/>
                  </a:lnTo>
                  <a:lnTo>
                    <a:pt x="39" y="82"/>
                  </a:lnTo>
                  <a:lnTo>
                    <a:pt x="53" y="73"/>
                  </a:lnTo>
                  <a:lnTo>
                    <a:pt x="89" y="72"/>
                  </a:lnTo>
                  <a:lnTo>
                    <a:pt x="141" y="72"/>
                  </a:lnTo>
                  <a:lnTo>
                    <a:pt x="153" y="67"/>
                  </a:lnTo>
                  <a:lnTo>
                    <a:pt x="145" y="37"/>
                  </a:lnTo>
                  <a:lnTo>
                    <a:pt x="181" y="8"/>
                  </a:lnTo>
                  <a:lnTo>
                    <a:pt x="205" y="20"/>
                  </a:lnTo>
                  <a:lnTo>
                    <a:pt x="230" y="0"/>
                  </a:lnTo>
                  <a:lnTo>
                    <a:pt x="299" y="8"/>
                  </a:lnTo>
                  <a:lnTo>
                    <a:pt x="327" y="49"/>
                  </a:lnTo>
                  <a:lnTo>
                    <a:pt x="311" y="67"/>
                  </a:lnTo>
                  <a:lnTo>
                    <a:pt x="306" y="70"/>
                  </a:lnTo>
                  <a:lnTo>
                    <a:pt x="292" y="106"/>
                  </a:lnTo>
                  <a:lnTo>
                    <a:pt x="287" y="111"/>
                  </a:lnTo>
                  <a:lnTo>
                    <a:pt x="202" y="131"/>
                  </a:lnTo>
                  <a:lnTo>
                    <a:pt x="184" y="128"/>
                  </a:lnTo>
                  <a:lnTo>
                    <a:pt x="115" y="10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6" name="Freeform 720">
              <a:extLst>
                <a:ext uri="{FF2B5EF4-FFF2-40B4-BE49-F238E27FC236}">
                  <a16:creationId xmlns:a16="http://schemas.microsoft.com/office/drawing/2014/main" xmlns="" id="{9220CE82-5C47-410B-AB58-998EEB4F8EB8}"/>
                </a:ext>
              </a:extLst>
            </p:cNvPr>
            <p:cNvSpPr>
              <a:spLocks noChangeAspect="1"/>
            </p:cNvSpPr>
            <p:nvPr/>
          </p:nvSpPr>
          <p:spPr bwMode="auto">
            <a:xfrm>
              <a:off x="2880" y="1831"/>
              <a:ext cx="67" cy="56"/>
            </a:xfrm>
            <a:custGeom>
              <a:avLst/>
              <a:gdLst>
                <a:gd name="T0" fmla="*/ 8 w 176"/>
                <a:gd name="T1" fmla="*/ 1 h 146"/>
                <a:gd name="T2" fmla="*/ 9 w 176"/>
                <a:gd name="T3" fmla="*/ 2 h 146"/>
                <a:gd name="T4" fmla="*/ 8 w 176"/>
                <a:gd name="T5" fmla="*/ 2 h 146"/>
                <a:gd name="T6" fmla="*/ 8 w 176"/>
                <a:gd name="T7" fmla="*/ 3 h 146"/>
                <a:gd name="T8" fmla="*/ 8 w 176"/>
                <a:gd name="T9" fmla="*/ 3 h 146"/>
                <a:gd name="T10" fmla="*/ 8 w 176"/>
                <a:gd name="T11" fmla="*/ 3 h 146"/>
                <a:gd name="T12" fmla="*/ 10 w 176"/>
                <a:gd name="T13" fmla="*/ 4 h 146"/>
                <a:gd name="T14" fmla="*/ 9 w 176"/>
                <a:gd name="T15" fmla="*/ 4 h 146"/>
                <a:gd name="T16" fmla="*/ 10 w 176"/>
                <a:gd name="T17" fmla="*/ 5 h 146"/>
                <a:gd name="T18" fmla="*/ 10 w 176"/>
                <a:gd name="T19" fmla="*/ 5 h 146"/>
                <a:gd name="T20" fmla="*/ 8 w 176"/>
                <a:gd name="T21" fmla="*/ 6 h 146"/>
                <a:gd name="T22" fmla="*/ 8 w 176"/>
                <a:gd name="T23" fmla="*/ 6 h 146"/>
                <a:gd name="T24" fmla="*/ 8 w 176"/>
                <a:gd name="T25" fmla="*/ 6 h 146"/>
                <a:gd name="T26" fmla="*/ 8 w 176"/>
                <a:gd name="T27" fmla="*/ 6 h 146"/>
                <a:gd name="T28" fmla="*/ 7 w 176"/>
                <a:gd name="T29" fmla="*/ 7 h 146"/>
                <a:gd name="T30" fmla="*/ 7 w 176"/>
                <a:gd name="T31" fmla="*/ 7 h 146"/>
                <a:gd name="T32" fmla="*/ 8 w 176"/>
                <a:gd name="T33" fmla="*/ 8 h 146"/>
                <a:gd name="T34" fmla="*/ 7 w 176"/>
                <a:gd name="T35" fmla="*/ 8 h 146"/>
                <a:gd name="T36" fmla="*/ 6 w 176"/>
                <a:gd name="T37" fmla="*/ 8 h 146"/>
                <a:gd name="T38" fmla="*/ 6 w 176"/>
                <a:gd name="T39" fmla="*/ 8 h 146"/>
                <a:gd name="T40" fmla="*/ 5 w 176"/>
                <a:gd name="T41" fmla="*/ 7 h 146"/>
                <a:gd name="T42" fmla="*/ 5 w 176"/>
                <a:gd name="T43" fmla="*/ 7 h 146"/>
                <a:gd name="T44" fmla="*/ 4 w 176"/>
                <a:gd name="T45" fmla="*/ 6 h 146"/>
                <a:gd name="T46" fmla="*/ 4 w 176"/>
                <a:gd name="T47" fmla="*/ 6 h 146"/>
                <a:gd name="T48" fmla="*/ 3 w 176"/>
                <a:gd name="T49" fmla="*/ 5 h 146"/>
                <a:gd name="T50" fmla="*/ 2 w 176"/>
                <a:gd name="T51" fmla="*/ 3 h 146"/>
                <a:gd name="T52" fmla="*/ 2 w 176"/>
                <a:gd name="T53" fmla="*/ 3 h 146"/>
                <a:gd name="T54" fmla="*/ 1 w 176"/>
                <a:gd name="T55" fmla="*/ 3 h 146"/>
                <a:gd name="T56" fmla="*/ 1 w 176"/>
                <a:gd name="T57" fmla="*/ 2 h 146"/>
                <a:gd name="T58" fmla="*/ 0 w 176"/>
                <a:gd name="T59" fmla="*/ 2 h 146"/>
                <a:gd name="T60" fmla="*/ 0 w 176"/>
                <a:gd name="T61" fmla="*/ 0 h 146"/>
                <a:gd name="T62" fmla="*/ 1 w 176"/>
                <a:gd name="T63" fmla="*/ 0 h 146"/>
                <a:gd name="T64" fmla="*/ 1 w 176"/>
                <a:gd name="T65" fmla="*/ 1 h 146"/>
                <a:gd name="T66" fmla="*/ 2 w 176"/>
                <a:gd name="T67" fmla="*/ 0 h 146"/>
                <a:gd name="T68" fmla="*/ 3 w 176"/>
                <a:gd name="T69" fmla="*/ 0 h 146"/>
                <a:gd name="T70" fmla="*/ 3 w 176"/>
                <a:gd name="T71" fmla="*/ 0 h 146"/>
                <a:gd name="T72" fmla="*/ 5 w 176"/>
                <a:gd name="T73" fmla="*/ 1 h 146"/>
                <a:gd name="T74" fmla="*/ 5 w 176"/>
                <a:gd name="T75" fmla="*/ 0 h 146"/>
                <a:gd name="T76" fmla="*/ 6 w 176"/>
                <a:gd name="T77" fmla="*/ 1 h 146"/>
                <a:gd name="T78" fmla="*/ 6 w 176"/>
                <a:gd name="T79" fmla="*/ 0 h 146"/>
                <a:gd name="T80" fmla="*/ 6 w 176"/>
                <a:gd name="T81" fmla="*/ 1 h 146"/>
                <a:gd name="T82" fmla="*/ 7 w 176"/>
                <a:gd name="T83" fmla="*/ 0 h 146"/>
                <a:gd name="T84" fmla="*/ 7 w 176"/>
                <a:gd name="T85" fmla="*/ 1 h 146"/>
                <a:gd name="T86" fmla="*/ 8 w 176"/>
                <a:gd name="T87" fmla="*/ 1 h 146"/>
                <a:gd name="T88" fmla="*/ 8 w 176"/>
                <a:gd name="T89" fmla="*/ 1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76"/>
                <a:gd name="T136" fmla="*/ 0 h 146"/>
                <a:gd name="T137" fmla="*/ 176 w 176"/>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76" h="146">
                  <a:moveTo>
                    <a:pt x="156" y="19"/>
                  </a:moveTo>
                  <a:lnTo>
                    <a:pt x="158" y="27"/>
                  </a:lnTo>
                  <a:lnTo>
                    <a:pt x="155" y="36"/>
                  </a:lnTo>
                  <a:lnTo>
                    <a:pt x="147" y="45"/>
                  </a:lnTo>
                  <a:lnTo>
                    <a:pt x="149" y="49"/>
                  </a:lnTo>
                  <a:lnTo>
                    <a:pt x="156" y="55"/>
                  </a:lnTo>
                  <a:lnTo>
                    <a:pt x="176" y="67"/>
                  </a:lnTo>
                  <a:lnTo>
                    <a:pt x="159" y="75"/>
                  </a:lnTo>
                  <a:lnTo>
                    <a:pt x="170" y="81"/>
                  </a:lnTo>
                  <a:lnTo>
                    <a:pt x="171" y="94"/>
                  </a:lnTo>
                  <a:lnTo>
                    <a:pt x="146" y="99"/>
                  </a:lnTo>
                  <a:lnTo>
                    <a:pt x="156" y="108"/>
                  </a:lnTo>
                  <a:lnTo>
                    <a:pt x="150" y="113"/>
                  </a:lnTo>
                  <a:lnTo>
                    <a:pt x="143" y="108"/>
                  </a:lnTo>
                  <a:lnTo>
                    <a:pt x="132" y="122"/>
                  </a:lnTo>
                  <a:lnTo>
                    <a:pt x="126" y="127"/>
                  </a:lnTo>
                  <a:lnTo>
                    <a:pt x="137" y="143"/>
                  </a:lnTo>
                  <a:lnTo>
                    <a:pt x="126" y="146"/>
                  </a:lnTo>
                  <a:lnTo>
                    <a:pt x="118" y="142"/>
                  </a:lnTo>
                  <a:lnTo>
                    <a:pt x="104" y="133"/>
                  </a:lnTo>
                  <a:lnTo>
                    <a:pt x="92" y="127"/>
                  </a:lnTo>
                  <a:lnTo>
                    <a:pt x="92" y="122"/>
                  </a:lnTo>
                  <a:lnTo>
                    <a:pt x="74" y="106"/>
                  </a:lnTo>
                  <a:lnTo>
                    <a:pt x="71" y="100"/>
                  </a:lnTo>
                  <a:lnTo>
                    <a:pt x="61" y="94"/>
                  </a:lnTo>
                  <a:lnTo>
                    <a:pt x="25" y="61"/>
                  </a:lnTo>
                  <a:lnTo>
                    <a:pt x="26" y="58"/>
                  </a:lnTo>
                  <a:lnTo>
                    <a:pt x="19" y="57"/>
                  </a:lnTo>
                  <a:lnTo>
                    <a:pt x="10" y="33"/>
                  </a:lnTo>
                  <a:lnTo>
                    <a:pt x="1" y="25"/>
                  </a:lnTo>
                  <a:lnTo>
                    <a:pt x="0" y="5"/>
                  </a:lnTo>
                  <a:lnTo>
                    <a:pt x="10" y="3"/>
                  </a:lnTo>
                  <a:lnTo>
                    <a:pt x="22" y="15"/>
                  </a:lnTo>
                  <a:lnTo>
                    <a:pt x="32" y="0"/>
                  </a:lnTo>
                  <a:lnTo>
                    <a:pt x="47" y="0"/>
                  </a:lnTo>
                  <a:lnTo>
                    <a:pt x="59" y="5"/>
                  </a:lnTo>
                  <a:lnTo>
                    <a:pt x="91" y="11"/>
                  </a:lnTo>
                  <a:lnTo>
                    <a:pt x="95" y="5"/>
                  </a:lnTo>
                  <a:lnTo>
                    <a:pt x="103" y="11"/>
                  </a:lnTo>
                  <a:lnTo>
                    <a:pt x="107" y="6"/>
                  </a:lnTo>
                  <a:lnTo>
                    <a:pt x="118" y="11"/>
                  </a:lnTo>
                  <a:lnTo>
                    <a:pt x="125" y="9"/>
                  </a:lnTo>
                  <a:lnTo>
                    <a:pt x="134" y="18"/>
                  </a:lnTo>
                  <a:lnTo>
                    <a:pt x="143" y="19"/>
                  </a:lnTo>
                  <a:lnTo>
                    <a:pt x="156" y="1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7" name="Freeform 721">
              <a:extLst>
                <a:ext uri="{FF2B5EF4-FFF2-40B4-BE49-F238E27FC236}">
                  <a16:creationId xmlns:a16="http://schemas.microsoft.com/office/drawing/2014/main" xmlns="" id="{3714990D-2641-42F4-9C54-D4446F374B88}"/>
                </a:ext>
              </a:extLst>
            </p:cNvPr>
            <p:cNvSpPr>
              <a:spLocks noChangeAspect="1"/>
            </p:cNvSpPr>
            <p:nvPr/>
          </p:nvSpPr>
          <p:spPr bwMode="auto">
            <a:xfrm>
              <a:off x="2845" y="1804"/>
              <a:ext cx="95" cy="76"/>
            </a:xfrm>
            <a:custGeom>
              <a:avLst/>
              <a:gdLst>
                <a:gd name="T0" fmla="*/ 13 w 252"/>
                <a:gd name="T1" fmla="*/ 5 h 200"/>
                <a:gd name="T2" fmla="*/ 14 w 252"/>
                <a:gd name="T3" fmla="*/ 4 h 200"/>
                <a:gd name="T4" fmla="*/ 13 w 252"/>
                <a:gd name="T5" fmla="*/ 4 h 200"/>
                <a:gd name="T6" fmla="*/ 13 w 252"/>
                <a:gd name="T7" fmla="*/ 3 h 200"/>
                <a:gd name="T8" fmla="*/ 12 w 252"/>
                <a:gd name="T9" fmla="*/ 2 h 200"/>
                <a:gd name="T10" fmla="*/ 6 w 252"/>
                <a:gd name="T11" fmla="*/ 0 h 200"/>
                <a:gd name="T12" fmla="*/ 6 w 252"/>
                <a:gd name="T13" fmla="*/ 0 h 200"/>
                <a:gd name="T14" fmla="*/ 5 w 252"/>
                <a:gd name="T15" fmla="*/ 1 h 200"/>
                <a:gd name="T16" fmla="*/ 4 w 252"/>
                <a:gd name="T17" fmla="*/ 1 h 200"/>
                <a:gd name="T18" fmla="*/ 5 w 252"/>
                <a:gd name="T19" fmla="*/ 2 h 200"/>
                <a:gd name="T20" fmla="*/ 5 w 252"/>
                <a:gd name="T21" fmla="*/ 2 h 200"/>
                <a:gd name="T22" fmla="*/ 3 w 252"/>
                <a:gd name="T23" fmla="*/ 3 h 200"/>
                <a:gd name="T24" fmla="*/ 3 w 252"/>
                <a:gd name="T25" fmla="*/ 3 h 200"/>
                <a:gd name="T26" fmla="*/ 2 w 252"/>
                <a:gd name="T27" fmla="*/ 3 h 200"/>
                <a:gd name="T28" fmla="*/ 2 w 252"/>
                <a:gd name="T29" fmla="*/ 3 h 200"/>
                <a:gd name="T30" fmla="*/ 1 w 252"/>
                <a:gd name="T31" fmla="*/ 3 h 200"/>
                <a:gd name="T32" fmla="*/ 0 w 252"/>
                <a:gd name="T33" fmla="*/ 4 h 200"/>
                <a:gd name="T34" fmla="*/ 2 w 252"/>
                <a:gd name="T35" fmla="*/ 4 h 200"/>
                <a:gd name="T36" fmla="*/ 4 w 252"/>
                <a:gd name="T37" fmla="*/ 8 h 200"/>
                <a:gd name="T38" fmla="*/ 9 w 252"/>
                <a:gd name="T39" fmla="*/ 11 h 200"/>
                <a:gd name="T40" fmla="*/ 10 w 252"/>
                <a:gd name="T41" fmla="*/ 11 h 200"/>
                <a:gd name="T42" fmla="*/ 9 w 252"/>
                <a:gd name="T43" fmla="*/ 10 h 200"/>
                <a:gd name="T44" fmla="*/ 8 w 252"/>
                <a:gd name="T45" fmla="*/ 9 h 200"/>
                <a:gd name="T46" fmla="*/ 6 w 252"/>
                <a:gd name="T47" fmla="*/ 7 h 200"/>
                <a:gd name="T48" fmla="*/ 6 w 252"/>
                <a:gd name="T49" fmla="*/ 6 h 200"/>
                <a:gd name="T50" fmla="*/ 5 w 252"/>
                <a:gd name="T51" fmla="*/ 4 h 200"/>
                <a:gd name="T52" fmla="*/ 6 w 252"/>
                <a:gd name="T53" fmla="*/ 5 h 200"/>
                <a:gd name="T54" fmla="*/ 8 w 252"/>
                <a:gd name="T55" fmla="*/ 4 h 200"/>
                <a:gd name="T56" fmla="*/ 10 w 252"/>
                <a:gd name="T57" fmla="*/ 5 h 200"/>
                <a:gd name="T58" fmla="*/ 11 w 252"/>
                <a:gd name="T59" fmla="*/ 5 h 200"/>
                <a:gd name="T60" fmla="*/ 11 w 252"/>
                <a:gd name="T61" fmla="*/ 5 h 200"/>
                <a:gd name="T62" fmla="*/ 12 w 252"/>
                <a:gd name="T63" fmla="*/ 5 h 2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2"/>
                <a:gd name="T97" fmla="*/ 0 h 200"/>
                <a:gd name="T98" fmla="*/ 252 w 252"/>
                <a:gd name="T99" fmla="*/ 200 h 2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2" h="200">
                  <a:moveTo>
                    <a:pt x="227" y="91"/>
                  </a:moveTo>
                  <a:lnTo>
                    <a:pt x="236" y="92"/>
                  </a:lnTo>
                  <a:lnTo>
                    <a:pt x="240" y="81"/>
                  </a:lnTo>
                  <a:lnTo>
                    <a:pt x="252" y="76"/>
                  </a:lnTo>
                  <a:lnTo>
                    <a:pt x="252" y="73"/>
                  </a:lnTo>
                  <a:lnTo>
                    <a:pt x="237" y="69"/>
                  </a:lnTo>
                  <a:lnTo>
                    <a:pt x="233" y="66"/>
                  </a:lnTo>
                  <a:lnTo>
                    <a:pt x="237" y="61"/>
                  </a:lnTo>
                  <a:lnTo>
                    <a:pt x="233" y="60"/>
                  </a:lnTo>
                  <a:lnTo>
                    <a:pt x="221" y="39"/>
                  </a:lnTo>
                  <a:lnTo>
                    <a:pt x="157" y="34"/>
                  </a:lnTo>
                  <a:lnTo>
                    <a:pt x="118" y="0"/>
                  </a:lnTo>
                  <a:lnTo>
                    <a:pt x="115" y="6"/>
                  </a:lnTo>
                  <a:lnTo>
                    <a:pt x="110" y="6"/>
                  </a:lnTo>
                  <a:lnTo>
                    <a:pt x="110" y="10"/>
                  </a:lnTo>
                  <a:lnTo>
                    <a:pt x="97" y="10"/>
                  </a:lnTo>
                  <a:lnTo>
                    <a:pt x="94" y="16"/>
                  </a:lnTo>
                  <a:lnTo>
                    <a:pt x="79" y="19"/>
                  </a:lnTo>
                  <a:lnTo>
                    <a:pt x="82" y="28"/>
                  </a:lnTo>
                  <a:lnTo>
                    <a:pt x="84" y="33"/>
                  </a:lnTo>
                  <a:lnTo>
                    <a:pt x="88" y="42"/>
                  </a:lnTo>
                  <a:lnTo>
                    <a:pt x="81" y="42"/>
                  </a:lnTo>
                  <a:lnTo>
                    <a:pt x="67" y="48"/>
                  </a:lnTo>
                  <a:lnTo>
                    <a:pt x="67" y="54"/>
                  </a:lnTo>
                  <a:lnTo>
                    <a:pt x="70" y="61"/>
                  </a:lnTo>
                  <a:lnTo>
                    <a:pt x="60" y="63"/>
                  </a:lnTo>
                  <a:lnTo>
                    <a:pt x="51" y="57"/>
                  </a:lnTo>
                  <a:lnTo>
                    <a:pt x="46" y="58"/>
                  </a:lnTo>
                  <a:lnTo>
                    <a:pt x="45" y="58"/>
                  </a:lnTo>
                  <a:lnTo>
                    <a:pt x="37" y="52"/>
                  </a:lnTo>
                  <a:lnTo>
                    <a:pt x="31" y="63"/>
                  </a:lnTo>
                  <a:lnTo>
                    <a:pt x="10" y="61"/>
                  </a:lnTo>
                  <a:lnTo>
                    <a:pt x="0" y="57"/>
                  </a:lnTo>
                  <a:lnTo>
                    <a:pt x="9" y="72"/>
                  </a:lnTo>
                  <a:lnTo>
                    <a:pt x="19" y="91"/>
                  </a:lnTo>
                  <a:lnTo>
                    <a:pt x="31" y="78"/>
                  </a:lnTo>
                  <a:lnTo>
                    <a:pt x="64" y="131"/>
                  </a:lnTo>
                  <a:lnTo>
                    <a:pt x="76" y="143"/>
                  </a:lnTo>
                  <a:lnTo>
                    <a:pt x="119" y="170"/>
                  </a:lnTo>
                  <a:lnTo>
                    <a:pt x="173" y="198"/>
                  </a:lnTo>
                  <a:lnTo>
                    <a:pt x="182" y="200"/>
                  </a:lnTo>
                  <a:lnTo>
                    <a:pt x="185" y="198"/>
                  </a:lnTo>
                  <a:lnTo>
                    <a:pt x="185" y="195"/>
                  </a:lnTo>
                  <a:lnTo>
                    <a:pt x="167" y="179"/>
                  </a:lnTo>
                  <a:lnTo>
                    <a:pt x="164" y="173"/>
                  </a:lnTo>
                  <a:lnTo>
                    <a:pt x="154" y="167"/>
                  </a:lnTo>
                  <a:lnTo>
                    <a:pt x="118" y="134"/>
                  </a:lnTo>
                  <a:lnTo>
                    <a:pt x="119" y="131"/>
                  </a:lnTo>
                  <a:lnTo>
                    <a:pt x="112" y="130"/>
                  </a:lnTo>
                  <a:lnTo>
                    <a:pt x="103" y="106"/>
                  </a:lnTo>
                  <a:lnTo>
                    <a:pt x="94" y="98"/>
                  </a:lnTo>
                  <a:lnTo>
                    <a:pt x="93" y="78"/>
                  </a:lnTo>
                  <a:lnTo>
                    <a:pt x="103" y="76"/>
                  </a:lnTo>
                  <a:lnTo>
                    <a:pt x="115" y="88"/>
                  </a:lnTo>
                  <a:lnTo>
                    <a:pt x="125" y="73"/>
                  </a:lnTo>
                  <a:lnTo>
                    <a:pt x="140" y="73"/>
                  </a:lnTo>
                  <a:lnTo>
                    <a:pt x="152" y="78"/>
                  </a:lnTo>
                  <a:lnTo>
                    <a:pt x="184" y="84"/>
                  </a:lnTo>
                  <a:lnTo>
                    <a:pt x="188" y="78"/>
                  </a:lnTo>
                  <a:lnTo>
                    <a:pt x="196" y="84"/>
                  </a:lnTo>
                  <a:lnTo>
                    <a:pt x="200" y="79"/>
                  </a:lnTo>
                  <a:lnTo>
                    <a:pt x="211" y="84"/>
                  </a:lnTo>
                  <a:lnTo>
                    <a:pt x="218" y="82"/>
                  </a:lnTo>
                  <a:lnTo>
                    <a:pt x="227" y="9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8" name="Freeform 722">
              <a:extLst>
                <a:ext uri="{FF2B5EF4-FFF2-40B4-BE49-F238E27FC236}">
                  <a16:creationId xmlns:a16="http://schemas.microsoft.com/office/drawing/2014/main" xmlns="" id="{77083597-ABF3-4A4A-88D3-63B666B4A466}"/>
                </a:ext>
              </a:extLst>
            </p:cNvPr>
            <p:cNvSpPr>
              <a:spLocks noChangeAspect="1"/>
            </p:cNvSpPr>
            <p:nvPr/>
          </p:nvSpPr>
          <p:spPr bwMode="auto">
            <a:xfrm>
              <a:off x="2903" y="1880"/>
              <a:ext cx="25" cy="10"/>
            </a:xfrm>
            <a:custGeom>
              <a:avLst/>
              <a:gdLst>
                <a:gd name="T0" fmla="*/ 3 w 67"/>
                <a:gd name="T1" fmla="*/ 1 h 27"/>
                <a:gd name="T2" fmla="*/ 3 w 67"/>
                <a:gd name="T3" fmla="*/ 1 h 27"/>
                <a:gd name="T4" fmla="*/ 3 w 67"/>
                <a:gd name="T5" fmla="*/ 1 h 27"/>
                <a:gd name="T6" fmla="*/ 3 w 67"/>
                <a:gd name="T7" fmla="*/ 1 h 27"/>
                <a:gd name="T8" fmla="*/ 2 w 67"/>
                <a:gd name="T9" fmla="*/ 0 h 27"/>
                <a:gd name="T10" fmla="*/ 1 w 67"/>
                <a:gd name="T11" fmla="*/ 0 h 27"/>
                <a:gd name="T12" fmla="*/ 1 w 67"/>
                <a:gd name="T13" fmla="*/ 0 h 27"/>
                <a:gd name="T14" fmla="*/ 0 w 67"/>
                <a:gd name="T15" fmla="*/ 0 h 27"/>
                <a:gd name="T16" fmla="*/ 3 w 67"/>
                <a:gd name="T17" fmla="*/ 1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7"/>
                <a:gd name="T28" fmla="*/ 0 h 27"/>
                <a:gd name="T29" fmla="*/ 67 w 67"/>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7" h="27">
                  <a:moveTo>
                    <a:pt x="67" y="27"/>
                  </a:moveTo>
                  <a:lnTo>
                    <a:pt x="67" y="21"/>
                  </a:lnTo>
                  <a:lnTo>
                    <a:pt x="67" y="19"/>
                  </a:lnTo>
                  <a:lnTo>
                    <a:pt x="59" y="15"/>
                  </a:lnTo>
                  <a:lnTo>
                    <a:pt x="45" y="6"/>
                  </a:lnTo>
                  <a:lnTo>
                    <a:pt x="33" y="0"/>
                  </a:lnTo>
                  <a:lnTo>
                    <a:pt x="30" y="1"/>
                  </a:lnTo>
                  <a:lnTo>
                    <a:pt x="0" y="0"/>
                  </a:lnTo>
                  <a:lnTo>
                    <a:pt x="67" y="2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19" name="Freeform 723">
              <a:extLst>
                <a:ext uri="{FF2B5EF4-FFF2-40B4-BE49-F238E27FC236}">
                  <a16:creationId xmlns:a16="http://schemas.microsoft.com/office/drawing/2014/main" xmlns="" id="{08666D7F-738B-4124-A125-B0BEEB2C33C5}"/>
                </a:ext>
              </a:extLst>
            </p:cNvPr>
            <p:cNvSpPr>
              <a:spLocks noChangeAspect="1"/>
            </p:cNvSpPr>
            <p:nvPr/>
          </p:nvSpPr>
          <p:spPr bwMode="auto">
            <a:xfrm>
              <a:off x="2545" y="1714"/>
              <a:ext cx="206" cy="176"/>
            </a:xfrm>
            <a:custGeom>
              <a:avLst/>
              <a:gdLst>
                <a:gd name="T0" fmla="*/ 28 w 549"/>
                <a:gd name="T1" fmla="*/ 20 h 466"/>
                <a:gd name="T2" fmla="*/ 28 w 549"/>
                <a:gd name="T3" fmla="*/ 21 h 466"/>
                <a:gd name="T4" fmla="*/ 28 w 549"/>
                <a:gd name="T5" fmla="*/ 21 h 466"/>
                <a:gd name="T6" fmla="*/ 28 w 549"/>
                <a:gd name="T7" fmla="*/ 21 h 466"/>
                <a:gd name="T8" fmla="*/ 28 w 549"/>
                <a:gd name="T9" fmla="*/ 22 h 466"/>
                <a:gd name="T10" fmla="*/ 26 w 549"/>
                <a:gd name="T11" fmla="*/ 23 h 466"/>
                <a:gd name="T12" fmla="*/ 23 w 549"/>
                <a:gd name="T13" fmla="*/ 22 h 466"/>
                <a:gd name="T14" fmla="*/ 22 w 549"/>
                <a:gd name="T15" fmla="*/ 22 h 466"/>
                <a:gd name="T16" fmla="*/ 21 w 549"/>
                <a:gd name="T17" fmla="*/ 22 h 466"/>
                <a:gd name="T18" fmla="*/ 20 w 549"/>
                <a:gd name="T19" fmla="*/ 22 h 466"/>
                <a:gd name="T20" fmla="*/ 18 w 549"/>
                <a:gd name="T21" fmla="*/ 23 h 466"/>
                <a:gd name="T22" fmla="*/ 18 w 549"/>
                <a:gd name="T23" fmla="*/ 25 h 466"/>
                <a:gd name="T24" fmla="*/ 15 w 549"/>
                <a:gd name="T25" fmla="*/ 25 h 466"/>
                <a:gd name="T26" fmla="*/ 15 w 549"/>
                <a:gd name="T27" fmla="*/ 25 h 466"/>
                <a:gd name="T28" fmla="*/ 14 w 549"/>
                <a:gd name="T29" fmla="*/ 25 h 466"/>
                <a:gd name="T30" fmla="*/ 8 w 549"/>
                <a:gd name="T31" fmla="*/ 23 h 466"/>
                <a:gd name="T32" fmla="*/ 7 w 549"/>
                <a:gd name="T33" fmla="*/ 22 h 466"/>
                <a:gd name="T34" fmla="*/ 8 w 549"/>
                <a:gd name="T35" fmla="*/ 21 h 466"/>
                <a:gd name="T36" fmla="*/ 8 w 549"/>
                <a:gd name="T37" fmla="*/ 19 h 466"/>
                <a:gd name="T38" fmla="*/ 8 w 549"/>
                <a:gd name="T39" fmla="*/ 16 h 466"/>
                <a:gd name="T40" fmla="*/ 9 w 549"/>
                <a:gd name="T41" fmla="*/ 17 h 466"/>
                <a:gd name="T42" fmla="*/ 8 w 549"/>
                <a:gd name="T43" fmla="*/ 15 h 466"/>
                <a:gd name="T44" fmla="*/ 8 w 549"/>
                <a:gd name="T45" fmla="*/ 14 h 466"/>
                <a:gd name="T46" fmla="*/ 7 w 549"/>
                <a:gd name="T47" fmla="*/ 14 h 466"/>
                <a:gd name="T48" fmla="*/ 6 w 549"/>
                <a:gd name="T49" fmla="*/ 12 h 466"/>
                <a:gd name="T50" fmla="*/ 6 w 549"/>
                <a:gd name="T51" fmla="*/ 11 h 466"/>
                <a:gd name="T52" fmla="*/ 5 w 549"/>
                <a:gd name="T53" fmla="*/ 11 h 466"/>
                <a:gd name="T54" fmla="*/ 4 w 549"/>
                <a:gd name="T55" fmla="*/ 10 h 466"/>
                <a:gd name="T56" fmla="*/ 2 w 549"/>
                <a:gd name="T57" fmla="*/ 9 h 466"/>
                <a:gd name="T58" fmla="*/ 1 w 549"/>
                <a:gd name="T59" fmla="*/ 9 h 466"/>
                <a:gd name="T60" fmla="*/ 1 w 549"/>
                <a:gd name="T61" fmla="*/ 8 h 466"/>
                <a:gd name="T62" fmla="*/ 1 w 549"/>
                <a:gd name="T63" fmla="*/ 8 h 466"/>
                <a:gd name="T64" fmla="*/ 0 w 549"/>
                <a:gd name="T65" fmla="*/ 8 h 466"/>
                <a:gd name="T66" fmla="*/ 3 w 549"/>
                <a:gd name="T67" fmla="*/ 6 h 466"/>
                <a:gd name="T68" fmla="*/ 5 w 549"/>
                <a:gd name="T69" fmla="*/ 7 h 466"/>
                <a:gd name="T70" fmla="*/ 7 w 549"/>
                <a:gd name="T71" fmla="*/ 7 h 466"/>
                <a:gd name="T72" fmla="*/ 7 w 549"/>
                <a:gd name="T73" fmla="*/ 4 h 466"/>
                <a:gd name="T74" fmla="*/ 8 w 549"/>
                <a:gd name="T75" fmla="*/ 4 h 466"/>
                <a:gd name="T76" fmla="*/ 8 w 549"/>
                <a:gd name="T77" fmla="*/ 5 h 466"/>
                <a:gd name="T78" fmla="*/ 12 w 549"/>
                <a:gd name="T79" fmla="*/ 5 h 466"/>
                <a:gd name="T80" fmla="*/ 11 w 549"/>
                <a:gd name="T81" fmla="*/ 5 h 466"/>
                <a:gd name="T82" fmla="*/ 14 w 549"/>
                <a:gd name="T83" fmla="*/ 3 h 466"/>
                <a:gd name="T84" fmla="*/ 14 w 549"/>
                <a:gd name="T85" fmla="*/ 1 h 466"/>
                <a:gd name="T86" fmla="*/ 17 w 549"/>
                <a:gd name="T87" fmla="*/ 0 h 466"/>
                <a:gd name="T88" fmla="*/ 17 w 549"/>
                <a:gd name="T89" fmla="*/ 1 h 466"/>
                <a:gd name="T90" fmla="*/ 20 w 549"/>
                <a:gd name="T91" fmla="*/ 3 h 466"/>
                <a:gd name="T92" fmla="*/ 21 w 549"/>
                <a:gd name="T93" fmla="*/ 3 h 466"/>
                <a:gd name="T94" fmla="*/ 21 w 549"/>
                <a:gd name="T95" fmla="*/ 3 h 466"/>
                <a:gd name="T96" fmla="*/ 24 w 549"/>
                <a:gd name="T97" fmla="*/ 5 h 466"/>
                <a:gd name="T98" fmla="*/ 25 w 549"/>
                <a:gd name="T99" fmla="*/ 5 h 466"/>
                <a:gd name="T100" fmla="*/ 26 w 549"/>
                <a:gd name="T101" fmla="*/ 5 h 466"/>
                <a:gd name="T102" fmla="*/ 29 w 549"/>
                <a:gd name="T103" fmla="*/ 6 h 466"/>
                <a:gd name="T104" fmla="*/ 28 w 549"/>
                <a:gd name="T105" fmla="*/ 10 h 466"/>
                <a:gd name="T106" fmla="*/ 27 w 549"/>
                <a:gd name="T107" fmla="*/ 11 h 466"/>
                <a:gd name="T108" fmla="*/ 27 w 549"/>
                <a:gd name="T109" fmla="*/ 11 h 466"/>
                <a:gd name="T110" fmla="*/ 25 w 549"/>
                <a:gd name="T111" fmla="*/ 14 h 466"/>
                <a:gd name="T112" fmla="*/ 26 w 549"/>
                <a:gd name="T113" fmla="*/ 14 h 466"/>
                <a:gd name="T114" fmla="*/ 27 w 549"/>
                <a:gd name="T115" fmla="*/ 15 h 466"/>
                <a:gd name="T116" fmla="*/ 27 w 549"/>
                <a:gd name="T117" fmla="*/ 16 h 466"/>
                <a:gd name="T118" fmla="*/ 27 w 549"/>
                <a:gd name="T119" fmla="*/ 17 h 466"/>
                <a:gd name="T120" fmla="*/ 27 w 549"/>
                <a:gd name="T121" fmla="*/ 18 h 466"/>
                <a:gd name="T122" fmla="*/ 27 w 549"/>
                <a:gd name="T123" fmla="*/ 19 h 466"/>
                <a:gd name="T124" fmla="*/ 28 w 549"/>
                <a:gd name="T125" fmla="*/ 20 h 46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49"/>
                <a:gd name="T190" fmla="*/ 0 h 466"/>
                <a:gd name="T191" fmla="*/ 549 w 549"/>
                <a:gd name="T192" fmla="*/ 466 h 46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49" h="466">
                  <a:moveTo>
                    <a:pt x="535" y="372"/>
                  </a:moveTo>
                  <a:lnTo>
                    <a:pt x="535" y="393"/>
                  </a:lnTo>
                  <a:lnTo>
                    <a:pt x="531" y="394"/>
                  </a:lnTo>
                  <a:lnTo>
                    <a:pt x="529" y="394"/>
                  </a:lnTo>
                  <a:lnTo>
                    <a:pt x="529" y="396"/>
                  </a:lnTo>
                  <a:lnTo>
                    <a:pt x="486" y="431"/>
                  </a:lnTo>
                  <a:lnTo>
                    <a:pt x="428" y="412"/>
                  </a:lnTo>
                  <a:lnTo>
                    <a:pt x="413" y="408"/>
                  </a:lnTo>
                  <a:lnTo>
                    <a:pt x="407" y="412"/>
                  </a:lnTo>
                  <a:lnTo>
                    <a:pt x="370" y="411"/>
                  </a:lnTo>
                  <a:lnTo>
                    <a:pt x="343" y="431"/>
                  </a:lnTo>
                  <a:lnTo>
                    <a:pt x="347" y="466"/>
                  </a:lnTo>
                  <a:lnTo>
                    <a:pt x="282" y="463"/>
                  </a:lnTo>
                  <a:lnTo>
                    <a:pt x="283" y="457"/>
                  </a:lnTo>
                  <a:lnTo>
                    <a:pt x="270" y="457"/>
                  </a:lnTo>
                  <a:lnTo>
                    <a:pt x="147" y="430"/>
                  </a:lnTo>
                  <a:lnTo>
                    <a:pt x="126" y="414"/>
                  </a:lnTo>
                  <a:lnTo>
                    <a:pt x="143" y="387"/>
                  </a:lnTo>
                  <a:lnTo>
                    <a:pt x="149" y="343"/>
                  </a:lnTo>
                  <a:lnTo>
                    <a:pt x="153" y="300"/>
                  </a:lnTo>
                  <a:lnTo>
                    <a:pt x="176" y="324"/>
                  </a:lnTo>
                  <a:lnTo>
                    <a:pt x="153" y="284"/>
                  </a:lnTo>
                  <a:lnTo>
                    <a:pt x="156" y="267"/>
                  </a:lnTo>
                  <a:lnTo>
                    <a:pt x="134" y="249"/>
                  </a:lnTo>
                  <a:lnTo>
                    <a:pt x="116" y="214"/>
                  </a:lnTo>
                  <a:lnTo>
                    <a:pt x="120" y="205"/>
                  </a:lnTo>
                  <a:lnTo>
                    <a:pt x="98" y="196"/>
                  </a:lnTo>
                  <a:lnTo>
                    <a:pt x="70" y="187"/>
                  </a:lnTo>
                  <a:lnTo>
                    <a:pt x="32" y="172"/>
                  </a:lnTo>
                  <a:lnTo>
                    <a:pt x="10" y="164"/>
                  </a:lnTo>
                  <a:lnTo>
                    <a:pt x="14" y="152"/>
                  </a:lnTo>
                  <a:lnTo>
                    <a:pt x="20" y="148"/>
                  </a:lnTo>
                  <a:lnTo>
                    <a:pt x="0" y="145"/>
                  </a:lnTo>
                  <a:lnTo>
                    <a:pt x="50" y="123"/>
                  </a:lnTo>
                  <a:lnTo>
                    <a:pt x="83" y="130"/>
                  </a:lnTo>
                  <a:lnTo>
                    <a:pt x="137" y="130"/>
                  </a:lnTo>
                  <a:lnTo>
                    <a:pt x="126" y="79"/>
                  </a:lnTo>
                  <a:lnTo>
                    <a:pt x="140" y="75"/>
                  </a:lnTo>
                  <a:lnTo>
                    <a:pt x="155" y="90"/>
                  </a:lnTo>
                  <a:lnTo>
                    <a:pt x="222" y="87"/>
                  </a:lnTo>
                  <a:lnTo>
                    <a:pt x="207" y="82"/>
                  </a:lnTo>
                  <a:lnTo>
                    <a:pt x="265" y="51"/>
                  </a:lnTo>
                  <a:lnTo>
                    <a:pt x="271" y="15"/>
                  </a:lnTo>
                  <a:lnTo>
                    <a:pt x="311" y="0"/>
                  </a:lnTo>
                  <a:lnTo>
                    <a:pt x="328" y="18"/>
                  </a:lnTo>
                  <a:lnTo>
                    <a:pt x="383" y="54"/>
                  </a:lnTo>
                  <a:lnTo>
                    <a:pt x="403" y="52"/>
                  </a:lnTo>
                  <a:lnTo>
                    <a:pt x="407" y="57"/>
                  </a:lnTo>
                  <a:lnTo>
                    <a:pt x="450" y="81"/>
                  </a:lnTo>
                  <a:lnTo>
                    <a:pt x="474" y="85"/>
                  </a:lnTo>
                  <a:lnTo>
                    <a:pt x="482" y="90"/>
                  </a:lnTo>
                  <a:lnTo>
                    <a:pt x="549" y="112"/>
                  </a:lnTo>
                  <a:lnTo>
                    <a:pt x="531" y="187"/>
                  </a:lnTo>
                  <a:lnTo>
                    <a:pt x="516" y="196"/>
                  </a:lnTo>
                  <a:lnTo>
                    <a:pt x="507" y="202"/>
                  </a:lnTo>
                  <a:lnTo>
                    <a:pt x="470" y="258"/>
                  </a:lnTo>
                  <a:lnTo>
                    <a:pt x="486" y="248"/>
                  </a:lnTo>
                  <a:lnTo>
                    <a:pt x="510" y="276"/>
                  </a:lnTo>
                  <a:lnTo>
                    <a:pt x="510" y="299"/>
                  </a:lnTo>
                  <a:lnTo>
                    <a:pt x="504" y="320"/>
                  </a:lnTo>
                  <a:lnTo>
                    <a:pt x="504" y="333"/>
                  </a:lnTo>
                  <a:lnTo>
                    <a:pt x="506" y="354"/>
                  </a:lnTo>
                  <a:lnTo>
                    <a:pt x="535" y="37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0" name="Freeform 724">
              <a:extLst>
                <a:ext uri="{FF2B5EF4-FFF2-40B4-BE49-F238E27FC236}">
                  <a16:creationId xmlns:a16="http://schemas.microsoft.com/office/drawing/2014/main" xmlns="" id="{0BE85CC1-D19E-458C-ACF4-43BBAEB20A99}"/>
                </a:ext>
              </a:extLst>
            </p:cNvPr>
            <p:cNvSpPr>
              <a:spLocks noChangeAspect="1"/>
            </p:cNvSpPr>
            <p:nvPr/>
          </p:nvSpPr>
          <p:spPr bwMode="auto">
            <a:xfrm>
              <a:off x="2765" y="1881"/>
              <a:ext cx="16" cy="28"/>
            </a:xfrm>
            <a:custGeom>
              <a:avLst/>
              <a:gdLst>
                <a:gd name="T0" fmla="*/ 2 w 40"/>
                <a:gd name="T1" fmla="*/ 4 h 75"/>
                <a:gd name="T2" fmla="*/ 0 w 40"/>
                <a:gd name="T3" fmla="*/ 3 h 75"/>
                <a:gd name="T4" fmla="*/ 0 w 40"/>
                <a:gd name="T5" fmla="*/ 1 h 75"/>
                <a:gd name="T6" fmla="*/ 2 w 40"/>
                <a:gd name="T7" fmla="*/ 0 h 75"/>
                <a:gd name="T8" fmla="*/ 2 w 40"/>
                <a:gd name="T9" fmla="*/ 1 h 75"/>
                <a:gd name="T10" fmla="*/ 2 w 40"/>
                <a:gd name="T11" fmla="*/ 4 h 75"/>
                <a:gd name="T12" fmla="*/ 0 60000 65536"/>
                <a:gd name="T13" fmla="*/ 0 60000 65536"/>
                <a:gd name="T14" fmla="*/ 0 60000 65536"/>
                <a:gd name="T15" fmla="*/ 0 60000 65536"/>
                <a:gd name="T16" fmla="*/ 0 60000 65536"/>
                <a:gd name="T17" fmla="*/ 0 60000 65536"/>
                <a:gd name="T18" fmla="*/ 0 w 40"/>
                <a:gd name="T19" fmla="*/ 0 h 75"/>
                <a:gd name="T20" fmla="*/ 40 w 40"/>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40" h="75">
                  <a:moveTo>
                    <a:pt x="28" y="75"/>
                  </a:moveTo>
                  <a:lnTo>
                    <a:pt x="8" y="63"/>
                  </a:lnTo>
                  <a:lnTo>
                    <a:pt x="0" y="30"/>
                  </a:lnTo>
                  <a:lnTo>
                    <a:pt x="28" y="0"/>
                  </a:lnTo>
                  <a:lnTo>
                    <a:pt x="40" y="33"/>
                  </a:lnTo>
                  <a:lnTo>
                    <a:pt x="28" y="7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1" name="Freeform 725">
              <a:extLst>
                <a:ext uri="{FF2B5EF4-FFF2-40B4-BE49-F238E27FC236}">
                  <a16:creationId xmlns:a16="http://schemas.microsoft.com/office/drawing/2014/main" xmlns="" id="{EFB689D9-5B61-4176-AF01-627ECF5A412C}"/>
                </a:ext>
              </a:extLst>
            </p:cNvPr>
            <p:cNvSpPr>
              <a:spLocks noChangeAspect="1"/>
            </p:cNvSpPr>
            <p:nvPr/>
          </p:nvSpPr>
          <p:spPr bwMode="auto">
            <a:xfrm>
              <a:off x="2883" y="1767"/>
              <a:ext cx="108" cy="52"/>
            </a:xfrm>
            <a:custGeom>
              <a:avLst/>
              <a:gdLst>
                <a:gd name="T0" fmla="*/ 6 w 287"/>
                <a:gd name="T1" fmla="*/ 8 h 138"/>
                <a:gd name="T2" fmla="*/ 3 w 287"/>
                <a:gd name="T3" fmla="*/ 7 h 138"/>
                <a:gd name="T4" fmla="*/ 1 w 287"/>
                <a:gd name="T5" fmla="*/ 5 h 138"/>
                <a:gd name="T6" fmla="*/ 0 w 287"/>
                <a:gd name="T7" fmla="*/ 5 h 138"/>
                <a:gd name="T8" fmla="*/ 0 w 287"/>
                <a:gd name="T9" fmla="*/ 5 h 138"/>
                <a:gd name="T10" fmla="*/ 0 w 287"/>
                <a:gd name="T11" fmla="*/ 5 h 138"/>
                <a:gd name="T12" fmla="*/ 1 w 287"/>
                <a:gd name="T13" fmla="*/ 2 h 138"/>
                <a:gd name="T14" fmla="*/ 1 w 287"/>
                <a:gd name="T15" fmla="*/ 2 h 138"/>
                <a:gd name="T16" fmla="*/ 2 w 287"/>
                <a:gd name="T17" fmla="*/ 1 h 138"/>
                <a:gd name="T18" fmla="*/ 3 w 287"/>
                <a:gd name="T19" fmla="*/ 2 h 138"/>
                <a:gd name="T20" fmla="*/ 6 w 287"/>
                <a:gd name="T21" fmla="*/ 2 h 138"/>
                <a:gd name="T22" fmla="*/ 9 w 287"/>
                <a:gd name="T23" fmla="*/ 0 h 138"/>
                <a:gd name="T24" fmla="*/ 13 w 287"/>
                <a:gd name="T25" fmla="*/ 0 h 138"/>
                <a:gd name="T26" fmla="*/ 15 w 287"/>
                <a:gd name="T27" fmla="*/ 2 h 138"/>
                <a:gd name="T28" fmla="*/ 13 w 287"/>
                <a:gd name="T29" fmla="*/ 4 h 138"/>
                <a:gd name="T30" fmla="*/ 11 w 287"/>
                <a:gd name="T31" fmla="*/ 6 h 138"/>
                <a:gd name="T32" fmla="*/ 10 w 287"/>
                <a:gd name="T33" fmla="*/ 7 h 138"/>
                <a:gd name="T34" fmla="*/ 6 w 287"/>
                <a:gd name="T35" fmla="*/ 8 h 1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7"/>
                <a:gd name="T55" fmla="*/ 0 h 138"/>
                <a:gd name="T56" fmla="*/ 287 w 287"/>
                <a:gd name="T57" fmla="*/ 138 h 1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7" h="138">
                  <a:moveTo>
                    <a:pt x="121" y="138"/>
                  </a:moveTo>
                  <a:lnTo>
                    <a:pt x="57" y="133"/>
                  </a:lnTo>
                  <a:lnTo>
                    <a:pt x="18" y="99"/>
                  </a:lnTo>
                  <a:lnTo>
                    <a:pt x="3" y="91"/>
                  </a:lnTo>
                  <a:lnTo>
                    <a:pt x="0" y="86"/>
                  </a:lnTo>
                  <a:lnTo>
                    <a:pt x="5" y="81"/>
                  </a:lnTo>
                  <a:lnTo>
                    <a:pt x="19" y="45"/>
                  </a:lnTo>
                  <a:lnTo>
                    <a:pt x="24" y="42"/>
                  </a:lnTo>
                  <a:lnTo>
                    <a:pt x="40" y="24"/>
                  </a:lnTo>
                  <a:lnTo>
                    <a:pt x="54" y="30"/>
                  </a:lnTo>
                  <a:lnTo>
                    <a:pt x="108" y="32"/>
                  </a:lnTo>
                  <a:lnTo>
                    <a:pt x="178" y="0"/>
                  </a:lnTo>
                  <a:lnTo>
                    <a:pt x="251" y="2"/>
                  </a:lnTo>
                  <a:lnTo>
                    <a:pt x="287" y="27"/>
                  </a:lnTo>
                  <a:lnTo>
                    <a:pt x="243" y="69"/>
                  </a:lnTo>
                  <a:lnTo>
                    <a:pt x="209" y="118"/>
                  </a:lnTo>
                  <a:lnTo>
                    <a:pt x="184" y="126"/>
                  </a:lnTo>
                  <a:lnTo>
                    <a:pt x="121" y="13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2" name="Freeform 726">
              <a:extLst>
                <a:ext uri="{FF2B5EF4-FFF2-40B4-BE49-F238E27FC236}">
                  <a16:creationId xmlns:a16="http://schemas.microsoft.com/office/drawing/2014/main" xmlns="" id="{5736271B-61B9-4472-8C6C-C975EADF0C88}"/>
                </a:ext>
              </a:extLst>
            </p:cNvPr>
            <p:cNvSpPr>
              <a:spLocks noChangeAspect="1"/>
            </p:cNvSpPr>
            <p:nvPr/>
          </p:nvSpPr>
          <p:spPr bwMode="auto">
            <a:xfrm>
              <a:off x="3006" y="1234"/>
              <a:ext cx="2179" cy="672"/>
            </a:xfrm>
            <a:custGeom>
              <a:avLst/>
              <a:gdLst>
                <a:gd name="T0" fmla="*/ 265 w 5799"/>
                <a:gd name="T1" fmla="*/ 20 h 1788"/>
                <a:gd name="T2" fmla="*/ 240 w 5799"/>
                <a:gd name="T3" fmla="*/ 16 h 1788"/>
                <a:gd name="T4" fmla="*/ 217 w 5799"/>
                <a:gd name="T5" fmla="*/ 13 h 1788"/>
                <a:gd name="T6" fmla="*/ 200 w 5799"/>
                <a:gd name="T7" fmla="*/ 11 h 1788"/>
                <a:gd name="T8" fmla="*/ 193 w 5799"/>
                <a:gd name="T9" fmla="*/ 14 h 1788"/>
                <a:gd name="T10" fmla="*/ 175 w 5799"/>
                <a:gd name="T11" fmla="*/ 12 h 1788"/>
                <a:gd name="T12" fmla="*/ 145 w 5799"/>
                <a:gd name="T13" fmla="*/ 8 h 1788"/>
                <a:gd name="T14" fmla="*/ 143 w 5799"/>
                <a:gd name="T15" fmla="*/ 5 h 1788"/>
                <a:gd name="T16" fmla="*/ 127 w 5799"/>
                <a:gd name="T17" fmla="*/ 2 h 1788"/>
                <a:gd name="T18" fmla="*/ 115 w 5799"/>
                <a:gd name="T19" fmla="*/ 3 h 1788"/>
                <a:gd name="T20" fmla="*/ 98 w 5799"/>
                <a:gd name="T21" fmla="*/ 7 h 1788"/>
                <a:gd name="T22" fmla="*/ 92 w 5799"/>
                <a:gd name="T23" fmla="*/ 12 h 1788"/>
                <a:gd name="T24" fmla="*/ 97 w 5799"/>
                <a:gd name="T25" fmla="*/ 14 h 1788"/>
                <a:gd name="T26" fmla="*/ 83 w 5799"/>
                <a:gd name="T27" fmla="*/ 14 h 1788"/>
                <a:gd name="T28" fmla="*/ 90 w 5799"/>
                <a:gd name="T29" fmla="*/ 20 h 1788"/>
                <a:gd name="T30" fmla="*/ 88 w 5799"/>
                <a:gd name="T31" fmla="*/ 23 h 1788"/>
                <a:gd name="T32" fmla="*/ 83 w 5799"/>
                <a:gd name="T33" fmla="*/ 25 h 1788"/>
                <a:gd name="T34" fmla="*/ 70 w 5799"/>
                <a:gd name="T35" fmla="*/ 11 h 1788"/>
                <a:gd name="T36" fmla="*/ 76 w 5799"/>
                <a:gd name="T37" fmla="*/ 20 h 1788"/>
                <a:gd name="T38" fmla="*/ 59 w 5799"/>
                <a:gd name="T39" fmla="*/ 22 h 1788"/>
                <a:gd name="T40" fmla="*/ 48 w 5799"/>
                <a:gd name="T41" fmla="*/ 20 h 1788"/>
                <a:gd name="T42" fmla="*/ 32 w 5799"/>
                <a:gd name="T43" fmla="*/ 24 h 1788"/>
                <a:gd name="T44" fmla="*/ 30 w 5799"/>
                <a:gd name="T45" fmla="*/ 27 h 1788"/>
                <a:gd name="T46" fmla="*/ 21 w 5799"/>
                <a:gd name="T47" fmla="*/ 33 h 1788"/>
                <a:gd name="T48" fmla="*/ 9 w 5799"/>
                <a:gd name="T49" fmla="*/ 25 h 1788"/>
                <a:gd name="T50" fmla="*/ 8 w 5799"/>
                <a:gd name="T51" fmla="*/ 20 h 1788"/>
                <a:gd name="T52" fmla="*/ 2 w 5799"/>
                <a:gd name="T53" fmla="*/ 19 h 1788"/>
                <a:gd name="T54" fmla="*/ 6 w 5799"/>
                <a:gd name="T55" fmla="*/ 33 h 1788"/>
                <a:gd name="T56" fmla="*/ 5 w 5799"/>
                <a:gd name="T57" fmla="*/ 42 h 1788"/>
                <a:gd name="T58" fmla="*/ 10 w 5799"/>
                <a:gd name="T59" fmla="*/ 55 h 1788"/>
                <a:gd name="T60" fmla="*/ 25 w 5799"/>
                <a:gd name="T61" fmla="*/ 68 h 1788"/>
                <a:gd name="T62" fmla="*/ 34 w 5799"/>
                <a:gd name="T63" fmla="*/ 80 h 1788"/>
                <a:gd name="T64" fmla="*/ 34 w 5799"/>
                <a:gd name="T65" fmla="*/ 86 h 1788"/>
                <a:gd name="T66" fmla="*/ 61 w 5799"/>
                <a:gd name="T67" fmla="*/ 95 h 1788"/>
                <a:gd name="T68" fmla="*/ 59 w 5799"/>
                <a:gd name="T69" fmla="*/ 82 h 1788"/>
                <a:gd name="T70" fmla="*/ 57 w 5799"/>
                <a:gd name="T71" fmla="*/ 67 h 1788"/>
                <a:gd name="T72" fmla="*/ 79 w 5799"/>
                <a:gd name="T73" fmla="*/ 65 h 1788"/>
                <a:gd name="T74" fmla="*/ 96 w 5799"/>
                <a:gd name="T75" fmla="*/ 56 h 1788"/>
                <a:gd name="T76" fmla="*/ 113 w 5799"/>
                <a:gd name="T77" fmla="*/ 60 h 1788"/>
                <a:gd name="T78" fmla="*/ 137 w 5799"/>
                <a:gd name="T79" fmla="*/ 71 h 1788"/>
                <a:gd name="T80" fmla="*/ 157 w 5799"/>
                <a:gd name="T81" fmla="*/ 70 h 1788"/>
                <a:gd name="T82" fmla="*/ 178 w 5799"/>
                <a:gd name="T83" fmla="*/ 70 h 1788"/>
                <a:gd name="T84" fmla="*/ 206 w 5799"/>
                <a:gd name="T85" fmla="*/ 71 h 1788"/>
                <a:gd name="T86" fmla="*/ 215 w 5799"/>
                <a:gd name="T87" fmla="*/ 62 h 1788"/>
                <a:gd name="T88" fmla="*/ 242 w 5799"/>
                <a:gd name="T89" fmla="*/ 74 h 1788"/>
                <a:gd name="T90" fmla="*/ 252 w 5799"/>
                <a:gd name="T91" fmla="*/ 89 h 1788"/>
                <a:gd name="T92" fmla="*/ 257 w 5799"/>
                <a:gd name="T93" fmla="*/ 92 h 1788"/>
                <a:gd name="T94" fmla="*/ 263 w 5799"/>
                <a:gd name="T95" fmla="*/ 73 h 1788"/>
                <a:gd name="T96" fmla="*/ 247 w 5799"/>
                <a:gd name="T97" fmla="*/ 59 h 1788"/>
                <a:gd name="T98" fmla="*/ 240 w 5799"/>
                <a:gd name="T99" fmla="*/ 53 h 1788"/>
                <a:gd name="T100" fmla="*/ 250 w 5799"/>
                <a:gd name="T101" fmla="*/ 45 h 1788"/>
                <a:gd name="T102" fmla="*/ 266 w 5799"/>
                <a:gd name="T103" fmla="*/ 45 h 1788"/>
                <a:gd name="T104" fmla="*/ 273 w 5799"/>
                <a:gd name="T105" fmla="*/ 41 h 1788"/>
                <a:gd name="T106" fmla="*/ 278 w 5799"/>
                <a:gd name="T107" fmla="*/ 37 h 1788"/>
                <a:gd name="T108" fmla="*/ 278 w 5799"/>
                <a:gd name="T109" fmla="*/ 52 h 1788"/>
                <a:gd name="T110" fmla="*/ 295 w 5799"/>
                <a:gd name="T111" fmla="*/ 62 h 1788"/>
                <a:gd name="T112" fmla="*/ 295 w 5799"/>
                <a:gd name="T113" fmla="*/ 54 h 1788"/>
                <a:gd name="T114" fmla="*/ 287 w 5799"/>
                <a:gd name="T115" fmla="*/ 44 h 1788"/>
                <a:gd name="T116" fmla="*/ 299 w 5799"/>
                <a:gd name="T117" fmla="*/ 40 h 1788"/>
                <a:gd name="T118" fmla="*/ 305 w 5799"/>
                <a:gd name="T119" fmla="*/ 35 h 1788"/>
                <a:gd name="T120" fmla="*/ 292 w 5799"/>
                <a:gd name="T121" fmla="*/ 25 h 17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799"/>
                <a:gd name="T184" fmla="*/ 0 h 1788"/>
                <a:gd name="T185" fmla="*/ 5799 w 5799"/>
                <a:gd name="T186" fmla="*/ 1788 h 17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799" h="1788">
                  <a:moveTo>
                    <a:pt x="5361" y="377"/>
                  </a:moveTo>
                  <a:lnTo>
                    <a:pt x="5251" y="357"/>
                  </a:lnTo>
                  <a:lnTo>
                    <a:pt x="5142" y="336"/>
                  </a:lnTo>
                  <a:lnTo>
                    <a:pt x="5046" y="334"/>
                  </a:lnTo>
                  <a:lnTo>
                    <a:pt x="4955" y="327"/>
                  </a:lnTo>
                  <a:lnTo>
                    <a:pt x="4988" y="349"/>
                  </a:lnTo>
                  <a:lnTo>
                    <a:pt x="5042" y="379"/>
                  </a:lnTo>
                  <a:lnTo>
                    <a:pt x="5033" y="386"/>
                  </a:lnTo>
                  <a:lnTo>
                    <a:pt x="5000" y="385"/>
                  </a:lnTo>
                  <a:lnTo>
                    <a:pt x="4949" y="368"/>
                  </a:lnTo>
                  <a:lnTo>
                    <a:pt x="4932" y="367"/>
                  </a:lnTo>
                  <a:lnTo>
                    <a:pt x="4876" y="340"/>
                  </a:lnTo>
                  <a:lnTo>
                    <a:pt x="4836" y="354"/>
                  </a:lnTo>
                  <a:lnTo>
                    <a:pt x="4691" y="345"/>
                  </a:lnTo>
                  <a:lnTo>
                    <a:pt x="4688" y="367"/>
                  </a:lnTo>
                  <a:lnTo>
                    <a:pt x="4640" y="346"/>
                  </a:lnTo>
                  <a:lnTo>
                    <a:pt x="4585" y="334"/>
                  </a:lnTo>
                  <a:lnTo>
                    <a:pt x="4530" y="300"/>
                  </a:lnTo>
                  <a:lnTo>
                    <a:pt x="4445" y="283"/>
                  </a:lnTo>
                  <a:lnTo>
                    <a:pt x="4357" y="288"/>
                  </a:lnTo>
                  <a:lnTo>
                    <a:pt x="4270" y="292"/>
                  </a:lnTo>
                  <a:lnTo>
                    <a:pt x="4246" y="286"/>
                  </a:lnTo>
                  <a:lnTo>
                    <a:pt x="4181" y="267"/>
                  </a:lnTo>
                  <a:lnTo>
                    <a:pt x="4158" y="276"/>
                  </a:lnTo>
                  <a:lnTo>
                    <a:pt x="4161" y="263"/>
                  </a:lnTo>
                  <a:lnTo>
                    <a:pt x="4136" y="260"/>
                  </a:lnTo>
                  <a:lnTo>
                    <a:pt x="4091" y="251"/>
                  </a:lnTo>
                  <a:lnTo>
                    <a:pt x="4115" y="246"/>
                  </a:lnTo>
                  <a:lnTo>
                    <a:pt x="4034" y="228"/>
                  </a:lnTo>
                  <a:lnTo>
                    <a:pt x="3985" y="237"/>
                  </a:lnTo>
                  <a:lnTo>
                    <a:pt x="3973" y="237"/>
                  </a:lnTo>
                  <a:lnTo>
                    <a:pt x="3979" y="227"/>
                  </a:lnTo>
                  <a:lnTo>
                    <a:pt x="3975" y="225"/>
                  </a:lnTo>
                  <a:lnTo>
                    <a:pt x="3855" y="215"/>
                  </a:lnTo>
                  <a:lnTo>
                    <a:pt x="3736" y="206"/>
                  </a:lnTo>
                  <a:lnTo>
                    <a:pt x="3764" y="215"/>
                  </a:lnTo>
                  <a:lnTo>
                    <a:pt x="3715" y="225"/>
                  </a:lnTo>
                  <a:lnTo>
                    <a:pt x="3734" y="230"/>
                  </a:lnTo>
                  <a:lnTo>
                    <a:pt x="3749" y="233"/>
                  </a:lnTo>
                  <a:lnTo>
                    <a:pt x="3764" y="248"/>
                  </a:lnTo>
                  <a:lnTo>
                    <a:pt x="3785" y="264"/>
                  </a:lnTo>
                  <a:lnTo>
                    <a:pt x="3724" y="260"/>
                  </a:lnTo>
                  <a:lnTo>
                    <a:pt x="3736" y="270"/>
                  </a:lnTo>
                  <a:lnTo>
                    <a:pt x="3742" y="280"/>
                  </a:lnTo>
                  <a:lnTo>
                    <a:pt x="3643" y="257"/>
                  </a:lnTo>
                  <a:lnTo>
                    <a:pt x="3612" y="269"/>
                  </a:lnTo>
                  <a:lnTo>
                    <a:pt x="3528" y="251"/>
                  </a:lnTo>
                  <a:lnTo>
                    <a:pt x="3515" y="246"/>
                  </a:lnTo>
                  <a:lnTo>
                    <a:pt x="3534" y="274"/>
                  </a:lnTo>
                  <a:lnTo>
                    <a:pt x="3525" y="297"/>
                  </a:lnTo>
                  <a:lnTo>
                    <a:pt x="3469" y="280"/>
                  </a:lnTo>
                  <a:lnTo>
                    <a:pt x="3400" y="252"/>
                  </a:lnTo>
                  <a:lnTo>
                    <a:pt x="3322" y="225"/>
                  </a:lnTo>
                  <a:lnTo>
                    <a:pt x="3300" y="228"/>
                  </a:lnTo>
                  <a:lnTo>
                    <a:pt x="3360" y="267"/>
                  </a:lnTo>
                  <a:lnTo>
                    <a:pt x="3278" y="225"/>
                  </a:lnTo>
                  <a:lnTo>
                    <a:pt x="3148" y="210"/>
                  </a:lnTo>
                  <a:lnTo>
                    <a:pt x="3019" y="195"/>
                  </a:lnTo>
                  <a:lnTo>
                    <a:pt x="2949" y="177"/>
                  </a:lnTo>
                  <a:lnTo>
                    <a:pt x="2958" y="172"/>
                  </a:lnTo>
                  <a:lnTo>
                    <a:pt x="2903" y="170"/>
                  </a:lnTo>
                  <a:lnTo>
                    <a:pt x="2781" y="175"/>
                  </a:lnTo>
                  <a:lnTo>
                    <a:pt x="2743" y="157"/>
                  </a:lnTo>
                  <a:lnTo>
                    <a:pt x="2690" y="158"/>
                  </a:lnTo>
                  <a:lnTo>
                    <a:pt x="2691" y="151"/>
                  </a:lnTo>
                  <a:lnTo>
                    <a:pt x="2633" y="160"/>
                  </a:lnTo>
                  <a:lnTo>
                    <a:pt x="2685" y="166"/>
                  </a:lnTo>
                  <a:lnTo>
                    <a:pt x="2621" y="185"/>
                  </a:lnTo>
                  <a:lnTo>
                    <a:pt x="2555" y="192"/>
                  </a:lnTo>
                  <a:lnTo>
                    <a:pt x="2557" y="182"/>
                  </a:lnTo>
                  <a:lnTo>
                    <a:pt x="2625" y="139"/>
                  </a:lnTo>
                  <a:lnTo>
                    <a:pt x="2688" y="91"/>
                  </a:lnTo>
                  <a:lnTo>
                    <a:pt x="2658" y="85"/>
                  </a:lnTo>
                  <a:lnTo>
                    <a:pt x="2630" y="73"/>
                  </a:lnTo>
                  <a:lnTo>
                    <a:pt x="2679" y="82"/>
                  </a:lnTo>
                  <a:lnTo>
                    <a:pt x="2634" y="58"/>
                  </a:lnTo>
                  <a:lnTo>
                    <a:pt x="2627" y="61"/>
                  </a:lnTo>
                  <a:lnTo>
                    <a:pt x="2603" y="57"/>
                  </a:lnTo>
                  <a:lnTo>
                    <a:pt x="2548" y="40"/>
                  </a:lnTo>
                  <a:lnTo>
                    <a:pt x="2436" y="40"/>
                  </a:lnTo>
                  <a:lnTo>
                    <a:pt x="2396" y="43"/>
                  </a:lnTo>
                  <a:lnTo>
                    <a:pt x="2391" y="25"/>
                  </a:lnTo>
                  <a:lnTo>
                    <a:pt x="2345" y="22"/>
                  </a:lnTo>
                  <a:lnTo>
                    <a:pt x="2288" y="22"/>
                  </a:lnTo>
                  <a:lnTo>
                    <a:pt x="2330" y="9"/>
                  </a:lnTo>
                  <a:lnTo>
                    <a:pt x="2245" y="0"/>
                  </a:lnTo>
                  <a:lnTo>
                    <a:pt x="2193" y="27"/>
                  </a:lnTo>
                  <a:lnTo>
                    <a:pt x="2212" y="43"/>
                  </a:lnTo>
                  <a:lnTo>
                    <a:pt x="2243" y="48"/>
                  </a:lnTo>
                  <a:lnTo>
                    <a:pt x="2163" y="52"/>
                  </a:lnTo>
                  <a:lnTo>
                    <a:pt x="2191" y="60"/>
                  </a:lnTo>
                  <a:lnTo>
                    <a:pt x="2136" y="64"/>
                  </a:lnTo>
                  <a:lnTo>
                    <a:pt x="2084" y="67"/>
                  </a:lnTo>
                  <a:lnTo>
                    <a:pt x="1984" y="67"/>
                  </a:lnTo>
                  <a:lnTo>
                    <a:pt x="2025" y="69"/>
                  </a:lnTo>
                  <a:lnTo>
                    <a:pt x="1948" y="83"/>
                  </a:lnTo>
                  <a:lnTo>
                    <a:pt x="1869" y="97"/>
                  </a:lnTo>
                  <a:lnTo>
                    <a:pt x="1840" y="104"/>
                  </a:lnTo>
                  <a:lnTo>
                    <a:pt x="1840" y="124"/>
                  </a:lnTo>
                  <a:lnTo>
                    <a:pt x="1810" y="122"/>
                  </a:lnTo>
                  <a:lnTo>
                    <a:pt x="1860" y="136"/>
                  </a:lnTo>
                  <a:lnTo>
                    <a:pt x="1828" y="139"/>
                  </a:lnTo>
                  <a:lnTo>
                    <a:pt x="1870" y="151"/>
                  </a:lnTo>
                  <a:lnTo>
                    <a:pt x="1870" y="157"/>
                  </a:lnTo>
                  <a:lnTo>
                    <a:pt x="1776" y="166"/>
                  </a:lnTo>
                  <a:lnTo>
                    <a:pt x="1682" y="175"/>
                  </a:lnTo>
                  <a:lnTo>
                    <a:pt x="1697" y="194"/>
                  </a:lnTo>
                  <a:lnTo>
                    <a:pt x="1739" y="225"/>
                  </a:lnTo>
                  <a:lnTo>
                    <a:pt x="1785" y="234"/>
                  </a:lnTo>
                  <a:lnTo>
                    <a:pt x="1851" y="258"/>
                  </a:lnTo>
                  <a:lnTo>
                    <a:pt x="1884" y="298"/>
                  </a:lnTo>
                  <a:lnTo>
                    <a:pt x="1894" y="315"/>
                  </a:lnTo>
                  <a:lnTo>
                    <a:pt x="1875" y="316"/>
                  </a:lnTo>
                  <a:lnTo>
                    <a:pt x="1843" y="286"/>
                  </a:lnTo>
                  <a:lnTo>
                    <a:pt x="1837" y="304"/>
                  </a:lnTo>
                  <a:lnTo>
                    <a:pt x="1815" y="273"/>
                  </a:lnTo>
                  <a:lnTo>
                    <a:pt x="1837" y="255"/>
                  </a:lnTo>
                  <a:lnTo>
                    <a:pt x="1760" y="248"/>
                  </a:lnTo>
                  <a:lnTo>
                    <a:pt x="1681" y="225"/>
                  </a:lnTo>
                  <a:lnTo>
                    <a:pt x="1619" y="233"/>
                  </a:lnTo>
                  <a:lnTo>
                    <a:pt x="1651" y="246"/>
                  </a:lnTo>
                  <a:lnTo>
                    <a:pt x="1578" y="245"/>
                  </a:lnTo>
                  <a:lnTo>
                    <a:pt x="1597" y="260"/>
                  </a:lnTo>
                  <a:lnTo>
                    <a:pt x="1681" y="276"/>
                  </a:lnTo>
                  <a:lnTo>
                    <a:pt x="1700" y="286"/>
                  </a:lnTo>
                  <a:lnTo>
                    <a:pt x="1575" y="266"/>
                  </a:lnTo>
                  <a:lnTo>
                    <a:pt x="1533" y="207"/>
                  </a:lnTo>
                  <a:lnTo>
                    <a:pt x="1504" y="204"/>
                  </a:lnTo>
                  <a:lnTo>
                    <a:pt x="1536" y="236"/>
                  </a:lnTo>
                  <a:lnTo>
                    <a:pt x="1500" y="255"/>
                  </a:lnTo>
                  <a:lnTo>
                    <a:pt x="1515" y="273"/>
                  </a:lnTo>
                  <a:lnTo>
                    <a:pt x="1566" y="306"/>
                  </a:lnTo>
                  <a:lnTo>
                    <a:pt x="1563" y="342"/>
                  </a:lnTo>
                  <a:lnTo>
                    <a:pt x="1599" y="374"/>
                  </a:lnTo>
                  <a:lnTo>
                    <a:pt x="1691" y="370"/>
                  </a:lnTo>
                  <a:lnTo>
                    <a:pt x="1737" y="383"/>
                  </a:lnTo>
                  <a:lnTo>
                    <a:pt x="1758" y="415"/>
                  </a:lnTo>
                  <a:lnTo>
                    <a:pt x="1773" y="436"/>
                  </a:lnTo>
                  <a:lnTo>
                    <a:pt x="1827" y="446"/>
                  </a:lnTo>
                  <a:lnTo>
                    <a:pt x="1749" y="436"/>
                  </a:lnTo>
                  <a:lnTo>
                    <a:pt x="1719" y="394"/>
                  </a:lnTo>
                  <a:lnTo>
                    <a:pt x="1693" y="379"/>
                  </a:lnTo>
                  <a:lnTo>
                    <a:pt x="1627" y="391"/>
                  </a:lnTo>
                  <a:lnTo>
                    <a:pt x="1667" y="440"/>
                  </a:lnTo>
                  <a:lnTo>
                    <a:pt x="1633" y="489"/>
                  </a:lnTo>
                  <a:lnTo>
                    <a:pt x="1618" y="497"/>
                  </a:lnTo>
                  <a:lnTo>
                    <a:pt x="1597" y="504"/>
                  </a:lnTo>
                  <a:lnTo>
                    <a:pt x="1496" y="491"/>
                  </a:lnTo>
                  <a:lnTo>
                    <a:pt x="1484" y="482"/>
                  </a:lnTo>
                  <a:lnTo>
                    <a:pt x="1551" y="485"/>
                  </a:lnTo>
                  <a:lnTo>
                    <a:pt x="1537" y="491"/>
                  </a:lnTo>
                  <a:lnTo>
                    <a:pt x="1582" y="486"/>
                  </a:lnTo>
                  <a:lnTo>
                    <a:pt x="1576" y="476"/>
                  </a:lnTo>
                  <a:lnTo>
                    <a:pt x="1604" y="427"/>
                  </a:lnTo>
                  <a:lnTo>
                    <a:pt x="1604" y="404"/>
                  </a:lnTo>
                  <a:lnTo>
                    <a:pt x="1543" y="367"/>
                  </a:lnTo>
                  <a:lnTo>
                    <a:pt x="1516" y="322"/>
                  </a:lnTo>
                  <a:lnTo>
                    <a:pt x="1488" y="279"/>
                  </a:lnTo>
                  <a:lnTo>
                    <a:pt x="1449" y="260"/>
                  </a:lnTo>
                  <a:lnTo>
                    <a:pt x="1451" y="218"/>
                  </a:lnTo>
                  <a:lnTo>
                    <a:pt x="1393" y="200"/>
                  </a:lnTo>
                  <a:lnTo>
                    <a:pt x="1319" y="206"/>
                  </a:lnTo>
                  <a:lnTo>
                    <a:pt x="1312" y="263"/>
                  </a:lnTo>
                  <a:lnTo>
                    <a:pt x="1284" y="285"/>
                  </a:lnTo>
                  <a:lnTo>
                    <a:pt x="1293" y="295"/>
                  </a:lnTo>
                  <a:lnTo>
                    <a:pt x="1316" y="297"/>
                  </a:lnTo>
                  <a:lnTo>
                    <a:pt x="1324" y="328"/>
                  </a:lnTo>
                  <a:lnTo>
                    <a:pt x="1336" y="346"/>
                  </a:lnTo>
                  <a:lnTo>
                    <a:pt x="1382" y="360"/>
                  </a:lnTo>
                  <a:lnTo>
                    <a:pt x="1415" y="382"/>
                  </a:lnTo>
                  <a:lnTo>
                    <a:pt x="1433" y="383"/>
                  </a:lnTo>
                  <a:lnTo>
                    <a:pt x="1416" y="413"/>
                  </a:lnTo>
                  <a:lnTo>
                    <a:pt x="1361" y="385"/>
                  </a:lnTo>
                  <a:lnTo>
                    <a:pt x="1273" y="363"/>
                  </a:lnTo>
                  <a:lnTo>
                    <a:pt x="1193" y="351"/>
                  </a:lnTo>
                  <a:lnTo>
                    <a:pt x="1112" y="337"/>
                  </a:lnTo>
                  <a:lnTo>
                    <a:pt x="1096" y="351"/>
                  </a:lnTo>
                  <a:lnTo>
                    <a:pt x="1137" y="382"/>
                  </a:lnTo>
                  <a:lnTo>
                    <a:pt x="1110" y="397"/>
                  </a:lnTo>
                  <a:lnTo>
                    <a:pt x="1109" y="409"/>
                  </a:lnTo>
                  <a:lnTo>
                    <a:pt x="1085" y="406"/>
                  </a:lnTo>
                  <a:lnTo>
                    <a:pt x="1076" y="382"/>
                  </a:lnTo>
                  <a:lnTo>
                    <a:pt x="1025" y="391"/>
                  </a:lnTo>
                  <a:lnTo>
                    <a:pt x="984" y="397"/>
                  </a:lnTo>
                  <a:lnTo>
                    <a:pt x="940" y="412"/>
                  </a:lnTo>
                  <a:lnTo>
                    <a:pt x="882" y="409"/>
                  </a:lnTo>
                  <a:lnTo>
                    <a:pt x="900" y="401"/>
                  </a:lnTo>
                  <a:lnTo>
                    <a:pt x="884" y="385"/>
                  </a:lnTo>
                  <a:lnTo>
                    <a:pt x="912" y="377"/>
                  </a:lnTo>
                  <a:lnTo>
                    <a:pt x="848" y="397"/>
                  </a:lnTo>
                  <a:lnTo>
                    <a:pt x="842" y="403"/>
                  </a:lnTo>
                  <a:lnTo>
                    <a:pt x="770" y="419"/>
                  </a:lnTo>
                  <a:lnTo>
                    <a:pt x="730" y="433"/>
                  </a:lnTo>
                  <a:lnTo>
                    <a:pt x="734" y="440"/>
                  </a:lnTo>
                  <a:lnTo>
                    <a:pt x="700" y="446"/>
                  </a:lnTo>
                  <a:lnTo>
                    <a:pt x="697" y="476"/>
                  </a:lnTo>
                  <a:lnTo>
                    <a:pt x="640" y="477"/>
                  </a:lnTo>
                  <a:lnTo>
                    <a:pt x="598" y="449"/>
                  </a:lnTo>
                  <a:lnTo>
                    <a:pt x="654" y="430"/>
                  </a:lnTo>
                  <a:lnTo>
                    <a:pt x="590" y="398"/>
                  </a:lnTo>
                  <a:lnTo>
                    <a:pt x="516" y="394"/>
                  </a:lnTo>
                  <a:lnTo>
                    <a:pt x="558" y="412"/>
                  </a:lnTo>
                  <a:lnTo>
                    <a:pt x="576" y="464"/>
                  </a:lnTo>
                  <a:lnTo>
                    <a:pt x="591" y="498"/>
                  </a:lnTo>
                  <a:lnTo>
                    <a:pt x="591" y="519"/>
                  </a:lnTo>
                  <a:lnTo>
                    <a:pt x="572" y="518"/>
                  </a:lnTo>
                  <a:lnTo>
                    <a:pt x="557" y="500"/>
                  </a:lnTo>
                  <a:lnTo>
                    <a:pt x="516" y="494"/>
                  </a:lnTo>
                  <a:lnTo>
                    <a:pt x="479" y="522"/>
                  </a:lnTo>
                  <a:lnTo>
                    <a:pt x="443" y="549"/>
                  </a:lnTo>
                  <a:lnTo>
                    <a:pt x="479" y="589"/>
                  </a:lnTo>
                  <a:lnTo>
                    <a:pt x="394" y="577"/>
                  </a:lnTo>
                  <a:lnTo>
                    <a:pt x="340" y="559"/>
                  </a:lnTo>
                  <a:lnTo>
                    <a:pt x="342" y="582"/>
                  </a:lnTo>
                  <a:lnTo>
                    <a:pt x="381" y="598"/>
                  </a:lnTo>
                  <a:lnTo>
                    <a:pt x="403" y="616"/>
                  </a:lnTo>
                  <a:lnTo>
                    <a:pt x="352" y="621"/>
                  </a:lnTo>
                  <a:lnTo>
                    <a:pt x="278" y="585"/>
                  </a:lnTo>
                  <a:lnTo>
                    <a:pt x="254" y="545"/>
                  </a:lnTo>
                  <a:lnTo>
                    <a:pt x="251" y="530"/>
                  </a:lnTo>
                  <a:lnTo>
                    <a:pt x="257" y="528"/>
                  </a:lnTo>
                  <a:lnTo>
                    <a:pt x="206" y="504"/>
                  </a:lnTo>
                  <a:lnTo>
                    <a:pt x="185" y="492"/>
                  </a:lnTo>
                  <a:lnTo>
                    <a:pt x="137" y="465"/>
                  </a:lnTo>
                  <a:lnTo>
                    <a:pt x="167" y="473"/>
                  </a:lnTo>
                  <a:lnTo>
                    <a:pt x="267" y="494"/>
                  </a:lnTo>
                  <a:lnTo>
                    <a:pt x="367" y="516"/>
                  </a:lnTo>
                  <a:lnTo>
                    <a:pt x="461" y="494"/>
                  </a:lnTo>
                  <a:lnTo>
                    <a:pt x="472" y="461"/>
                  </a:lnTo>
                  <a:lnTo>
                    <a:pt x="434" y="434"/>
                  </a:lnTo>
                  <a:lnTo>
                    <a:pt x="328" y="401"/>
                  </a:lnTo>
                  <a:lnTo>
                    <a:pt x="224" y="367"/>
                  </a:lnTo>
                  <a:lnTo>
                    <a:pt x="163" y="370"/>
                  </a:lnTo>
                  <a:lnTo>
                    <a:pt x="148" y="374"/>
                  </a:lnTo>
                  <a:lnTo>
                    <a:pt x="160" y="358"/>
                  </a:lnTo>
                  <a:lnTo>
                    <a:pt x="136" y="361"/>
                  </a:lnTo>
                  <a:lnTo>
                    <a:pt x="106" y="346"/>
                  </a:lnTo>
                  <a:lnTo>
                    <a:pt x="140" y="342"/>
                  </a:lnTo>
                  <a:lnTo>
                    <a:pt x="97" y="334"/>
                  </a:lnTo>
                  <a:lnTo>
                    <a:pt x="81" y="343"/>
                  </a:lnTo>
                  <a:lnTo>
                    <a:pt x="63" y="340"/>
                  </a:lnTo>
                  <a:lnTo>
                    <a:pt x="63" y="352"/>
                  </a:lnTo>
                  <a:lnTo>
                    <a:pt x="39" y="354"/>
                  </a:lnTo>
                  <a:lnTo>
                    <a:pt x="3" y="374"/>
                  </a:lnTo>
                  <a:lnTo>
                    <a:pt x="0" y="385"/>
                  </a:lnTo>
                  <a:lnTo>
                    <a:pt x="3" y="416"/>
                  </a:lnTo>
                  <a:lnTo>
                    <a:pt x="57" y="446"/>
                  </a:lnTo>
                  <a:lnTo>
                    <a:pt x="34" y="480"/>
                  </a:lnTo>
                  <a:lnTo>
                    <a:pt x="81" y="534"/>
                  </a:lnTo>
                  <a:lnTo>
                    <a:pt x="84" y="577"/>
                  </a:lnTo>
                  <a:lnTo>
                    <a:pt x="98" y="594"/>
                  </a:lnTo>
                  <a:lnTo>
                    <a:pt x="121" y="616"/>
                  </a:lnTo>
                  <a:lnTo>
                    <a:pt x="103" y="630"/>
                  </a:lnTo>
                  <a:lnTo>
                    <a:pt x="173" y="670"/>
                  </a:lnTo>
                  <a:lnTo>
                    <a:pt x="145" y="700"/>
                  </a:lnTo>
                  <a:lnTo>
                    <a:pt x="115" y="730"/>
                  </a:lnTo>
                  <a:lnTo>
                    <a:pt x="87" y="758"/>
                  </a:lnTo>
                  <a:lnTo>
                    <a:pt x="57" y="788"/>
                  </a:lnTo>
                  <a:lnTo>
                    <a:pt x="85" y="788"/>
                  </a:lnTo>
                  <a:lnTo>
                    <a:pt x="79" y="788"/>
                  </a:lnTo>
                  <a:lnTo>
                    <a:pt x="87" y="797"/>
                  </a:lnTo>
                  <a:lnTo>
                    <a:pt x="155" y="818"/>
                  </a:lnTo>
                  <a:lnTo>
                    <a:pt x="115" y="815"/>
                  </a:lnTo>
                  <a:lnTo>
                    <a:pt x="79" y="831"/>
                  </a:lnTo>
                  <a:lnTo>
                    <a:pt x="67" y="846"/>
                  </a:lnTo>
                  <a:lnTo>
                    <a:pt x="81" y="894"/>
                  </a:lnTo>
                  <a:lnTo>
                    <a:pt x="63" y="925"/>
                  </a:lnTo>
                  <a:lnTo>
                    <a:pt x="88" y="962"/>
                  </a:lnTo>
                  <a:lnTo>
                    <a:pt x="116" y="1022"/>
                  </a:lnTo>
                  <a:lnTo>
                    <a:pt x="181" y="1033"/>
                  </a:lnTo>
                  <a:lnTo>
                    <a:pt x="245" y="1044"/>
                  </a:lnTo>
                  <a:lnTo>
                    <a:pt x="254" y="1104"/>
                  </a:lnTo>
                  <a:lnTo>
                    <a:pt x="309" y="1152"/>
                  </a:lnTo>
                  <a:lnTo>
                    <a:pt x="294" y="1167"/>
                  </a:lnTo>
                  <a:lnTo>
                    <a:pt x="306" y="1215"/>
                  </a:lnTo>
                  <a:lnTo>
                    <a:pt x="340" y="1203"/>
                  </a:lnTo>
                  <a:lnTo>
                    <a:pt x="407" y="1210"/>
                  </a:lnTo>
                  <a:lnTo>
                    <a:pt x="415" y="1229"/>
                  </a:lnTo>
                  <a:lnTo>
                    <a:pt x="470" y="1277"/>
                  </a:lnTo>
                  <a:lnTo>
                    <a:pt x="527" y="1325"/>
                  </a:lnTo>
                  <a:lnTo>
                    <a:pt x="555" y="1319"/>
                  </a:lnTo>
                  <a:lnTo>
                    <a:pt x="619" y="1338"/>
                  </a:lnTo>
                  <a:lnTo>
                    <a:pt x="684" y="1359"/>
                  </a:lnTo>
                  <a:lnTo>
                    <a:pt x="712" y="1435"/>
                  </a:lnTo>
                  <a:lnTo>
                    <a:pt x="676" y="1452"/>
                  </a:lnTo>
                  <a:lnTo>
                    <a:pt x="661" y="1483"/>
                  </a:lnTo>
                  <a:lnTo>
                    <a:pt x="672" y="1494"/>
                  </a:lnTo>
                  <a:lnTo>
                    <a:pt x="637" y="1513"/>
                  </a:lnTo>
                  <a:lnTo>
                    <a:pt x="615" y="1519"/>
                  </a:lnTo>
                  <a:lnTo>
                    <a:pt x="652" y="1547"/>
                  </a:lnTo>
                  <a:lnTo>
                    <a:pt x="637" y="1546"/>
                  </a:lnTo>
                  <a:lnTo>
                    <a:pt x="633" y="1562"/>
                  </a:lnTo>
                  <a:lnTo>
                    <a:pt x="625" y="1550"/>
                  </a:lnTo>
                  <a:lnTo>
                    <a:pt x="622" y="1582"/>
                  </a:lnTo>
                  <a:lnTo>
                    <a:pt x="585" y="1586"/>
                  </a:lnTo>
                  <a:lnTo>
                    <a:pt x="575" y="1597"/>
                  </a:lnTo>
                  <a:lnTo>
                    <a:pt x="640" y="1631"/>
                  </a:lnTo>
                  <a:lnTo>
                    <a:pt x="706" y="1665"/>
                  </a:lnTo>
                  <a:lnTo>
                    <a:pt x="710" y="1661"/>
                  </a:lnTo>
                  <a:lnTo>
                    <a:pt x="760" y="1665"/>
                  </a:lnTo>
                  <a:lnTo>
                    <a:pt x="810" y="1668"/>
                  </a:lnTo>
                  <a:lnTo>
                    <a:pt x="876" y="1695"/>
                  </a:lnTo>
                  <a:lnTo>
                    <a:pt x="943" y="1722"/>
                  </a:lnTo>
                  <a:lnTo>
                    <a:pt x="1010" y="1747"/>
                  </a:lnTo>
                  <a:lnTo>
                    <a:pt x="1078" y="1774"/>
                  </a:lnTo>
                  <a:lnTo>
                    <a:pt x="1151" y="1788"/>
                  </a:lnTo>
                  <a:lnTo>
                    <a:pt x="1112" y="1746"/>
                  </a:lnTo>
                  <a:lnTo>
                    <a:pt x="1075" y="1704"/>
                  </a:lnTo>
                  <a:lnTo>
                    <a:pt x="1069" y="1668"/>
                  </a:lnTo>
                  <a:lnTo>
                    <a:pt x="1066" y="1683"/>
                  </a:lnTo>
                  <a:lnTo>
                    <a:pt x="1040" y="1641"/>
                  </a:lnTo>
                  <a:lnTo>
                    <a:pt x="1025" y="1625"/>
                  </a:lnTo>
                  <a:lnTo>
                    <a:pt x="1048" y="1573"/>
                  </a:lnTo>
                  <a:lnTo>
                    <a:pt x="1094" y="1552"/>
                  </a:lnTo>
                  <a:lnTo>
                    <a:pt x="1116" y="1538"/>
                  </a:lnTo>
                  <a:lnTo>
                    <a:pt x="1112" y="1526"/>
                  </a:lnTo>
                  <a:lnTo>
                    <a:pt x="1078" y="1474"/>
                  </a:lnTo>
                  <a:lnTo>
                    <a:pt x="1025" y="1434"/>
                  </a:lnTo>
                  <a:lnTo>
                    <a:pt x="975" y="1394"/>
                  </a:lnTo>
                  <a:lnTo>
                    <a:pt x="982" y="1332"/>
                  </a:lnTo>
                  <a:lnTo>
                    <a:pt x="988" y="1274"/>
                  </a:lnTo>
                  <a:lnTo>
                    <a:pt x="1040" y="1297"/>
                  </a:lnTo>
                  <a:lnTo>
                    <a:pt x="1048" y="1274"/>
                  </a:lnTo>
                  <a:lnTo>
                    <a:pt x="1081" y="1250"/>
                  </a:lnTo>
                  <a:lnTo>
                    <a:pt x="1112" y="1226"/>
                  </a:lnTo>
                  <a:lnTo>
                    <a:pt x="1175" y="1225"/>
                  </a:lnTo>
                  <a:lnTo>
                    <a:pt x="1231" y="1250"/>
                  </a:lnTo>
                  <a:lnTo>
                    <a:pt x="1290" y="1277"/>
                  </a:lnTo>
                  <a:lnTo>
                    <a:pt x="1354" y="1273"/>
                  </a:lnTo>
                  <a:lnTo>
                    <a:pt x="1437" y="1271"/>
                  </a:lnTo>
                  <a:lnTo>
                    <a:pt x="1521" y="1285"/>
                  </a:lnTo>
                  <a:lnTo>
                    <a:pt x="1528" y="1270"/>
                  </a:lnTo>
                  <a:lnTo>
                    <a:pt x="1482" y="1216"/>
                  </a:lnTo>
                  <a:lnTo>
                    <a:pt x="1503" y="1155"/>
                  </a:lnTo>
                  <a:lnTo>
                    <a:pt x="1542" y="1156"/>
                  </a:lnTo>
                  <a:lnTo>
                    <a:pt x="1490" y="1131"/>
                  </a:lnTo>
                  <a:lnTo>
                    <a:pt x="1545" y="1122"/>
                  </a:lnTo>
                  <a:lnTo>
                    <a:pt x="1600" y="1113"/>
                  </a:lnTo>
                  <a:lnTo>
                    <a:pt x="1651" y="1098"/>
                  </a:lnTo>
                  <a:lnTo>
                    <a:pt x="1703" y="1083"/>
                  </a:lnTo>
                  <a:lnTo>
                    <a:pt x="1754" y="1068"/>
                  </a:lnTo>
                  <a:lnTo>
                    <a:pt x="1804" y="1055"/>
                  </a:lnTo>
                  <a:lnTo>
                    <a:pt x="1843" y="1050"/>
                  </a:lnTo>
                  <a:lnTo>
                    <a:pt x="1875" y="1085"/>
                  </a:lnTo>
                  <a:lnTo>
                    <a:pt x="1957" y="1112"/>
                  </a:lnTo>
                  <a:lnTo>
                    <a:pt x="1988" y="1129"/>
                  </a:lnTo>
                  <a:lnTo>
                    <a:pt x="2021" y="1134"/>
                  </a:lnTo>
                  <a:lnTo>
                    <a:pt x="2076" y="1115"/>
                  </a:lnTo>
                  <a:lnTo>
                    <a:pt x="2130" y="1095"/>
                  </a:lnTo>
                  <a:lnTo>
                    <a:pt x="2140" y="1103"/>
                  </a:lnTo>
                  <a:lnTo>
                    <a:pt x="2133" y="1128"/>
                  </a:lnTo>
                  <a:lnTo>
                    <a:pt x="2190" y="1167"/>
                  </a:lnTo>
                  <a:lnTo>
                    <a:pt x="2248" y="1207"/>
                  </a:lnTo>
                  <a:lnTo>
                    <a:pt x="2308" y="1246"/>
                  </a:lnTo>
                  <a:lnTo>
                    <a:pt x="2366" y="1286"/>
                  </a:lnTo>
                  <a:lnTo>
                    <a:pt x="2376" y="1273"/>
                  </a:lnTo>
                  <a:lnTo>
                    <a:pt x="2408" y="1283"/>
                  </a:lnTo>
                  <a:lnTo>
                    <a:pt x="2463" y="1276"/>
                  </a:lnTo>
                  <a:lnTo>
                    <a:pt x="2521" y="1312"/>
                  </a:lnTo>
                  <a:lnTo>
                    <a:pt x="2579" y="1347"/>
                  </a:lnTo>
                  <a:lnTo>
                    <a:pt x="2636" y="1334"/>
                  </a:lnTo>
                  <a:lnTo>
                    <a:pt x="2685" y="1385"/>
                  </a:lnTo>
                  <a:lnTo>
                    <a:pt x="2718" y="1382"/>
                  </a:lnTo>
                  <a:lnTo>
                    <a:pt x="2742" y="1365"/>
                  </a:lnTo>
                  <a:lnTo>
                    <a:pt x="2779" y="1347"/>
                  </a:lnTo>
                  <a:lnTo>
                    <a:pt x="2822" y="1322"/>
                  </a:lnTo>
                  <a:lnTo>
                    <a:pt x="2864" y="1297"/>
                  </a:lnTo>
                  <a:lnTo>
                    <a:pt x="2954" y="1307"/>
                  </a:lnTo>
                  <a:lnTo>
                    <a:pt x="2969" y="1325"/>
                  </a:lnTo>
                  <a:lnTo>
                    <a:pt x="3033" y="1337"/>
                  </a:lnTo>
                  <a:lnTo>
                    <a:pt x="3097" y="1347"/>
                  </a:lnTo>
                  <a:lnTo>
                    <a:pt x="3131" y="1320"/>
                  </a:lnTo>
                  <a:lnTo>
                    <a:pt x="3090" y="1283"/>
                  </a:lnTo>
                  <a:lnTo>
                    <a:pt x="3100" y="1229"/>
                  </a:lnTo>
                  <a:lnTo>
                    <a:pt x="3175" y="1246"/>
                  </a:lnTo>
                  <a:lnTo>
                    <a:pt x="3249" y="1262"/>
                  </a:lnTo>
                  <a:lnTo>
                    <a:pt x="3281" y="1292"/>
                  </a:lnTo>
                  <a:lnTo>
                    <a:pt x="3348" y="1326"/>
                  </a:lnTo>
                  <a:lnTo>
                    <a:pt x="3421" y="1312"/>
                  </a:lnTo>
                  <a:lnTo>
                    <a:pt x="3482" y="1325"/>
                  </a:lnTo>
                  <a:lnTo>
                    <a:pt x="3542" y="1337"/>
                  </a:lnTo>
                  <a:lnTo>
                    <a:pt x="3564" y="1358"/>
                  </a:lnTo>
                  <a:lnTo>
                    <a:pt x="3655" y="1380"/>
                  </a:lnTo>
                  <a:lnTo>
                    <a:pt x="3706" y="1371"/>
                  </a:lnTo>
                  <a:lnTo>
                    <a:pt x="3757" y="1362"/>
                  </a:lnTo>
                  <a:lnTo>
                    <a:pt x="3805" y="1323"/>
                  </a:lnTo>
                  <a:lnTo>
                    <a:pt x="3887" y="1341"/>
                  </a:lnTo>
                  <a:lnTo>
                    <a:pt x="3927" y="1346"/>
                  </a:lnTo>
                  <a:lnTo>
                    <a:pt x="3990" y="1358"/>
                  </a:lnTo>
                  <a:lnTo>
                    <a:pt x="4023" y="1322"/>
                  </a:lnTo>
                  <a:lnTo>
                    <a:pt x="4008" y="1283"/>
                  </a:lnTo>
                  <a:lnTo>
                    <a:pt x="4006" y="1219"/>
                  </a:lnTo>
                  <a:lnTo>
                    <a:pt x="3976" y="1198"/>
                  </a:lnTo>
                  <a:lnTo>
                    <a:pt x="3955" y="1191"/>
                  </a:lnTo>
                  <a:lnTo>
                    <a:pt x="3988" y="1161"/>
                  </a:lnTo>
                  <a:lnTo>
                    <a:pt x="4042" y="1159"/>
                  </a:lnTo>
                  <a:lnTo>
                    <a:pt x="4096" y="1156"/>
                  </a:lnTo>
                  <a:lnTo>
                    <a:pt x="4206" y="1192"/>
                  </a:lnTo>
                  <a:lnTo>
                    <a:pt x="4249" y="1229"/>
                  </a:lnTo>
                  <a:lnTo>
                    <a:pt x="4294" y="1267"/>
                  </a:lnTo>
                  <a:lnTo>
                    <a:pt x="4339" y="1304"/>
                  </a:lnTo>
                  <a:lnTo>
                    <a:pt x="4382" y="1341"/>
                  </a:lnTo>
                  <a:lnTo>
                    <a:pt x="4430" y="1362"/>
                  </a:lnTo>
                  <a:lnTo>
                    <a:pt x="4509" y="1383"/>
                  </a:lnTo>
                  <a:lnTo>
                    <a:pt x="4555" y="1401"/>
                  </a:lnTo>
                  <a:lnTo>
                    <a:pt x="4609" y="1461"/>
                  </a:lnTo>
                  <a:lnTo>
                    <a:pt x="4676" y="1452"/>
                  </a:lnTo>
                  <a:lnTo>
                    <a:pt x="4743" y="1428"/>
                  </a:lnTo>
                  <a:lnTo>
                    <a:pt x="4770" y="1476"/>
                  </a:lnTo>
                  <a:lnTo>
                    <a:pt x="4778" y="1540"/>
                  </a:lnTo>
                  <a:lnTo>
                    <a:pt x="4787" y="1604"/>
                  </a:lnTo>
                  <a:lnTo>
                    <a:pt x="4729" y="1595"/>
                  </a:lnTo>
                  <a:lnTo>
                    <a:pt x="4721" y="1622"/>
                  </a:lnTo>
                  <a:lnTo>
                    <a:pt x="4751" y="1671"/>
                  </a:lnTo>
                  <a:lnTo>
                    <a:pt x="4781" y="1720"/>
                  </a:lnTo>
                  <a:lnTo>
                    <a:pt x="4763" y="1732"/>
                  </a:lnTo>
                  <a:lnTo>
                    <a:pt x="4773" y="1747"/>
                  </a:lnTo>
                  <a:lnTo>
                    <a:pt x="4782" y="1755"/>
                  </a:lnTo>
                  <a:lnTo>
                    <a:pt x="4775" y="1737"/>
                  </a:lnTo>
                  <a:lnTo>
                    <a:pt x="4782" y="1737"/>
                  </a:lnTo>
                  <a:lnTo>
                    <a:pt x="4806" y="1704"/>
                  </a:lnTo>
                  <a:lnTo>
                    <a:pt x="4820" y="1700"/>
                  </a:lnTo>
                  <a:lnTo>
                    <a:pt x="4836" y="1723"/>
                  </a:lnTo>
                  <a:lnTo>
                    <a:pt x="4867" y="1726"/>
                  </a:lnTo>
                  <a:lnTo>
                    <a:pt x="4920" y="1707"/>
                  </a:lnTo>
                  <a:lnTo>
                    <a:pt x="4934" y="1670"/>
                  </a:lnTo>
                  <a:lnTo>
                    <a:pt x="4951" y="1632"/>
                  </a:lnTo>
                  <a:lnTo>
                    <a:pt x="4958" y="1582"/>
                  </a:lnTo>
                  <a:lnTo>
                    <a:pt x="4963" y="1531"/>
                  </a:lnTo>
                  <a:lnTo>
                    <a:pt x="4967" y="1479"/>
                  </a:lnTo>
                  <a:lnTo>
                    <a:pt x="4970" y="1428"/>
                  </a:lnTo>
                  <a:lnTo>
                    <a:pt x="4951" y="1383"/>
                  </a:lnTo>
                  <a:lnTo>
                    <a:pt x="4930" y="1337"/>
                  </a:lnTo>
                  <a:lnTo>
                    <a:pt x="4903" y="1309"/>
                  </a:lnTo>
                  <a:lnTo>
                    <a:pt x="4890" y="1273"/>
                  </a:lnTo>
                  <a:lnTo>
                    <a:pt x="4876" y="1237"/>
                  </a:lnTo>
                  <a:lnTo>
                    <a:pt x="4845" y="1200"/>
                  </a:lnTo>
                  <a:lnTo>
                    <a:pt x="4797" y="1171"/>
                  </a:lnTo>
                  <a:lnTo>
                    <a:pt x="4826" y="1174"/>
                  </a:lnTo>
                  <a:lnTo>
                    <a:pt x="4717" y="1116"/>
                  </a:lnTo>
                  <a:lnTo>
                    <a:pt x="4661" y="1109"/>
                  </a:lnTo>
                  <a:lnTo>
                    <a:pt x="4676" y="1132"/>
                  </a:lnTo>
                  <a:lnTo>
                    <a:pt x="4639" y="1150"/>
                  </a:lnTo>
                  <a:lnTo>
                    <a:pt x="4639" y="1131"/>
                  </a:lnTo>
                  <a:lnTo>
                    <a:pt x="4615" y="1122"/>
                  </a:lnTo>
                  <a:lnTo>
                    <a:pt x="4609" y="1134"/>
                  </a:lnTo>
                  <a:lnTo>
                    <a:pt x="4575" y="1098"/>
                  </a:lnTo>
                  <a:lnTo>
                    <a:pt x="4502" y="1088"/>
                  </a:lnTo>
                  <a:lnTo>
                    <a:pt x="4520" y="1041"/>
                  </a:lnTo>
                  <a:lnTo>
                    <a:pt x="4534" y="995"/>
                  </a:lnTo>
                  <a:lnTo>
                    <a:pt x="4548" y="964"/>
                  </a:lnTo>
                  <a:lnTo>
                    <a:pt x="4560" y="931"/>
                  </a:lnTo>
                  <a:lnTo>
                    <a:pt x="4549" y="906"/>
                  </a:lnTo>
                  <a:lnTo>
                    <a:pt x="4567" y="861"/>
                  </a:lnTo>
                  <a:lnTo>
                    <a:pt x="4620" y="853"/>
                  </a:lnTo>
                  <a:lnTo>
                    <a:pt x="4670" y="846"/>
                  </a:lnTo>
                  <a:lnTo>
                    <a:pt x="4685" y="846"/>
                  </a:lnTo>
                  <a:lnTo>
                    <a:pt x="4706" y="856"/>
                  </a:lnTo>
                  <a:lnTo>
                    <a:pt x="4712" y="847"/>
                  </a:lnTo>
                  <a:lnTo>
                    <a:pt x="4812" y="853"/>
                  </a:lnTo>
                  <a:lnTo>
                    <a:pt x="4814" y="843"/>
                  </a:lnTo>
                  <a:lnTo>
                    <a:pt x="4806" y="834"/>
                  </a:lnTo>
                  <a:lnTo>
                    <a:pt x="4882" y="837"/>
                  </a:lnTo>
                  <a:lnTo>
                    <a:pt x="4945" y="852"/>
                  </a:lnTo>
                  <a:lnTo>
                    <a:pt x="4923" y="859"/>
                  </a:lnTo>
                  <a:lnTo>
                    <a:pt x="4939" y="876"/>
                  </a:lnTo>
                  <a:lnTo>
                    <a:pt x="4981" y="870"/>
                  </a:lnTo>
                  <a:lnTo>
                    <a:pt x="5012" y="858"/>
                  </a:lnTo>
                  <a:lnTo>
                    <a:pt x="5072" y="858"/>
                  </a:lnTo>
                  <a:lnTo>
                    <a:pt x="5061" y="847"/>
                  </a:lnTo>
                  <a:lnTo>
                    <a:pt x="5021" y="843"/>
                  </a:lnTo>
                  <a:lnTo>
                    <a:pt x="5005" y="830"/>
                  </a:lnTo>
                  <a:lnTo>
                    <a:pt x="5005" y="780"/>
                  </a:lnTo>
                  <a:lnTo>
                    <a:pt x="5002" y="731"/>
                  </a:lnTo>
                  <a:lnTo>
                    <a:pt x="5085" y="728"/>
                  </a:lnTo>
                  <a:lnTo>
                    <a:pt x="5106" y="722"/>
                  </a:lnTo>
                  <a:lnTo>
                    <a:pt x="5149" y="768"/>
                  </a:lnTo>
                  <a:lnTo>
                    <a:pt x="5157" y="764"/>
                  </a:lnTo>
                  <a:lnTo>
                    <a:pt x="5184" y="786"/>
                  </a:lnTo>
                  <a:lnTo>
                    <a:pt x="5206" y="737"/>
                  </a:lnTo>
                  <a:lnTo>
                    <a:pt x="5232" y="737"/>
                  </a:lnTo>
                  <a:lnTo>
                    <a:pt x="5185" y="694"/>
                  </a:lnTo>
                  <a:lnTo>
                    <a:pt x="5197" y="685"/>
                  </a:lnTo>
                  <a:lnTo>
                    <a:pt x="5267" y="692"/>
                  </a:lnTo>
                  <a:lnTo>
                    <a:pt x="5276" y="700"/>
                  </a:lnTo>
                  <a:lnTo>
                    <a:pt x="5237" y="698"/>
                  </a:lnTo>
                  <a:lnTo>
                    <a:pt x="5270" y="734"/>
                  </a:lnTo>
                  <a:lnTo>
                    <a:pt x="5303" y="768"/>
                  </a:lnTo>
                  <a:lnTo>
                    <a:pt x="5279" y="786"/>
                  </a:lnTo>
                  <a:lnTo>
                    <a:pt x="5272" y="825"/>
                  </a:lnTo>
                  <a:lnTo>
                    <a:pt x="5260" y="865"/>
                  </a:lnTo>
                  <a:lnTo>
                    <a:pt x="5255" y="916"/>
                  </a:lnTo>
                  <a:lnTo>
                    <a:pt x="5217" y="927"/>
                  </a:lnTo>
                  <a:lnTo>
                    <a:pt x="5235" y="941"/>
                  </a:lnTo>
                  <a:lnTo>
                    <a:pt x="5240" y="977"/>
                  </a:lnTo>
                  <a:lnTo>
                    <a:pt x="5276" y="1022"/>
                  </a:lnTo>
                  <a:lnTo>
                    <a:pt x="5311" y="1065"/>
                  </a:lnTo>
                  <a:lnTo>
                    <a:pt x="5375" y="1121"/>
                  </a:lnTo>
                  <a:lnTo>
                    <a:pt x="5439" y="1176"/>
                  </a:lnTo>
                  <a:lnTo>
                    <a:pt x="5503" y="1229"/>
                  </a:lnTo>
                  <a:lnTo>
                    <a:pt x="5569" y="1285"/>
                  </a:lnTo>
                  <a:lnTo>
                    <a:pt x="5584" y="1250"/>
                  </a:lnTo>
                  <a:lnTo>
                    <a:pt x="5548" y="1179"/>
                  </a:lnTo>
                  <a:lnTo>
                    <a:pt x="5563" y="1170"/>
                  </a:lnTo>
                  <a:lnTo>
                    <a:pt x="5594" y="1173"/>
                  </a:lnTo>
                  <a:lnTo>
                    <a:pt x="5587" y="1164"/>
                  </a:lnTo>
                  <a:lnTo>
                    <a:pt x="5548" y="1112"/>
                  </a:lnTo>
                  <a:lnTo>
                    <a:pt x="5597" y="1091"/>
                  </a:lnTo>
                  <a:lnTo>
                    <a:pt x="5532" y="1035"/>
                  </a:lnTo>
                  <a:lnTo>
                    <a:pt x="5530" y="1007"/>
                  </a:lnTo>
                  <a:lnTo>
                    <a:pt x="5535" y="998"/>
                  </a:lnTo>
                  <a:lnTo>
                    <a:pt x="5533" y="1009"/>
                  </a:lnTo>
                  <a:lnTo>
                    <a:pt x="5563" y="1019"/>
                  </a:lnTo>
                  <a:lnTo>
                    <a:pt x="5529" y="983"/>
                  </a:lnTo>
                  <a:lnTo>
                    <a:pt x="5509" y="980"/>
                  </a:lnTo>
                  <a:lnTo>
                    <a:pt x="5464" y="927"/>
                  </a:lnTo>
                  <a:lnTo>
                    <a:pt x="5440" y="930"/>
                  </a:lnTo>
                  <a:lnTo>
                    <a:pt x="5402" y="915"/>
                  </a:lnTo>
                  <a:lnTo>
                    <a:pt x="5381" y="858"/>
                  </a:lnTo>
                  <a:lnTo>
                    <a:pt x="5355" y="825"/>
                  </a:lnTo>
                  <a:lnTo>
                    <a:pt x="5384" y="815"/>
                  </a:lnTo>
                  <a:lnTo>
                    <a:pt x="5415" y="827"/>
                  </a:lnTo>
                  <a:lnTo>
                    <a:pt x="5406" y="812"/>
                  </a:lnTo>
                  <a:lnTo>
                    <a:pt x="5426" y="791"/>
                  </a:lnTo>
                  <a:lnTo>
                    <a:pt x="5463" y="825"/>
                  </a:lnTo>
                  <a:lnTo>
                    <a:pt x="5467" y="801"/>
                  </a:lnTo>
                  <a:lnTo>
                    <a:pt x="5536" y="786"/>
                  </a:lnTo>
                  <a:lnTo>
                    <a:pt x="5608" y="815"/>
                  </a:lnTo>
                  <a:lnTo>
                    <a:pt x="5606" y="803"/>
                  </a:lnTo>
                  <a:lnTo>
                    <a:pt x="5627" y="767"/>
                  </a:lnTo>
                  <a:lnTo>
                    <a:pt x="5630" y="761"/>
                  </a:lnTo>
                  <a:lnTo>
                    <a:pt x="5627" y="748"/>
                  </a:lnTo>
                  <a:lnTo>
                    <a:pt x="5632" y="740"/>
                  </a:lnTo>
                  <a:lnTo>
                    <a:pt x="5673" y="715"/>
                  </a:lnTo>
                  <a:lnTo>
                    <a:pt x="5715" y="688"/>
                  </a:lnTo>
                  <a:lnTo>
                    <a:pt x="5693" y="682"/>
                  </a:lnTo>
                  <a:lnTo>
                    <a:pt x="5705" y="680"/>
                  </a:lnTo>
                  <a:lnTo>
                    <a:pt x="5794" y="698"/>
                  </a:lnTo>
                  <a:lnTo>
                    <a:pt x="5799" y="689"/>
                  </a:lnTo>
                  <a:lnTo>
                    <a:pt x="5760" y="665"/>
                  </a:lnTo>
                  <a:lnTo>
                    <a:pt x="5715" y="645"/>
                  </a:lnTo>
                  <a:lnTo>
                    <a:pt x="5693" y="637"/>
                  </a:lnTo>
                  <a:lnTo>
                    <a:pt x="5626" y="597"/>
                  </a:lnTo>
                  <a:lnTo>
                    <a:pt x="5623" y="604"/>
                  </a:lnTo>
                  <a:lnTo>
                    <a:pt x="5576" y="579"/>
                  </a:lnTo>
                  <a:lnTo>
                    <a:pt x="5603" y="583"/>
                  </a:lnTo>
                  <a:lnTo>
                    <a:pt x="5645" y="576"/>
                  </a:lnTo>
                  <a:lnTo>
                    <a:pt x="5575" y="527"/>
                  </a:lnTo>
                  <a:lnTo>
                    <a:pt x="5505" y="477"/>
                  </a:lnTo>
                  <a:lnTo>
                    <a:pt x="5433" y="427"/>
                  </a:lnTo>
                  <a:lnTo>
                    <a:pt x="5361" y="37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3" name="Freeform 727">
              <a:extLst>
                <a:ext uri="{FF2B5EF4-FFF2-40B4-BE49-F238E27FC236}">
                  <a16:creationId xmlns:a16="http://schemas.microsoft.com/office/drawing/2014/main" xmlns="" id="{D5172567-C74C-4D8C-BC67-2779BCF8294D}"/>
                </a:ext>
              </a:extLst>
            </p:cNvPr>
            <p:cNvSpPr>
              <a:spLocks noChangeAspect="1"/>
            </p:cNvSpPr>
            <p:nvPr/>
          </p:nvSpPr>
          <p:spPr bwMode="auto">
            <a:xfrm>
              <a:off x="125" y="1377"/>
              <a:ext cx="158" cy="84"/>
            </a:xfrm>
            <a:custGeom>
              <a:avLst/>
              <a:gdLst>
                <a:gd name="T0" fmla="*/ 22 w 420"/>
                <a:gd name="T1" fmla="*/ 7 h 222"/>
                <a:gd name="T2" fmla="*/ 22 w 420"/>
                <a:gd name="T3" fmla="*/ 6 h 222"/>
                <a:gd name="T4" fmla="*/ 21 w 420"/>
                <a:gd name="T5" fmla="*/ 5 h 222"/>
                <a:gd name="T6" fmla="*/ 20 w 420"/>
                <a:gd name="T7" fmla="*/ 5 h 222"/>
                <a:gd name="T8" fmla="*/ 20 w 420"/>
                <a:gd name="T9" fmla="*/ 5 h 222"/>
                <a:gd name="T10" fmla="*/ 19 w 420"/>
                <a:gd name="T11" fmla="*/ 5 h 222"/>
                <a:gd name="T12" fmla="*/ 17 w 420"/>
                <a:gd name="T13" fmla="*/ 5 h 222"/>
                <a:gd name="T14" fmla="*/ 15 w 420"/>
                <a:gd name="T15" fmla="*/ 6 h 222"/>
                <a:gd name="T16" fmla="*/ 15 w 420"/>
                <a:gd name="T17" fmla="*/ 6 h 222"/>
                <a:gd name="T18" fmla="*/ 14 w 420"/>
                <a:gd name="T19" fmla="*/ 6 h 222"/>
                <a:gd name="T20" fmla="*/ 15 w 420"/>
                <a:gd name="T21" fmla="*/ 6 h 222"/>
                <a:gd name="T22" fmla="*/ 17 w 420"/>
                <a:gd name="T23" fmla="*/ 4 h 222"/>
                <a:gd name="T24" fmla="*/ 17 w 420"/>
                <a:gd name="T25" fmla="*/ 3 h 222"/>
                <a:gd name="T26" fmla="*/ 15 w 420"/>
                <a:gd name="T27" fmla="*/ 1 h 222"/>
                <a:gd name="T28" fmla="*/ 15 w 420"/>
                <a:gd name="T29" fmla="*/ 2 h 222"/>
                <a:gd name="T30" fmla="*/ 14 w 420"/>
                <a:gd name="T31" fmla="*/ 0 h 222"/>
                <a:gd name="T32" fmla="*/ 10 w 420"/>
                <a:gd name="T33" fmla="*/ 2 h 222"/>
                <a:gd name="T34" fmla="*/ 7 w 420"/>
                <a:gd name="T35" fmla="*/ 5 h 222"/>
                <a:gd name="T36" fmla="*/ 3 w 420"/>
                <a:gd name="T37" fmla="*/ 7 h 222"/>
                <a:gd name="T38" fmla="*/ 0 w 420"/>
                <a:gd name="T39" fmla="*/ 9 h 222"/>
                <a:gd name="T40" fmla="*/ 2 w 420"/>
                <a:gd name="T41" fmla="*/ 8 h 222"/>
                <a:gd name="T42" fmla="*/ 3 w 420"/>
                <a:gd name="T43" fmla="*/ 7 h 222"/>
                <a:gd name="T44" fmla="*/ 4 w 420"/>
                <a:gd name="T45" fmla="*/ 7 h 222"/>
                <a:gd name="T46" fmla="*/ 5 w 420"/>
                <a:gd name="T47" fmla="*/ 6 h 222"/>
                <a:gd name="T48" fmla="*/ 5 w 420"/>
                <a:gd name="T49" fmla="*/ 7 h 222"/>
                <a:gd name="T50" fmla="*/ 6 w 420"/>
                <a:gd name="T51" fmla="*/ 7 h 222"/>
                <a:gd name="T52" fmla="*/ 4 w 420"/>
                <a:gd name="T53" fmla="*/ 8 h 222"/>
                <a:gd name="T54" fmla="*/ 3 w 420"/>
                <a:gd name="T55" fmla="*/ 9 h 222"/>
                <a:gd name="T56" fmla="*/ 8 w 420"/>
                <a:gd name="T57" fmla="*/ 9 h 222"/>
                <a:gd name="T58" fmla="*/ 6 w 420"/>
                <a:gd name="T59" fmla="*/ 11 h 222"/>
                <a:gd name="T60" fmla="*/ 8 w 420"/>
                <a:gd name="T61" fmla="*/ 11 h 222"/>
                <a:gd name="T62" fmla="*/ 9 w 420"/>
                <a:gd name="T63" fmla="*/ 11 h 222"/>
                <a:gd name="T64" fmla="*/ 9 w 420"/>
                <a:gd name="T65" fmla="*/ 12 h 222"/>
                <a:gd name="T66" fmla="*/ 11 w 420"/>
                <a:gd name="T67" fmla="*/ 12 h 222"/>
                <a:gd name="T68" fmla="*/ 11 w 420"/>
                <a:gd name="T69" fmla="*/ 11 h 222"/>
                <a:gd name="T70" fmla="*/ 11 w 420"/>
                <a:gd name="T71" fmla="*/ 11 h 222"/>
                <a:gd name="T72" fmla="*/ 14 w 420"/>
                <a:gd name="T73" fmla="*/ 9 h 222"/>
                <a:gd name="T74" fmla="*/ 15 w 420"/>
                <a:gd name="T75" fmla="*/ 9 h 222"/>
                <a:gd name="T76" fmla="*/ 15 w 420"/>
                <a:gd name="T77" fmla="*/ 8 h 222"/>
                <a:gd name="T78" fmla="*/ 15 w 420"/>
                <a:gd name="T79" fmla="*/ 9 h 222"/>
                <a:gd name="T80" fmla="*/ 17 w 420"/>
                <a:gd name="T81" fmla="*/ 9 h 222"/>
                <a:gd name="T82" fmla="*/ 18 w 420"/>
                <a:gd name="T83" fmla="*/ 8 h 222"/>
                <a:gd name="T84" fmla="*/ 20 w 420"/>
                <a:gd name="T85" fmla="*/ 8 h 222"/>
                <a:gd name="T86" fmla="*/ 22 w 420"/>
                <a:gd name="T87" fmla="*/ 7 h 2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0"/>
                <a:gd name="T133" fmla="*/ 0 h 222"/>
                <a:gd name="T134" fmla="*/ 420 w 420"/>
                <a:gd name="T135" fmla="*/ 222 h 2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0" h="222">
                  <a:moveTo>
                    <a:pt x="420" y="134"/>
                  </a:moveTo>
                  <a:lnTo>
                    <a:pt x="408" y="116"/>
                  </a:lnTo>
                  <a:lnTo>
                    <a:pt x="385" y="92"/>
                  </a:lnTo>
                  <a:lnTo>
                    <a:pt x="363" y="89"/>
                  </a:lnTo>
                  <a:lnTo>
                    <a:pt x="365" y="95"/>
                  </a:lnTo>
                  <a:lnTo>
                    <a:pt x="353" y="91"/>
                  </a:lnTo>
                  <a:lnTo>
                    <a:pt x="315" y="91"/>
                  </a:lnTo>
                  <a:lnTo>
                    <a:pt x="287" y="112"/>
                  </a:lnTo>
                  <a:lnTo>
                    <a:pt x="284" y="122"/>
                  </a:lnTo>
                  <a:lnTo>
                    <a:pt x="266" y="122"/>
                  </a:lnTo>
                  <a:lnTo>
                    <a:pt x="281" y="103"/>
                  </a:lnTo>
                  <a:lnTo>
                    <a:pt x="312" y="73"/>
                  </a:lnTo>
                  <a:lnTo>
                    <a:pt x="312" y="48"/>
                  </a:lnTo>
                  <a:lnTo>
                    <a:pt x="280" y="18"/>
                  </a:lnTo>
                  <a:lnTo>
                    <a:pt x="280" y="27"/>
                  </a:lnTo>
                  <a:lnTo>
                    <a:pt x="256" y="0"/>
                  </a:lnTo>
                  <a:lnTo>
                    <a:pt x="191" y="43"/>
                  </a:lnTo>
                  <a:lnTo>
                    <a:pt x="127" y="86"/>
                  </a:lnTo>
                  <a:lnTo>
                    <a:pt x="65" y="130"/>
                  </a:lnTo>
                  <a:lnTo>
                    <a:pt x="0" y="173"/>
                  </a:lnTo>
                  <a:lnTo>
                    <a:pt x="32" y="148"/>
                  </a:lnTo>
                  <a:lnTo>
                    <a:pt x="59" y="133"/>
                  </a:lnTo>
                  <a:lnTo>
                    <a:pt x="78" y="130"/>
                  </a:lnTo>
                  <a:lnTo>
                    <a:pt x="97" y="119"/>
                  </a:lnTo>
                  <a:lnTo>
                    <a:pt x="96" y="128"/>
                  </a:lnTo>
                  <a:lnTo>
                    <a:pt x="108" y="127"/>
                  </a:lnTo>
                  <a:lnTo>
                    <a:pt x="71" y="143"/>
                  </a:lnTo>
                  <a:lnTo>
                    <a:pt x="66" y="163"/>
                  </a:lnTo>
                  <a:lnTo>
                    <a:pt x="144" y="163"/>
                  </a:lnTo>
                  <a:lnTo>
                    <a:pt x="121" y="195"/>
                  </a:lnTo>
                  <a:lnTo>
                    <a:pt x="153" y="207"/>
                  </a:lnTo>
                  <a:lnTo>
                    <a:pt x="178" y="210"/>
                  </a:lnTo>
                  <a:lnTo>
                    <a:pt x="168" y="222"/>
                  </a:lnTo>
                  <a:lnTo>
                    <a:pt x="196" y="215"/>
                  </a:lnTo>
                  <a:lnTo>
                    <a:pt x="215" y="207"/>
                  </a:lnTo>
                  <a:lnTo>
                    <a:pt x="212" y="198"/>
                  </a:lnTo>
                  <a:lnTo>
                    <a:pt x="265" y="175"/>
                  </a:lnTo>
                  <a:lnTo>
                    <a:pt x="281" y="164"/>
                  </a:lnTo>
                  <a:lnTo>
                    <a:pt x="288" y="152"/>
                  </a:lnTo>
                  <a:lnTo>
                    <a:pt x="293" y="163"/>
                  </a:lnTo>
                  <a:lnTo>
                    <a:pt x="320" y="160"/>
                  </a:lnTo>
                  <a:lnTo>
                    <a:pt x="335" y="151"/>
                  </a:lnTo>
                  <a:lnTo>
                    <a:pt x="366" y="151"/>
                  </a:lnTo>
                  <a:lnTo>
                    <a:pt x="420" y="13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4" name="Freeform 728">
              <a:extLst>
                <a:ext uri="{FF2B5EF4-FFF2-40B4-BE49-F238E27FC236}">
                  <a16:creationId xmlns:a16="http://schemas.microsoft.com/office/drawing/2014/main" xmlns="" id="{1B69AD8B-396B-4442-BE16-62B9C1854239}"/>
                </a:ext>
              </a:extLst>
            </p:cNvPr>
            <p:cNvSpPr>
              <a:spLocks noChangeAspect="1"/>
            </p:cNvSpPr>
            <p:nvPr/>
          </p:nvSpPr>
          <p:spPr bwMode="auto">
            <a:xfrm>
              <a:off x="4813" y="1648"/>
              <a:ext cx="152" cy="169"/>
            </a:xfrm>
            <a:custGeom>
              <a:avLst/>
              <a:gdLst>
                <a:gd name="T0" fmla="*/ 19 w 404"/>
                <a:gd name="T1" fmla="*/ 17 h 449"/>
                <a:gd name="T2" fmla="*/ 16 w 404"/>
                <a:gd name="T3" fmla="*/ 14 h 449"/>
                <a:gd name="T4" fmla="*/ 13 w 404"/>
                <a:gd name="T5" fmla="*/ 11 h 449"/>
                <a:gd name="T6" fmla="*/ 10 w 404"/>
                <a:gd name="T7" fmla="*/ 9 h 449"/>
                <a:gd name="T8" fmla="*/ 8 w 404"/>
                <a:gd name="T9" fmla="*/ 6 h 449"/>
                <a:gd name="T10" fmla="*/ 7 w 404"/>
                <a:gd name="T11" fmla="*/ 6 h 449"/>
                <a:gd name="T12" fmla="*/ 4 w 404"/>
                <a:gd name="T13" fmla="*/ 3 h 449"/>
                <a:gd name="T14" fmla="*/ 1 w 404"/>
                <a:gd name="T15" fmla="*/ 0 h 449"/>
                <a:gd name="T16" fmla="*/ 0 w 404"/>
                <a:gd name="T17" fmla="*/ 0 h 449"/>
                <a:gd name="T18" fmla="*/ 2 w 404"/>
                <a:gd name="T19" fmla="*/ 2 h 449"/>
                <a:gd name="T20" fmla="*/ 2 w 404"/>
                <a:gd name="T21" fmla="*/ 3 h 449"/>
                <a:gd name="T22" fmla="*/ 1 w 404"/>
                <a:gd name="T23" fmla="*/ 3 h 449"/>
                <a:gd name="T24" fmla="*/ 3 w 404"/>
                <a:gd name="T25" fmla="*/ 6 h 449"/>
                <a:gd name="T26" fmla="*/ 6 w 404"/>
                <a:gd name="T27" fmla="*/ 8 h 449"/>
                <a:gd name="T28" fmla="*/ 8 w 404"/>
                <a:gd name="T29" fmla="*/ 10 h 449"/>
                <a:gd name="T30" fmla="*/ 10 w 404"/>
                <a:gd name="T31" fmla="*/ 13 h 449"/>
                <a:gd name="T32" fmla="*/ 12 w 404"/>
                <a:gd name="T33" fmla="*/ 16 h 449"/>
                <a:gd name="T34" fmla="*/ 14 w 404"/>
                <a:gd name="T35" fmla="*/ 18 h 449"/>
                <a:gd name="T36" fmla="*/ 16 w 404"/>
                <a:gd name="T37" fmla="*/ 21 h 449"/>
                <a:gd name="T38" fmla="*/ 18 w 404"/>
                <a:gd name="T39" fmla="*/ 24 h 449"/>
                <a:gd name="T40" fmla="*/ 18 w 404"/>
                <a:gd name="T41" fmla="*/ 24 h 449"/>
                <a:gd name="T42" fmla="*/ 18 w 404"/>
                <a:gd name="T43" fmla="*/ 22 h 449"/>
                <a:gd name="T44" fmla="*/ 21 w 404"/>
                <a:gd name="T45" fmla="*/ 23 h 449"/>
                <a:gd name="T46" fmla="*/ 21 w 404"/>
                <a:gd name="T47" fmla="*/ 24 h 449"/>
                <a:gd name="T48" fmla="*/ 20 w 404"/>
                <a:gd name="T49" fmla="*/ 22 h 449"/>
                <a:gd name="T50" fmla="*/ 15 w 404"/>
                <a:gd name="T51" fmla="*/ 18 h 449"/>
                <a:gd name="T52" fmla="*/ 14 w 404"/>
                <a:gd name="T53" fmla="*/ 15 h 449"/>
                <a:gd name="T54" fmla="*/ 15 w 404"/>
                <a:gd name="T55" fmla="*/ 14 h 449"/>
                <a:gd name="T56" fmla="*/ 18 w 404"/>
                <a:gd name="T57" fmla="*/ 15 h 449"/>
                <a:gd name="T58" fmla="*/ 19 w 404"/>
                <a:gd name="T59" fmla="*/ 17 h 4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4"/>
                <a:gd name="T91" fmla="*/ 0 h 449"/>
                <a:gd name="T92" fmla="*/ 404 w 404"/>
                <a:gd name="T93" fmla="*/ 449 h 44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4" h="449">
                  <a:moveTo>
                    <a:pt x="356" y="307"/>
                  </a:moveTo>
                  <a:lnTo>
                    <a:pt x="304" y="261"/>
                  </a:lnTo>
                  <a:lnTo>
                    <a:pt x="250" y="215"/>
                  </a:lnTo>
                  <a:lnTo>
                    <a:pt x="194" y="168"/>
                  </a:lnTo>
                  <a:lnTo>
                    <a:pt x="137" y="122"/>
                  </a:lnTo>
                  <a:lnTo>
                    <a:pt x="125" y="104"/>
                  </a:lnTo>
                  <a:lnTo>
                    <a:pt x="68" y="52"/>
                  </a:lnTo>
                  <a:lnTo>
                    <a:pt x="12" y="0"/>
                  </a:lnTo>
                  <a:lnTo>
                    <a:pt x="0" y="7"/>
                  </a:lnTo>
                  <a:lnTo>
                    <a:pt x="43" y="37"/>
                  </a:lnTo>
                  <a:lnTo>
                    <a:pt x="41" y="55"/>
                  </a:lnTo>
                  <a:lnTo>
                    <a:pt x="22" y="56"/>
                  </a:lnTo>
                  <a:lnTo>
                    <a:pt x="65" y="103"/>
                  </a:lnTo>
                  <a:lnTo>
                    <a:pt x="110" y="150"/>
                  </a:lnTo>
                  <a:lnTo>
                    <a:pt x="155" y="194"/>
                  </a:lnTo>
                  <a:lnTo>
                    <a:pt x="194" y="247"/>
                  </a:lnTo>
                  <a:lnTo>
                    <a:pt x="228" y="301"/>
                  </a:lnTo>
                  <a:lnTo>
                    <a:pt x="265" y="346"/>
                  </a:lnTo>
                  <a:lnTo>
                    <a:pt x="303" y="391"/>
                  </a:lnTo>
                  <a:lnTo>
                    <a:pt x="337" y="447"/>
                  </a:lnTo>
                  <a:lnTo>
                    <a:pt x="349" y="447"/>
                  </a:lnTo>
                  <a:lnTo>
                    <a:pt x="343" y="408"/>
                  </a:lnTo>
                  <a:lnTo>
                    <a:pt x="385" y="429"/>
                  </a:lnTo>
                  <a:lnTo>
                    <a:pt x="404" y="449"/>
                  </a:lnTo>
                  <a:lnTo>
                    <a:pt x="370" y="407"/>
                  </a:lnTo>
                  <a:lnTo>
                    <a:pt x="286" y="341"/>
                  </a:lnTo>
                  <a:lnTo>
                    <a:pt x="268" y="273"/>
                  </a:lnTo>
                  <a:lnTo>
                    <a:pt x="283" y="271"/>
                  </a:lnTo>
                  <a:lnTo>
                    <a:pt x="335" y="292"/>
                  </a:lnTo>
                  <a:lnTo>
                    <a:pt x="356" y="30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5" name="Freeform 729">
              <a:extLst>
                <a:ext uri="{FF2B5EF4-FFF2-40B4-BE49-F238E27FC236}">
                  <a16:creationId xmlns:a16="http://schemas.microsoft.com/office/drawing/2014/main" xmlns="" id="{6F3EBDAE-4656-4CC4-9665-91C3BC7FD15C}"/>
                </a:ext>
              </a:extLst>
            </p:cNvPr>
            <p:cNvSpPr>
              <a:spLocks noChangeAspect="1"/>
            </p:cNvSpPr>
            <p:nvPr/>
          </p:nvSpPr>
          <p:spPr bwMode="auto">
            <a:xfrm>
              <a:off x="3295" y="1244"/>
              <a:ext cx="156" cy="58"/>
            </a:xfrm>
            <a:custGeom>
              <a:avLst/>
              <a:gdLst>
                <a:gd name="T0" fmla="*/ 22 w 416"/>
                <a:gd name="T1" fmla="*/ 0 h 155"/>
                <a:gd name="T2" fmla="*/ 20 w 416"/>
                <a:gd name="T3" fmla="*/ 1 h 155"/>
                <a:gd name="T4" fmla="*/ 15 w 416"/>
                <a:gd name="T5" fmla="*/ 3 h 155"/>
                <a:gd name="T6" fmla="*/ 11 w 416"/>
                <a:gd name="T7" fmla="*/ 4 h 155"/>
                <a:gd name="T8" fmla="*/ 9 w 416"/>
                <a:gd name="T9" fmla="*/ 4 h 155"/>
                <a:gd name="T10" fmla="*/ 10 w 416"/>
                <a:gd name="T11" fmla="*/ 4 h 155"/>
                <a:gd name="T12" fmla="*/ 10 w 416"/>
                <a:gd name="T13" fmla="*/ 5 h 155"/>
                <a:gd name="T14" fmla="*/ 9 w 416"/>
                <a:gd name="T15" fmla="*/ 5 h 155"/>
                <a:gd name="T16" fmla="*/ 9 w 416"/>
                <a:gd name="T17" fmla="*/ 6 h 155"/>
                <a:gd name="T18" fmla="*/ 7 w 416"/>
                <a:gd name="T19" fmla="*/ 5 h 155"/>
                <a:gd name="T20" fmla="*/ 8 w 416"/>
                <a:gd name="T21" fmla="*/ 6 h 155"/>
                <a:gd name="T22" fmla="*/ 7 w 416"/>
                <a:gd name="T23" fmla="*/ 6 h 155"/>
                <a:gd name="T24" fmla="*/ 7 w 416"/>
                <a:gd name="T25" fmla="*/ 7 h 155"/>
                <a:gd name="T26" fmla="*/ 5 w 416"/>
                <a:gd name="T27" fmla="*/ 7 h 155"/>
                <a:gd name="T28" fmla="*/ 7 w 416"/>
                <a:gd name="T29" fmla="*/ 7 h 155"/>
                <a:gd name="T30" fmla="*/ 6 w 416"/>
                <a:gd name="T31" fmla="*/ 7 h 155"/>
                <a:gd name="T32" fmla="*/ 6 w 416"/>
                <a:gd name="T33" fmla="*/ 8 h 155"/>
                <a:gd name="T34" fmla="*/ 1 w 416"/>
                <a:gd name="T35" fmla="*/ 8 h 155"/>
                <a:gd name="T36" fmla="*/ 2 w 416"/>
                <a:gd name="T37" fmla="*/ 7 h 155"/>
                <a:gd name="T38" fmla="*/ 0 w 416"/>
                <a:gd name="T39" fmla="*/ 7 h 155"/>
                <a:gd name="T40" fmla="*/ 2 w 416"/>
                <a:gd name="T41" fmla="*/ 6 h 155"/>
                <a:gd name="T42" fmla="*/ 3 w 416"/>
                <a:gd name="T43" fmla="*/ 6 h 155"/>
                <a:gd name="T44" fmla="*/ 2 w 416"/>
                <a:gd name="T45" fmla="*/ 6 h 155"/>
                <a:gd name="T46" fmla="*/ 3 w 416"/>
                <a:gd name="T47" fmla="*/ 5 h 155"/>
                <a:gd name="T48" fmla="*/ 4 w 416"/>
                <a:gd name="T49" fmla="*/ 4 h 155"/>
                <a:gd name="T50" fmla="*/ 3 w 416"/>
                <a:gd name="T51" fmla="*/ 4 h 155"/>
                <a:gd name="T52" fmla="*/ 3 w 416"/>
                <a:gd name="T53" fmla="*/ 4 h 155"/>
                <a:gd name="T54" fmla="*/ 2 w 416"/>
                <a:gd name="T55" fmla="*/ 4 h 155"/>
                <a:gd name="T56" fmla="*/ 3 w 416"/>
                <a:gd name="T57" fmla="*/ 3 h 155"/>
                <a:gd name="T58" fmla="*/ 5 w 416"/>
                <a:gd name="T59" fmla="*/ 3 h 155"/>
                <a:gd name="T60" fmla="*/ 9 w 416"/>
                <a:gd name="T61" fmla="*/ 2 h 155"/>
                <a:gd name="T62" fmla="*/ 9 w 416"/>
                <a:gd name="T63" fmla="*/ 1 h 155"/>
                <a:gd name="T64" fmla="*/ 17 w 416"/>
                <a:gd name="T65" fmla="*/ 1 h 155"/>
                <a:gd name="T66" fmla="*/ 20 w 416"/>
                <a:gd name="T67" fmla="*/ 0 h 155"/>
                <a:gd name="T68" fmla="*/ 22 w 416"/>
                <a:gd name="T69" fmla="*/ 0 h 15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16"/>
                <a:gd name="T106" fmla="*/ 0 h 155"/>
                <a:gd name="T107" fmla="*/ 416 w 416"/>
                <a:gd name="T108" fmla="*/ 155 h 15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16" h="155">
                  <a:moveTo>
                    <a:pt x="416" y="10"/>
                  </a:moveTo>
                  <a:lnTo>
                    <a:pt x="383" y="31"/>
                  </a:lnTo>
                  <a:lnTo>
                    <a:pt x="292" y="53"/>
                  </a:lnTo>
                  <a:lnTo>
                    <a:pt x="201" y="76"/>
                  </a:lnTo>
                  <a:lnTo>
                    <a:pt x="177" y="80"/>
                  </a:lnTo>
                  <a:lnTo>
                    <a:pt x="189" y="86"/>
                  </a:lnTo>
                  <a:lnTo>
                    <a:pt x="183" y="94"/>
                  </a:lnTo>
                  <a:lnTo>
                    <a:pt x="164" y="97"/>
                  </a:lnTo>
                  <a:lnTo>
                    <a:pt x="165" y="106"/>
                  </a:lnTo>
                  <a:lnTo>
                    <a:pt x="131" y="100"/>
                  </a:lnTo>
                  <a:lnTo>
                    <a:pt x="143" y="116"/>
                  </a:lnTo>
                  <a:lnTo>
                    <a:pt x="128" y="122"/>
                  </a:lnTo>
                  <a:lnTo>
                    <a:pt x="137" y="137"/>
                  </a:lnTo>
                  <a:lnTo>
                    <a:pt x="94" y="130"/>
                  </a:lnTo>
                  <a:lnTo>
                    <a:pt x="135" y="142"/>
                  </a:lnTo>
                  <a:lnTo>
                    <a:pt x="113" y="143"/>
                  </a:lnTo>
                  <a:lnTo>
                    <a:pt x="119" y="155"/>
                  </a:lnTo>
                  <a:lnTo>
                    <a:pt x="24" y="148"/>
                  </a:lnTo>
                  <a:lnTo>
                    <a:pt x="40" y="137"/>
                  </a:lnTo>
                  <a:lnTo>
                    <a:pt x="0" y="136"/>
                  </a:lnTo>
                  <a:lnTo>
                    <a:pt x="40" y="116"/>
                  </a:lnTo>
                  <a:lnTo>
                    <a:pt x="53" y="116"/>
                  </a:lnTo>
                  <a:lnTo>
                    <a:pt x="38" y="109"/>
                  </a:lnTo>
                  <a:lnTo>
                    <a:pt x="47" y="100"/>
                  </a:lnTo>
                  <a:lnTo>
                    <a:pt x="68" y="89"/>
                  </a:lnTo>
                  <a:lnTo>
                    <a:pt x="55" y="86"/>
                  </a:lnTo>
                  <a:lnTo>
                    <a:pt x="61" y="79"/>
                  </a:lnTo>
                  <a:lnTo>
                    <a:pt x="37" y="76"/>
                  </a:lnTo>
                  <a:lnTo>
                    <a:pt x="64" y="68"/>
                  </a:lnTo>
                  <a:lnTo>
                    <a:pt x="88" y="61"/>
                  </a:lnTo>
                  <a:lnTo>
                    <a:pt x="164" y="39"/>
                  </a:lnTo>
                  <a:lnTo>
                    <a:pt x="174" y="30"/>
                  </a:lnTo>
                  <a:lnTo>
                    <a:pt x="318" y="13"/>
                  </a:lnTo>
                  <a:lnTo>
                    <a:pt x="379" y="0"/>
                  </a:lnTo>
                  <a:lnTo>
                    <a:pt x="416" y="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6" name="Freeform 730">
              <a:extLst>
                <a:ext uri="{FF2B5EF4-FFF2-40B4-BE49-F238E27FC236}">
                  <a16:creationId xmlns:a16="http://schemas.microsoft.com/office/drawing/2014/main" xmlns="" id="{ED9458B1-7E1B-4172-8ECF-EA3B5EDF3A24}"/>
                </a:ext>
              </a:extLst>
            </p:cNvPr>
            <p:cNvSpPr>
              <a:spLocks noChangeAspect="1"/>
            </p:cNvSpPr>
            <p:nvPr/>
          </p:nvSpPr>
          <p:spPr bwMode="auto">
            <a:xfrm>
              <a:off x="3283" y="1303"/>
              <a:ext cx="91" cy="44"/>
            </a:xfrm>
            <a:custGeom>
              <a:avLst/>
              <a:gdLst>
                <a:gd name="T0" fmla="*/ 13 w 242"/>
                <a:gd name="T1" fmla="*/ 6 h 118"/>
                <a:gd name="T2" fmla="*/ 8 w 242"/>
                <a:gd name="T3" fmla="*/ 4 h 118"/>
                <a:gd name="T4" fmla="*/ 7 w 242"/>
                <a:gd name="T5" fmla="*/ 1 h 118"/>
                <a:gd name="T6" fmla="*/ 7 w 242"/>
                <a:gd name="T7" fmla="*/ 1 h 118"/>
                <a:gd name="T8" fmla="*/ 7 w 242"/>
                <a:gd name="T9" fmla="*/ 1 h 118"/>
                <a:gd name="T10" fmla="*/ 8 w 242"/>
                <a:gd name="T11" fmla="*/ 0 h 118"/>
                <a:gd name="T12" fmla="*/ 3 w 242"/>
                <a:gd name="T13" fmla="*/ 0 h 118"/>
                <a:gd name="T14" fmla="*/ 2 w 242"/>
                <a:gd name="T15" fmla="*/ 1 h 118"/>
                <a:gd name="T16" fmla="*/ 1 w 242"/>
                <a:gd name="T17" fmla="*/ 1 h 118"/>
                <a:gd name="T18" fmla="*/ 2 w 242"/>
                <a:gd name="T19" fmla="*/ 2 h 118"/>
                <a:gd name="T20" fmla="*/ 1 w 242"/>
                <a:gd name="T21" fmla="*/ 3 h 118"/>
                <a:gd name="T22" fmla="*/ 0 w 242"/>
                <a:gd name="T23" fmla="*/ 3 h 118"/>
                <a:gd name="T24" fmla="*/ 1 w 242"/>
                <a:gd name="T25" fmla="*/ 4 h 118"/>
                <a:gd name="T26" fmla="*/ 3 w 242"/>
                <a:gd name="T27" fmla="*/ 4 h 118"/>
                <a:gd name="T28" fmla="*/ 4 w 242"/>
                <a:gd name="T29" fmla="*/ 4 h 118"/>
                <a:gd name="T30" fmla="*/ 5 w 242"/>
                <a:gd name="T31" fmla="*/ 4 h 118"/>
                <a:gd name="T32" fmla="*/ 6 w 242"/>
                <a:gd name="T33" fmla="*/ 5 h 118"/>
                <a:gd name="T34" fmla="*/ 5 w 242"/>
                <a:gd name="T35" fmla="*/ 6 h 118"/>
                <a:gd name="T36" fmla="*/ 7 w 242"/>
                <a:gd name="T37" fmla="*/ 6 h 118"/>
                <a:gd name="T38" fmla="*/ 9 w 242"/>
                <a:gd name="T39" fmla="*/ 6 h 118"/>
                <a:gd name="T40" fmla="*/ 11 w 242"/>
                <a:gd name="T41" fmla="*/ 6 h 118"/>
                <a:gd name="T42" fmla="*/ 12 w 242"/>
                <a:gd name="T43" fmla="*/ 6 h 118"/>
                <a:gd name="T44" fmla="*/ 13 w 242"/>
                <a:gd name="T45" fmla="*/ 6 h 11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42"/>
                <a:gd name="T70" fmla="*/ 0 h 118"/>
                <a:gd name="T71" fmla="*/ 242 w 242"/>
                <a:gd name="T72" fmla="*/ 118 h 11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42" h="118">
                  <a:moveTo>
                    <a:pt x="242" y="114"/>
                  </a:moveTo>
                  <a:lnTo>
                    <a:pt x="153" y="75"/>
                  </a:lnTo>
                  <a:lnTo>
                    <a:pt x="126" y="30"/>
                  </a:lnTo>
                  <a:lnTo>
                    <a:pt x="126" y="24"/>
                  </a:lnTo>
                  <a:lnTo>
                    <a:pt x="130" y="17"/>
                  </a:lnTo>
                  <a:lnTo>
                    <a:pt x="138" y="3"/>
                  </a:lnTo>
                  <a:lnTo>
                    <a:pt x="47" y="0"/>
                  </a:lnTo>
                  <a:lnTo>
                    <a:pt x="33" y="15"/>
                  </a:lnTo>
                  <a:lnTo>
                    <a:pt x="21" y="29"/>
                  </a:lnTo>
                  <a:lnTo>
                    <a:pt x="35" y="35"/>
                  </a:lnTo>
                  <a:lnTo>
                    <a:pt x="18" y="54"/>
                  </a:lnTo>
                  <a:lnTo>
                    <a:pt x="0" y="60"/>
                  </a:lnTo>
                  <a:lnTo>
                    <a:pt x="24" y="83"/>
                  </a:lnTo>
                  <a:lnTo>
                    <a:pt x="53" y="81"/>
                  </a:lnTo>
                  <a:lnTo>
                    <a:pt x="73" y="83"/>
                  </a:lnTo>
                  <a:lnTo>
                    <a:pt x="90" y="84"/>
                  </a:lnTo>
                  <a:lnTo>
                    <a:pt x="105" y="100"/>
                  </a:lnTo>
                  <a:lnTo>
                    <a:pt x="102" y="105"/>
                  </a:lnTo>
                  <a:lnTo>
                    <a:pt x="135" y="112"/>
                  </a:lnTo>
                  <a:lnTo>
                    <a:pt x="163" y="115"/>
                  </a:lnTo>
                  <a:lnTo>
                    <a:pt x="197" y="117"/>
                  </a:lnTo>
                  <a:lnTo>
                    <a:pt x="229" y="118"/>
                  </a:lnTo>
                  <a:lnTo>
                    <a:pt x="242" y="11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7" name="Freeform 731">
              <a:extLst>
                <a:ext uri="{FF2B5EF4-FFF2-40B4-BE49-F238E27FC236}">
                  <a16:creationId xmlns:a16="http://schemas.microsoft.com/office/drawing/2014/main" xmlns="" id="{5B26630B-86F0-4102-B229-BECF95F46428}"/>
                </a:ext>
              </a:extLst>
            </p:cNvPr>
            <p:cNvSpPr>
              <a:spLocks noChangeAspect="1"/>
            </p:cNvSpPr>
            <p:nvPr/>
          </p:nvSpPr>
          <p:spPr bwMode="auto">
            <a:xfrm>
              <a:off x="4295" y="1255"/>
              <a:ext cx="107" cy="24"/>
            </a:xfrm>
            <a:custGeom>
              <a:avLst/>
              <a:gdLst>
                <a:gd name="T0" fmla="*/ 15 w 287"/>
                <a:gd name="T1" fmla="*/ 2 h 64"/>
                <a:gd name="T2" fmla="*/ 6 w 287"/>
                <a:gd name="T3" fmla="*/ 0 h 64"/>
                <a:gd name="T4" fmla="*/ 7 w 287"/>
                <a:gd name="T5" fmla="*/ 0 h 64"/>
                <a:gd name="T6" fmla="*/ 6 w 287"/>
                <a:gd name="T7" fmla="*/ 0 h 64"/>
                <a:gd name="T8" fmla="*/ 6 w 287"/>
                <a:gd name="T9" fmla="*/ 1 h 64"/>
                <a:gd name="T10" fmla="*/ 2 w 287"/>
                <a:gd name="T11" fmla="*/ 0 h 64"/>
                <a:gd name="T12" fmla="*/ 0 w 287"/>
                <a:gd name="T13" fmla="*/ 1 h 64"/>
                <a:gd name="T14" fmla="*/ 0 w 287"/>
                <a:gd name="T15" fmla="*/ 1 h 64"/>
                <a:gd name="T16" fmla="*/ 1 w 287"/>
                <a:gd name="T17" fmla="*/ 2 h 64"/>
                <a:gd name="T18" fmla="*/ 1 w 287"/>
                <a:gd name="T19" fmla="*/ 2 h 64"/>
                <a:gd name="T20" fmla="*/ 7 w 287"/>
                <a:gd name="T21" fmla="*/ 3 h 64"/>
                <a:gd name="T22" fmla="*/ 7 w 287"/>
                <a:gd name="T23" fmla="*/ 3 h 64"/>
                <a:gd name="T24" fmla="*/ 12 w 287"/>
                <a:gd name="T25" fmla="*/ 3 h 64"/>
                <a:gd name="T26" fmla="*/ 14 w 287"/>
                <a:gd name="T27" fmla="*/ 3 h 64"/>
                <a:gd name="T28" fmla="*/ 13 w 287"/>
                <a:gd name="T29" fmla="*/ 2 h 64"/>
                <a:gd name="T30" fmla="*/ 15 w 287"/>
                <a:gd name="T31" fmla="*/ 2 h 64"/>
                <a:gd name="T32" fmla="*/ 15 w 287"/>
                <a:gd name="T33" fmla="*/ 2 h 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7"/>
                <a:gd name="T52" fmla="*/ 0 h 64"/>
                <a:gd name="T53" fmla="*/ 287 w 287"/>
                <a:gd name="T54" fmla="*/ 64 h 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7" h="64">
                  <a:moveTo>
                    <a:pt x="287" y="28"/>
                  </a:moveTo>
                  <a:lnTo>
                    <a:pt x="107" y="0"/>
                  </a:lnTo>
                  <a:lnTo>
                    <a:pt x="128" y="8"/>
                  </a:lnTo>
                  <a:lnTo>
                    <a:pt x="106" y="6"/>
                  </a:lnTo>
                  <a:lnTo>
                    <a:pt x="124" y="20"/>
                  </a:lnTo>
                  <a:lnTo>
                    <a:pt x="36" y="3"/>
                  </a:lnTo>
                  <a:lnTo>
                    <a:pt x="1" y="14"/>
                  </a:lnTo>
                  <a:lnTo>
                    <a:pt x="0" y="17"/>
                  </a:lnTo>
                  <a:lnTo>
                    <a:pt x="18" y="27"/>
                  </a:lnTo>
                  <a:lnTo>
                    <a:pt x="27" y="37"/>
                  </a:lnTo>
                  <a:lnTo>
                    <a:pt x="139" y="64"/>
                  </a:lnTo>
                  <a:lnTo>
                    <a:pt x="143" y="54"/>
                  </a:lnTo>
                  <a:lnTo>
                    <a:pt x="230" y="52"/>
                  </a:lnTo>
                  <a:lnTo>
                    <a:pt x="273" y="52"/>
                  </a:lnTo>
                  <a:lnTo>
                    <a:pt x="254" y="46"/>
                  </a:lnTo>
                  <a:lnTo>
                    <a:pt x="285" y="39"/>
                  </a:lnTo>
                  <a:lnTo>
                    <a:pt x="287" y="2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8" name="Freeform 732">
              <a:extLst>
                <a:ext uri="{FF2B5EF4-FFF2-40B4-BE49-F238E27FC236}">
                  <a16:creationId xmlns:a16="http://schemas.microsoft.com/office/drawing/2014/main" xmlns="" id="{212ADA75-4B7D-4183-8560-813EDE4FD885}"/>
                </a:ext>
              </a:extLst>
            </p:cNvPr>
            <p:cNvSpPr>
              <a:spLocks noChangeAspect="1"/>
            </p:cNvSpPr>
            <p:nvPr/>
          </p:nvSpPr>
          <p:spPr bwMode="auto">
            <a:xfrm>
              <a:off x="3695" y="1195"/>
              <a:ext cx="83" cy="20"/>
            </a:xfrm>
            <a:custGeom>
              <a:avLst/>
              <a:gdLst>
                <a:gd name="T0" fmla="*/ 10 w 220"/>
                <a:gd name="T1" fmla="*/ 1 h 54"/>
                <a:gd name="T2" fmla="*/ 7 w 220"/>
                <a:gd name="T3" fmla="*/ 0 h 54"/>
                <a:gd name="T4" fmla="*/ 6 w 220"/>
                <a:gd name="T5" fmla="*/ 1 h 54"/>
                <a:gd name="T6" fmla="*/ 5 w 220"/>
                <a:gd name="T7" fmla="*/ 0 h 54"/>
                <a:gd name="T8" fmla="*/ 0 w 220"/>
                <a:gd name="T9" fmla="*/ 0 h 54"/>
                <a:gd name="T10" fmla="*/ 0 w 220"/>
                <a:gd name="T11" fmla="*/ 1 h 54"/>
                <a:gd name="T12" fmla="*/ 2 w 220"/>
                <a:gd name="T13" fmla="*/ 1 h 54"/>
                <a:gd name="T14" fmla="*/ 4 w 220"/>
                <a:gd name="T15" fmla="*/ 2 h 54"/>
                <a:gd name="T16" fmla="*/ 12 w 220"/>
                <a:gd name="T17" fmla="*/ 3 h 54"/>
                <a:gd name="T18" fmla="*/ 11 w 220"/>
                <a:gd name="T19" fmla="*/ 2 h 54"/>
                <a:gd name="T20" fmla="*/ 10 w 220"/>
                <a:gd name="T21" fmla="*/ 1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0"/>
                <a:gd name="T34" fmla="*/ 0 h 54"/>
                <a:gd name="T35" fmla="*/ 220 w 220"/>
                <a:gd name="T36" fmla="*/ 54 h 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0" h="54">
                  <a:moveTo>
                    <a:pt x="190" y="15"/>
                  </a:moveTo>
                  <a:lnTo>
                    <a:pt x="135" y="7"/>
                  </a:lnTo>
                  <a:lnTo>
                    <a:pt x="109" y="13"/>
                  </a:lnTo>
                  <a:lnTo>
                    <a:pt x="93" y="0"/>
                  </a:lnTo>
                  <a:lnTo>
                    <a:pt x="9" y="10"/>
                  </a:lnTo>
                  <a:lnTo>
                    <a:pt x="0" y="27"/>
                  </a:lnTo>
                  <a:lnTo>
                    <a:pt x="29" y="28"/>
                  </a:lnTo>
                  <a:lnTo>
                    <a:pt x="72" y="45"/>
                  </a:lnTo>
                  <a:lnTo>
                    <a:pt x="220" y="54"/>
                  </a:lnTo>
                  <a:lnTo>
                    <a:pt x="205" y="40"/>
                  </a:lnTo>
                  <a:lnTo>
                    <a:pt x="190" y="1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29" name="Freeform 733">
              <a:extLst>
                <a:ext uri="{FF2B5EF4-FFF2-40B4-BE49-F238E27FC236}">
                  <a16:creationId xmlns:a16="http://schemas.microsoft.com/office/drawing/2014/main" xmlns="" id="{002A15C5-565E-4BB4-BECE-3EAA8108C3D7}"/>
                </a:ext>
              </a:extLst>
            </p:cNvPr>
            <p:cNvSpPr>
              <a:spLocks noChangeAspect="1"/>
            </p:cNvSpPr>
            <p:nvPr/>
          </p:nvSpPr>
          <p:spPr bwMode="auto">
            <a:xfrm>
              <a:off x="3790" y="1206"/>
              <a:ext cx="62" cy="22"/>
            </a:xfrm>
            <a:custGeom>
              <a:avLst/>
              <a:gdLst>
                <a:gd name="T0" fmla="*/ 9 w 165"/>
                <a:gd name="T1" fmla="*/ 2 h 59"/>
                <a:gd name="T2" fmla="*/ 4 w 165"/>
                <a:gd name="T3" fmla="*/ 0 h 59"/>
                <a:gd name="T4" fmla="*/ 3 w 165"/>
                <a:gd name="T5" fmla="*/ 1 h 59"/>
                <a:gd name="T6" fmla="*/ 2 w 165"/>
                <a:gd name="T7" fmla="*/ 0 h 59"/>
                <a:gd name="T8" fmla="*/ 1 w 165"/>
                <a:gd name="T9" fmla="*/ 0 h 59"/>
                <a:gd name="T10" fmla="*/ 2 w 165"/>
                <a:gd name="T11" fmla="*/ 0 h 59"/>
                <a:gd name="T12" fmla="*/ 0 w 165"/>
                <a:gd name="T13" fmla="*/ 0 h 59"/>
                <a:gd name="T14" fmla="*/ 0 w 165"/>
                <a:gd name="T15" fmla="*/ 1 h 59"/>
                <a:gd name="T16" fmla="*/ 1 w 165"/>
                <a:gd name="T17" fmla="*/ 1 h 59"/>
                <a:gd name="T18" fmla="*/ 0 w 165"/>
                <a:gd name="T19" fmla="*/ 2 h 59"/>
                <a:gd name="T20" fmla="*/ 1 w 165"/>
                <a:gd name="T21" fmla="*/ 3 h 59"/>
                <a:gd name="T22" fmla="*/ 9 w 165"/>
                <a:gd name="T23" fmla="*/ 2 h 59"/>
                <a:gd name="T24" fmla="*/ 9 w 165"/>
                <a:gd name="T25" fmla="*/ 2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5"/>
                <a:gd name="T40" fmla="*/ 0 h 59"/>
                <a:gd name="T41" fmla="*/ 165 w 16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5" h="59">
                  <a:moveTo>
                    <a:pt x="162" y="34"/>
                  </a:moveTo>
                  <a:lnTo>
                    <a:pt x="77" y="10"/>
                  </a:lnTo>
                  <a:lnTo>
                    <a:pt x="56" y="24"/>
                  </a:lnTo>
                  <a:lnTo>
                    <a:pt x="43" y="1"/>
                  </a:lnTo>
                  <a:lnTo>
                    <a:pt x="20" y="0"/>
                  </a:lnTo>
                  <a:lnTo>
                    <a:pt x="31" y="7"/>
                  </a:lnTo>
                  <a:lnTo>
                    <a:pt x="0" y="10"/>
                  </a:lnTo>
                  <a:lnTo>
                    <a:pt x="4" y="15"/>
                  </a:lnTo>
                  <a:lnTo>
                    <a:pt x="22" y="27"/>
                  </a:lnTo>
                  <a:lnTo>
                    <a:pt x="3" y="34"/>
                  </a:lnTo>
                  <a:lnTo>
                    <a:pt x="15" y="59"/>
                  </a:lnTo>
                  <a:lnTo>
                    <a:pt x="165" y="37"/>
                  </a:lnTo>
                  <a:lnTo>
                    <a:pt x="162" y="3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0" name="Freeform 734">
              <a:extLst>
                <a:ext uri="{FF2B5EF4-FFF2-40B4-BE49-F238E27FC236}">
                  <a16:creationId xmlns:a16="http://schemas.microsoft.com/office/drawing/2014/main" xmlns="" id="{67A43C75-EB0D-44BB-BCE4-08957EFDD8AE}"/>
                </a:ext>
              </a:extLst>
            </p:cNvPr>
            <p:cNvSpPr>
              <a:spLocks noChangeAspect="1"/>
            </p:cNvSpPr>
            <p:nvPr/>
          </p:nvSpPr>
          <p:spPr bwMode="auto">
            <a:xfrm>
              <a:off x="3659" y="1182"/>
              <a:ext cx="67" cy="14"/>
            </a:xfrm>
            <a:custGeom>
              <a:avLst/>
              <a:gdLst>
                <a:gd name="T0" fmla="*/ 10 w 175"/>
                <a:gd name="T1" fmla="*/ 1 h 34"/>
                <a:gd name="T2" fmla="*/ 5 w 175"/>
                <a:gd name="T3" fmla="*/ 0 h 34"/>
                <a:gd name="T4" fmla="*/ 0 w 175"/>
                <a:gd name="T5" fmla="*/ 1 h 34"/>
                <a:gd name="T6" fmla="*/ 2 w 175"/>
                <a:gd name="T7" fmla="*/ 1 h 34"/>
                <a:gd name="T8" fmla="*/ 2 w 175"/>
                <a:gd name="T9" fmla="*/ 2 h 34"/>
                <a:gd name="T10" fmla="*/ 0 w 175"/>
                <a:gd name="T11" fmla="*/ 2 h 34"/>
                <a:gd name="T12" fmla="*/ 3 w 175"/>
                <a:gd name="T13" fmla="*/ 2 h 34"/>
                <a:gd name="T14" fmla="*/ 2 w 175"/>
                <a:gd name="T15" fmla="*/ 2 h 34"/>
                <a:gd name="T16" fmla="*/ 10 w 175"/>
                <a:gd name="T17" fmla="*/ 2 h 34"/>
                <a:gd name="T18" fmla="*/ 9 w 175"/>
                <a:gd name="T19" fmla="*/ 2 h 34"/>
                <a:gd name="T20" fmla="*/ 10 w 175"/>
                <a:gd name="T21" fmla="*/ 1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5"/>
                <a:gd name="T34" fmla="*/ 0 h 34"/>
                <a:gd name="T35" fmla="*/ 175 w 175"/>
                <a:gd name="T36" fmla="*/ 34 h 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5" h="34">
                  <a:moveTo>
                    <a:pt x="175" y="17"/>
                  </a:moveTo>
                  <a:lnTo>
                    <a:pt x="97" y="0"/>
                  </a:lnTo>
                  <a:lnTo>
                    <a:pt x="9" y="11"/>
                  </a:lnTo>
                  <a:lnTo>
                    <a:pt x="32" y="12"/>
                  </a:lnTo>
                  <a:lnTo>
                    <a:pt x="27" y="23"/>
                  </a:lnTo>
                  <a:lnTo>
                    <a:pt x="0" y="27"/>
                  </a:lnTo>
                  <a:lnTo>
                    <a:pt x="51" y="28"/>
                  </a:lnTo>
                  <a:lnTo>
                    <a:pt x="39" y="34"/>
                  </a:lnTo>
                  <a:lnTo>
                    <a:pt x="173" y="31"/>
                  </a:lnTo>
                  <a:lnTo>
                    <a:pt x="154" y="23"/>
                  </a:lnTo>
                  <a:lnTo>
                    <a:pt x="175"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1" name="Freeform 735">
              <a:extLst>
                <a:ext uri="{FF2B5EF4-FFF2-40B4-BE49-F238E27FC236}">
                  <a16:creationId xmlns:a16="http://schemas.microsoft.com/office/drawing/2014/main" xmlns="" id="{791F1772-AF72-48CF-9128-BD2EA662E040}"/>
                </a:ext>
              </a:extLst>
            </p:cNvPr>
            <p:cNvSpPr>
              <a:spLocks noChangeAspect="1"/>
            </p:cNvSpPr>
            <p:nvPr/>
          </p:nvSpPr>
          <p:spPr bwMode="auto">
            <a:xfrm>
              <a:off x="4413" y="1264"/>
              <a:ext cx="68" cy="14"/>
            </a:xfrm>
            <a:custGeom>
              <a:avLst/>
              <a:gdLst>
                <a:gd name="T0" fmla="*/ 9 w 182"/>
                <a:gd name="T1" fmla="*/ 1 h 35"/>
                <a:gd name="T2" fmla="*/ 2 w 182"/>
                <a:gd name="T3" fmla="*/ 0 h 35"/>
                <a:gd name="T4" fmla="*/ 0 w 182"/>
                <a:gd name="T5" fmla="*/ 0 h 35"/>
                <a:gd name="T6" fmla="*/ 1 w 182"/>
                <a:gd name="T7" fmla="*/ 1 h 35"/>
                <a:gd name="T8" fmla="*/ 9 w 182"/>
                <a:gd name="T9" fmla="*/ 2 h 35"/>
                <a:gd name="T10" fmla="*/ 9 w 182"/>
                <a:gd name="T11" fmla="*/ 1 h 35"/>
                <a:gd name="T12" fmla="*/ 0 60000 65536"/>
                <a:gd name="T13" fmla="*/ 0 60000 65536"/>
                <a:gd name="T14" fmla="*/ 0 60000 65536"/>
                <a:gd name="T15" fmla="*/ 0 60000 65536"/>
                <a:gd name="T16" fmla="*/ 0 60000 65536"/>
                <a:gd name="T17" fmla="*/ 0 60000 65536"/>
                <a:gd name="T18" fmla="*/ 0 w 182"/>
                <a:gd name="T19" fmla="*/ 0 h 35"/>
                <a:gd name="T20" fmla="*/ 182 w 182"/>
                <a:gd name="T21" fmla="*/ 35 h 35"/>
              </a:gdLst>
              <a:ahLst/>
              <a:cxnLst>
                <a:cxn ang="T12">
                  <a:pos x="T0" y="T1"/>
                </a:cxn>
                <a:cxn ang="T13">
                  <a:pos x="T2" y="T3"/>
                </a:cxn>
                <a:cxn ang="T14">
                  <a:pos x="T4" y="T5"/>
                </a:cxn>
                <a:cxn ang="T15">
                  <a:pos x="T6" y="T7"/>
                </a:cxn>
                <a:cxn ang="T16">
                  <a:pos x="T8" y="T9"/>
                </a:cxn>
                <a:cxn ang="T17">
                  <a:pos x="T10" y="T11"/>
                </a:cxn>
              </a:cxnLst>
              <a:rect l="T18" t="T19" r="T20" b="T21"/>
              <a:pathLst>
                <a:path w="182" h="35">
                  <a:moveTo>
                    <a:pt x="182" y="18"/>
                  </a:moveTo>
                  <a:lnTo>
                    <a:pt x="42" y="6"/>
                  </a:lnTo>
                  <a:lnTo>
                    <a:pt x="0" y="0"/>
                  </a:lnTo>
                  <a:lnTo>
                    <a:pt x="16" y="15"/>
                  </a:lnTo>
                  <a:lnTo>
                    <a:pt x="167" y="35"/>
                  </a:lnTo>
                  <a:lnTo>
                    <a:pt x="182" y="1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2" name="Freeform 736">
              <a:extLst>
                <a:ext uri="{FF2B5EF4-FFF2-40B4-BE49-F238E27FC236}">
                  <a16:creationId xmlns:a16="http://schemas.microsoft.com/office/drawing/2014/main" xmlns="" id="{278C78C2-3BA0-4D90-84DA-082A7E2F4BEF}"/>
                </a:ext>
              </a:extLst>
            </p:cNvPr>
            <p:cNvSpPr>
              <a:spLocks noChangeAspect="1"/>
            </p:cNvSpPr>
            <p:nvPr/>
          </p:nvSpPr>
          <p:spPr bwMode="auto">
            <a:xfrm>
              <a:off x="2933" y="1639"/>
              <a:ext cx="33" cy="12"/>
            </a:xfrm>
            <a:custGeom>
              <a:avLst/>
              <a:gdLst>
                <a:gd name="T0" fmla="*/ 1 w 89"/>
                <a:gd name="T1" fmla="*/ 0 h 33"/>
                <a:gd name="T2" fmla="*/ 1 w 89"/>
                <a:gd name="T3" fmla="*/ 0 h 33"/>
                <a:gd name="T4" fmla="*/ 0 w 89"/>
                <a:gd name="T5" fmla="*/ 0 h 33"/>
                <a:gd name="T6" fmla="*/ 0 w 89"/>
                <a:gd name="T7" fmla="*/ 0 h 33"/>
                <a:gd name="T8" fmla="*/ 0 w 89"/>
                <a:gd name="T9" fmla="*/ 1 h 33"/>
                <a:gd name="T10" fmla="*/ 0 w 89"/>
                <a:gd name="T11" fmla="*/ 1 h 33"/>
                <a:gd name="T12" fmla="*/ 0 w 89"/>
                <a:gd name="T13" fmla="*/ 1 h 33"/>
                <a:gd name="T14" fmla="*/ 0 w 89"/>
                <a:gd name="T15" fmla="*/ 1 h 33"/>
                <a:gd name="T16" fmla="*/ 1 w 89"/>
                <a:gd name="T17" fmla="*/ 1 h 33"/>
                <a:gd name="T18" fmla="*/ 4 w 89"/>
                <a:gd name="T19" fmla="*/ 1 h 33"/>
                <a:gd name="T20" fmla="*/ 4 w 89"/>
                <a:gd name="T21" fmla="*/ 0 h 33"/>
                <a:gd name="T22" fmla="*/ 3 w 89"/>
                <a:gd name="T23" fmla="*/ 0 h 33"/>
                <a:gd name="T24" fmla="*/ 1 w 89"/>
                <a:gd name="T25" fmla="*/ 0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33"/>
                <a:gd name="T41" fmla="*/ 89 w 89"/>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33">
                  <a:moveTo>
                    <a:pt x="25" y="0"/>
                  </a:moveTo>
                  <a:lnTo>
                    <a:pt x="24" y="9"/>
                  </a:lnTo>
                  <a:lnTo>
                    <a:pt x="0" y="8"/>
                  </a:lnTo>
                  <a:lnTo>
                    <a:pt x="0" y="12"/>
                  </a:lnTo>
                  <a:lnTo>
                    <a:pt x="6" y="14"/>
                  </a:lnTo>
                  <a:lnTo>
                    <a:pt x="6" y="15"/>
                  </a:lnTo>
                  <a:lnTo>
                    <a:pt x="1" y="17"/>
                  </a:lnTo>
                  <a:lnTo>
                    <a:pt x="0" y="26"/>
                  </a:lnTo>
                  <a:lnTo>
                    <a:pt x="21" y="27"/>
                  </a:lnTo>
                  <a:lnTo>
                    <a:pt x="89" y="33"/>
                  </a:lnTo>
                  <a:lnTo>
                    <a:pt x="88" y="12"/>
                  </a:lnTo>
                  <a:lnTo>
                    <a:pt x="51" y="6"/>
                  </a:lnTo>
                  <a:lnTo>
                    <a:pt x="25"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3" name="Freeform 737">
              <a:extLst>
                <a:ext uri="{FF2B5EF4-FFF2-40B4-BE49-F238E27FC236}">
                  <a16:creationId xmlns:a16="http://schemas.microsoft.com/office/drawing/2014/main" xmlns="" id="{6D3CE153-DF6A-4E4F-97D6-9ACF23460FBF}"/>
                </a:ext>
              </a:extLst>
            </p:cNvPr>
            <p:cNvSpPr>
              <a:spLocks noChangeAspect="1"/>
            </p:cNvSpPr>
            <p:nvPr/>
          </p:nvSpPr>
          <p:spPr bwMode="auto">
            <a:xfrm>
              <a:off x="4383" y="1292"/>
              <a:ext cx="53" cy="12"/>
            </a:xfrm>
            <a:custGeom>
              <a:avLst/>
              <a:gdLst>
                <a:gd name="T0" fmla="*/ 7 w 142"/>
                <a:gd name="T1" fmla="*/ 2 h 31"/>
                <a:gd name="T2" fmla="*/ 0 w 142"/>
                <a:gd name="T3" fmla="*/ 1 h 31"/>
                <a:gd name="T4" fmla="*/ 3 w 142"/>
                <a:gd name="T5" fmla="*/ 0 h 31"/>
                <a:gd name="T6" fmla="*/ 7 w 142"/>
                <a:gd name="T7" fmla="*/ 1 h 31"/>
                <a:gd name="T8" fmla="*/ 7 w 142"/>
                <a:gd name="T9" fmla="*/ 2 h 31"/>
                <a:gd name="T10" fmla="*/ 0 60000 65536"/>
                <a:gd name="T11" fmla="*/ 0 60000 65536"/>
                <a:gd name="T12" fmla="*/ 0 60000 65536"/>
                <a:gd name="T13" fmla="*/ 0 60000 65536"/>
                <a:gd name="T14" fmla="*/ 0 60000 65536"/>
                <a:gd name="T15" fmla="*/ 0 w 142"/>
                <a:gd name="T16" fmla="*/ 0 h 31"/>
                <a:gd name="T17" fmla="*/ 142 w 142"/>
                <a:gd name="T18" fmla="*/ 31 h 31"/>
              </a:gdLst>
              <a:ahLst/>
              <a:cxnLst>
                <a:cxn ang="T10">
                  <a:pos x="T0" y="T1"/>
                </a:cxn>
                <a:cxn ang="T11">
                  <a:pos x="T2" y="T3"/>
                </a:cxn>
                <a:cxn ang="T12">
                  <a:pos x="T4" y="T5"/>
                </a:cxn>
                <a:cxn ang="T13">
                  <a:pos x="T6" y="T7"/>
                </a:cxn>
                <a:cxn ang="T14">
                  <a:pos x="T8" y="T9"/>
                </a:cxn>
              </a:cxnLst>
              <a:rect l="T15" t="T16" r="T17" b="T18"/>
              <a:pathLst>
                <a:path w="142" h="31">
                  <a:moveTo>
                    <a:pt x="142" y="31"/>
                  </a:moveTo>
                  <a:lnTo>
                    <a:pt x="0" y="22"/>
                  </a:lnTo>
                  <a:lnTo>
                    <a:pt x="48" y="0"/>
                  </a:lnTo>
                  <a:lnTo>
                    <a:pt x="127" y="24"/>
                  </a:lnTo>
                  <a:lnTo>
                    <a:pt x="142" y="31"/>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4" name="Freeform 738">
              <a:extLst>
                <a:ext uri="{FF2B5EF4-FFF2-40B4-BE49-F238E27FC236}">
                  <a16:creationId xmlns:a16="http://schemas.microsoft.com/office/drawing/2014/main" xmlns="" id="{41F4BF91-58D5-4908-A7FC-3E3C8A1521E0}"/>
                </a:ext>
              </a:extLst>
            </p:cNvPr>
            <p:cNvSpPr>
              <a:spLocks noChangeAspect="1"/>
            </p:cNvSpPr>
            <p:nvPr/>
          </p:nvSpPr>
          <p:spPr bwMode="auto">
            <a:xfrm>
              <a:off x="3264" y="1367"/>
              <a:ext cx="28" cy="14"/>
            </a:xfrm>
            <a:custGeom>
              <a:avLst/>
              <a:gdLst>
                <a:gd name="T0" fmla="*/ 4 w 75"/>
                <a:gd name="T1" fmla="*/ 1 h 37"/>
                <a:gd name="T2" fmla="*/ 1 w 75"/>
                <a:gd name="T3" fmla="*/ 2 h 37"/>
                <a:gd name="T4" fmla="*/ 0 w 75"/>
                <a:gd name="T5" fmla="*/ 1 h 37"/>
                <a:gd name="T6" fmla="*/ 1 w 75"/>
                <a:gd name="T7" fmla="*/ 0 h 37"/>
                <a:gd name="T8" fmla="*/ 4 w 75"/>
                <a:gd name="T9" fmla="*/ 1 h 37"/>
                <a:gd name="T10" fmla="*/ 0 60000 65536"/>
                <a:gd name="T11" fmla="*/ 0 60000 65536"/>
                <a:gd name="T12" fmla="*/ 0 60000 65536"/>
                <a:gd name="T13" fmla="*/ 0 60000 65536"/>
                <a:gd name="T14" fmla="*/ 0 60000 65536"/>
                <a:gd name="T15" fmla="*/ 0 w 75"/>
                <a:gd name="T16" fmla="*/ 0 h 37"/>
                <a:gd name="T17" fmla="*/ 75 w 75"/>
                <a:gd name="T18" fmla="*/ 37 h 37"/>
              </a:gdLst>
              <a:ahLst/>
              <a:cxnLst>
                <a:cxn ang="T10">
                  <a:pos x="T0" y="T1"/>
                </a:cxn>
                <a:cxn ang="T11">
                  <a:pos x="T2" y="T3"/>
                </a:cxn>
                <a:cxn ang="T12">
                  <a:pos x="T4" y="T5"/>
                </a:cxn>
                <a:cxn ang="T13">
                  <a:pos x="T6" y="T7"/>
                </a:cxn>
                <a:cxn ang="T14">
                  <a:pos x="T8" y="T9"/>
                </a:cxn>
              </a:cxnLst>
              <a:rect l="T15" t="T16" r="T17" b="T18"/>
              <a:pathLst>
                <a:path w="75" h="37">
                  <a:moveTo>
                    <a:pt x="75" y="17"/>
                  </a:moveTo>
                  <a:lnTo>
                    <a:pt x="19" y="37"/>
                  </a:lnTo>
                  <a:lnTo>
                    <a:pt x="0" y="12"/>
                  </a:lnTo>
                  <a:lnTo>
                    <a:pt x="16" y="0"/>
                  </a:lnTo>
                  <a:lnTo>
                    <a:pt x="75"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5" name="Freeform 739">
              <a:extLst>
                <a:ext uri="{FF2B5EF4-FFF2-40B4-BE49-F238E27FC236}">
                  <a16:creationId xmlns:a16="http://schemas.microsoft.com/office/drawing/2014/main" xmlns="" id="{8B0A86D4-19FC-4EE4-8421-4A9CCD7153EE}"/>
                </a:ext>
              </a:extLst>
            </p:cNvPr>
            <p:cNvSpPr>
              <a:spLocks noChangeAspect="1"/>
            </p:cNvSpPr>
            <p:nvPr/>
          </p:nvSpPr>
          <p:spPr bwMode="auto">
            <a:xfrm>
              <a:off x="279" y="1331"/>
              <a:ext cx="40" cy="10"/>
            </a:xfrm>
            <a:custGeom>
              <a:avLst/>
              <a:gdLst>
                <a:gd name="T0" fmla="*/ 5 w 106"/>
                <a:gd name="T1" fmla="*/ 1 h 25"/>
                <a:gd name="T2" fmla="*/ 0 w 106"/>
                <a:gd name="T3" fmla="*/ 2 h 25"/>
                <a:gd name="T4" fmla="*/ 3 w 106"/>
                <a:gd name="T5" fmla="*/ 0 h 25"/>
                <a:gd name="T6" fmla="*/ 6 w 106"/>
                <a:gd name="T7" fmla="*/ 1 h 25"/>
                <a:gd name="T8" fmla="*/ 5 w 106"/>
                <a:gd name="T9" fmla="*/ 1 h 25"/>
                <a:gd name="T10" fmla="*/ 0 60000 65536"/>
                <a:gd name="T11" fmla="*/ 0 60000 65536"/>
                <a:gd name="T12" fmla="*/ 0 60000 65536"/>
                <a:gd name="T13" fmla="*/ 0 60000 65536"/>
                <a:gd name="T14" fmla="*/ 0 60000 65536"/>
                <a:gd name="T15" fmla="*/ 0 w 106"/>
                <a:gd name="T16" fmla="*/ 0 h 25"/>
                <a:gd name="T17" fmla="*/ 106 w 106"/>
                <a:gd name="T18" fmla="*/ 25 h 25"/>
              </a:gdLst>
              <a:ahLst/>
              <a:cxnLst>
                <a:cxn ang="T10">
                  <a:pos x="T0" y="T1"/>
                </a:cxn>
                <a:cxn ang="T11">
                  <a:pos x="T2" y="T3"/>
                </a:cxn>
                <a:cxn ang="T12">
                  <a:pos x="T4" y="T5"/>
                </a:cxn>
                <a:cxn ang="T13">
                  <a:pos x="T6" y="T7"/>
                </a:cxn>
                <a:cxn ang="T14">
                  <a:pos x="T8" y="T9"/>
                </a:cxn>
              </a:cxnLst>
              <a:rect l="T15" t="T16" r="T17" b="T18"/>
              <a:pathLst>
                <a:path w="106" h="25">
                  <a:moveTo>
                    <a:pt x="97" y="17"/>
                  </a:moveTo>
                  <a:lnTo>
                    <a:pt x="0" y="25"/>
                  </a:lnTo>
                  <a:lnTo>
                    <a:pt x="54" y="0"/>
                  </a:lnTo>
                  <a:lnTo>
                    <a:pt x="106" y="13"/>
                  </a:lnTo>
                  <a:lnTo>
                    <a:pt x="97" y="1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6" name="Freeform 740">
              <a:extLst>
                <a:ext uri="{FF2B5EF4-FFF2-40B4-BE49-F238E27FC236}">
                  <a16:creationId xmlns:a16="http://schemas.microsoft.com/office/drawing/2014/main" xmlns="" id="{AC572345-7179-41B7-87CA-E44505DAF385}"/>
                </a:ext>
              </a:extLst>
            </p:cNvPr>
            <p:cNvSpPr>
              <a:spLocks noChangeAspect="1"/>
            </p:cNvSpPr>
            <p:nvPr/>
          </p:nvSpPr>
          <p:spPr bwMode="auto">
            <a:xfrm>
              <a:off x="3154" y="1187"/>
              <a:ext cx="50" cy="9"/>
            </a:xfrm>
            <a:custGeom>
              <a:avLst/>
              <a:gdLst>
                <a:gd name="T0" fmla="*/ 7 w 133"/>
                <a:gd name="T1" fmla="*/ 0 h 25"/>
                <a:gd name="T2" fmla="*/ 3 w 133"/>
                <a:gd name="T3" fmla="*/ 1 h 25"/>
                <a:gd name="T4" fmla="*/ 1 w 133"/>
                <a:gd name="T5" fmla="*/ 1 h 25"/>
                <a:gd name="T6" fmla="*/ 0 w 133"/>
                <a:gd name="T7" fmla="*/ 1 h 25"/>
                <a:gd name="T8" fmla="*/ 1 w 133"/>
                <a:gd name="T9" fmla="*/ 1 h 25"/>
                <a:gd name="T10" fmla="*/ 4 w 133"/>
                <a:gd name="T11" fmla="*/ 0 h 25"/>
                <a:gd name="T12" fmla="*/ 6 w 133"/>
                <a:gd name="T13" fmla="*/ 0 h 25"/>
                <a:gd name="T14" fmla="*/ 7 w 133"/>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25"/>
                <a:gd name="T26" fmla="*/ 133 w 133"/>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25">
                  <a:moveTo>
                    <a:pt x="133" y="4"/>
                  </a:moveTo>
                  <a:lnTo>
                    <a:pt x="50" y="17"/>
                  </a:lnTo>
                  <a:lnTo>
                    <a:pt x="23" y="25"/>
                  </a:lnTo>
                  <a:lnTo>
                    <a:pt x="0" y="22"/>
                  </a:lnTo>
                  <a:lnTo>
                    <a:pt x="24" y="16"/>
                  </a:lnTo>
                  <a:lnTo>
                    <a:pt x="71" y="4"/>
                  </a:lnTo>
                  <a:lnTo>
                    <a:pt x="108" y="0"/>
                  </a:lnTo>
                  <a:lnTo>
                    <a:pt x="133" y="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7" name="Freeform 741">
              <a:extLst>
                <a:ext uri="{FF2B5EF4-FFF2-40B4-BE49-F238E27FC236}">
                  <a16:creationId xmlns:a16="http://schemas.microsoft.com/office/drawing/2014/main" xmlns="" id="{95AC0FD2-1E2E-46E8-9F5B-654203D4EC62}"/>
                </a:ext>
              </a:extLst>
            </p:cNvPr>
            <p:cNvSpPr>
              <a:spLocks noChangeAspect="1"/>
            </p:cNvSpPr>
            <p:nvPr/>
          </p:nvSpPr>
          <p:spPr bwMode="auto">
            <a:xfrm>
              <a:off x="5045" y="1828"/>
              <a:ext cx="17" cy="21"/>
            </a:xfrm>
            <a:custGeom>
              <a:avLst/>
              <a:gdLst>
                <a:gd name="T0" fmla="*/ 3 w 43"/>
                <a:gd name="T1" fmla="*/ 0 h 56"/>
                <a:gd name="T2" fmla="*/ 0 w 43"/>
                <a:gd name="T3" fmla="*/ 1 h 56"/>
                <a:gd name="T4" fmla="*/ 0 w 43"/>
                <a:gd name="T5" fmla="*/ 3 h 56"/>
                <a:gd name="T6" fmla="*/ 1 w 43"/>
                <a:gd name="T7" fmla="*/ 2 h 56"/>
                <a:gd name="T8" fmla="*/ 2 w 43"/>
                <a:gd name="T9" fmla="*/ 0 h 56"/>
                <a:gd name="T10" fmla="*/ 3 w 43"/>
                <a:gd name="T11" fmla="*/ 0 h 56"/>
                <a:gd name="T12" fmla="*/ 0 60000 65536"/>
                <a:gd name="T13" fmla="*/ 0 60000 65536"/>
                <a:gd name="T14" fmla="*/ 0 60000 65536"/>
                <a:gd name="T15" fmla="*/ 0 60000 65536"/>
                <a:gd name="T16" fmla="*/ 0 60000 65536"/>
                <a:gd name="T17" fmla="*/ 0 60000 65536"/>
                <a:gd name="T18" fmla="*/ 0 w 43"/>
                <a:gd name="T19" fmla="*/ 0 h 56"/>
                <a:gd name="T20" fmla="*/ 43 w 43"/>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43" h="56">
                  <a:moveTo>
                    <a:pt x="43" y="0"/>
                  </a:moveTo>
                  <a:lnTo>
                    <a:pt x="6" y="15"/>
                  </a:lnTo>
                  <a:lnTo>
                    <a:pt x="0" y="56"/>
                  </a:lnTo>
                  <a:lnTo>
                    <a:pt x="19" y="32"/>
                  </a:lnTo>
                  <a:lnTo>
                    <a:pt x="37" y="7"/>
                  </a:lnTo>
                  <a:lnTo>
                    <a:pt x="4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8" name="Freeform 742">
              <a:extLst>
                <a:ext uri="{FF2B5EF4-FFF2-40B4-BE49-F238E27FC236}">
                  <a16:creationId xmlns:a16="http://schemas.microsoft.com/office/drawing/2014/main" xmlns="" id="{2AB6B967-656C-44A4-93E2-8B253C882FAD}"/>
                </a:ext>
              </a:extLst>
            </p:cNvPr>
            <p:cNvSpPr>
              <a:spLocks noChangeAspect="1"/>
            </p:cNvSpPr>
            <p:nvPr/>
          </p:nvSpPr>
          <p:spPr bwMode="auto">
            <a:xfrm>
              <a:off x="4943" y="1332"/>
              <a:ext cx="19" cy="12"/>
            </a:xfrm>
            <a:custGeom>
              <a:avLst/>
              <a:gdLst>
                <a:gd name="T0" fmla="*/ 0 w 51"/>
                <a:gd name="T1" fmla="*/ 0 h 33"/>
                <a:gd name="T2" fmla="*/ 0 w 51"/>
                <a:gd name="T3" fmla="*/ 1 h 33"/>
                <a:gd name="T4" fmla="*/ 1 w 51"/>
                <a:gd name="T5" fmla="*/ 1 h 33"/>
                <a:gd name="T6" fmla="*/ 3 w 51"/>
                <a:gd name="T7" fmla="*/ 1 h 33"/>
                <a:gd name="T8" fmla="*/ 0 w 51"/>
                <a:gd name="T9" fmla="*/ 0 h 33"/>
                <a:gd name="T10" fmla="*/ 0 60000 65536"/>
                <a:gd name="T11" fmla="*/ 0 60000 65536"/>
                <a:gd name="T12" fmla="*/ 0 60000 65536"/>
                <a:gd name="T13" fmla="*/ 0 60000 65536"/>
                <a:gd name="T14" fmla="*/ 0 60000 65536"/>
                <a:gd name="T15" fmla="*/ 0 w 51"/>
                <a:gd name="T16" fmla="*/ 0 h 33"/>
                <a:gd name="T17" fmla="*/ 51 w 51"/>
                <a:gd name="T18" fmla="*/ 33 h 33"/>
              </a:gdLst>
              <a:ahLst/>
              <a:cxnLst>
                <a:cxn ang="T10">
                  <a:pos x="T0" y="T1"/>
                </a:cxn>
                <a:cxn ang="T11">
                  <a:pos x="T2" y="T3"/>
                </a:cxn>
                <a:cxn ang="T12">
                  <a:pos x="T4" y="T5"/>
                </a:cxn>
                <a:cxn ang="T13">
                  <a:pos x="T6" y="T7"/>
                </a:cxn>
                <a:cxn ang="T14">
                  <a:pos x="T8" y="T9"/>
                </a:cxn>
              </a:cxnLst>
              <a:rect l="T15" t="T16" r="T17" b="T18"/>
              <a:pathLst>
                <a:path w="51" h="33">
                  <a:moveTo>
                    <a:pt x="9" y="0"/>
                  </a:moveTo>
                  <a:lnTo>
                    <a:pt x="0" y="16"/>
                  </a:lnTo>
                  <a:lnTo>
                    <a:pt x="28" y="33"/>
                  </a:lnTo>
                  <a:lnTo>
                    <a:pt x="51" y="28"/>
                  </a:lnTo>
                  <a:lnTo>
                    <a:pt x="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39" name="Freeform 743">
              <a:extLst>
                <a:ext uri="{FF2B5EF4-FFF2-40B4-BE49-F238E27FC236}">
                  <a16:creationId xmlns:a16="http://schemas.microsoft.com/office/drawing/2014/main" xmlns="" id="{A3711B4B-3FBF-490E-A1E2-6C2D4677A574}"/>
                </a:ext>
              </a:extLst>
            </p:cNvPr>
            <p:cNvSpPr>
              <a:spLocks noChangeAspect="1"/>
            </p:cNvSpPr>
            <p:nvPr/>
          </p:nvSpPr>
          <p:spPr bwMode="auto">
            <a:xfrm>
              <a:off x="3389" y="1351"/>
              <a:ext cx="31" cy="10"/>
            </a:xfrm>
            <a:custGeom>
              <a:avLst/>
              <a:gdLst>
                <a:gd name="T0" fmla="*/ 4 w 85"/>
                <a:gd name="T1" fmla="*/ 1 h 27"/>
                <a:gd name="T2" fmla="*/ 0 w 85"/>
                <a:gd name="T3" fmla="*/ 0 h 27"/>
                <a:gd name="T4" fmla="*/ 0 w 85"/>
                <a:gd name="T5" fmla="*/ 0 h 27"/>
                <a:gd name="T6" fmla="*/ 3 w 85"/>
                <a:gd name="T7" fmla="*/ 1 h 27"/>
                <a:gd name="T8" fmla="*/ 4 w 85"/>
                <a:gd name="T9" fmla="*/ 1 h 27"/>
                <a:gd name="T10" fmla="*/ 0 60000 65536"/>
                <a:gd name="T11" fmla="*/ 0 60000 65536"/>
                <a:gd name="T12" fmla="*/ 0 60000 65536"/>
                <a:gd name="T13" fmla="*/ 0 60000 65536"/>
                <a:gd name="T14" fmla="*/ 0 60000 65536"/>
                <a:gd name="T15" fmla="*/ 0 w 85"/>
                <a:gd name="T16" fmla="*/ 0 h 27"/>
                <a:gd name="T17" fmla="*/ 85 w 85"/>
                <a:gd name="T18" fmla="*/ 27 h 27"/>
              </a:gdLst>
              <a:ahLst/>
              <a:cxnLst>
                <a:cxn ang="T10">
                  <a:pos x="T0" y="T1"/>
                </a:cxn>
                <a:cxn ang="T11">
                  <a:pos x="T2" y="T3"/>
                </a:cxn>
                <a:cxn ang="T12">
                  <a:pos x="T4" y="T5"/>
                </a:cxn>
                <a:cxn ang="T13">
                  <a:pos x="T6" y="T7"/>
                </a:cxn>
                <a:cxn ang="T14">
                  <a:pos x="T8" y="T9"/>
                </a:cxn>
              </a:cxnLst>
              <a:rect l="T15" t="T16" r="T17" b="T18"/>
              <a:pathLst>
                <a:path w="85" h="27">
                  <a:moveTo>
                    <a:pt x="85" y="27"/>
                  </a:moveTo>
                  <a:lnTo>
                    <a:pt x="9" y="0"/>
                  </a:lnTo>
                  <a:lnTo>
                    <a:pt x="0" y="5"/>
                  </a:lnTo>
                  <a:lnTo>
                    <a:pt x="53" y="27"/>
                  </a:lnTo>
                  <a:lnTo>
                    <a:pt x="85" y="2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0" name="Freeform 744">
              <a:extLst>
                <a:ext uri="{FF2B5EF4-FFF2-40B4-BE49-F238E27FC236}">
                  <a16:creationId xmlns:a16="http://schemas.microsoft.com/office/drawing/2014/main" xmlns="" id="{79AD0705-532C-4662-8B5A-FB6A394192B8}"/>
                </a:ext>
              </a:extLst>
            </p:cNvPr>
            <p:cNvSpPr>
              <a:spLocks noChangeAspect="1"/>
            </p:cNvSpPr>
            <p:nvPr/>
          </p:nvSpPr>
          <p:spPr bwMode="auto">
            <a:xfrm>
              <a:off x="2949" y="1569"/>
              <a:ext cx="18" cy="9"/>
            </a:xfrm>
            <a:custGeom>
              <a:avLst/>
              <a:gdLst>
                <a:gd name="T0" fmla="*/ 3 w 49"/>
                <a:gd name="T1" fmla="*/ 0 h 23"/>
                <a:gd name="T2" fmla="*/ 0 w 49"/>
                <a:gd name="T3" fmla="*/ 2 h 23"/>
                <a:gd name="T4" fmla="*/ 0 w 49"/>
                <a:gd name="T5" fmla="*/ 0 h 23"/>
                <a:gd name="T6" fmla="*/ 2 w 49"/>
                <a:gd name="T7" fmla="*/ 0 h 23"/>
                <a:gd name="T8" fmla="*/ 3 w 49"/>
                <a:gd name="T9" fmla="*/ 0 h 23"/>
                <a:gd name="T10" fmla="*/ 0 60000 65536"/>
                <a:gd name="T11" fmla="*/ 0 60000 65536"/>
                <a:gd name="T12" fmla="*/ 0 60000 65536"/>
                <a:gd name="T13" fmla="*/ 0 60000 65536"/>
                <a:gd name="T14" fmla="*/ 0 60000 65536"/>
                <a:gd name="T15" fmla="*/ 0 w 49"/>
                <a:gd name="T16" fmla="*/ 0 h 23"/>
                <a:gd name="T17" fmla="*/ 49 w 49"/>
                <a:gd name="T18" fmla="*/ 23 h 23"/>
              </a:gdLst>
              <a:ahLst/>
              <a:cxnLst>
                <a:cxn ang="T10">
                  <a:pos x="T0" y="T1"/>
                </a:cxn>
                <a:cxn ang="T11">
                  <a:pos x="T2" y="T3"/>
                </a:cxn>
                <a:cxn ang="T12">
                  <a:pos x="T4" y="T5"/>
                </a:cxn>
                <a:cxn ang="T13">
                  <a:pos x="T6" y="T7"/>
                </a:cxn>
                <a:cxn ang="T14">
                  <a:pos x="T8" y="T9"/>
                </a:cxn>
              </a:cxnLst>
              <a:rect l="T15" t="T16" r="T17" b="T18"/>
              <a:pathLst>
                <a:path w="49" h="23">
                  <a:moveTo>
                    <a:pt x="49" y="3"/>
                  </a:moveTo>
                  <a:lnTo>
                    <a:pt x="6" y="23"/>
                  </a:lnTo>
                  <a:lnTo>
                    <a:pt x="0" y="5"/>
                  </a:lnTo>
                  <a:lnTo>
                    <a:pt x="40" y="0"/>
                  </a:lnTo>
                  <a:lnTo>
                    <a:pt x="49"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1" name="Freeform 745">
              <a:extLst>
                <a:ext uri="{FF2B5EF4-FFF2-40B4-BE49-F238E27FC236}">
                  <a16:creationId xmlns:a16="http://schemas.microsoft.com/office/drawing/2014/main" xmlns="" id="{8EFB67E9-02E0-446D-BE92-E963DC793D62}"/>
                </a:ext>
              </a:extLst>
            </p:cNvPr>
            <p:cNvSpPr>
              <a:spLocks noChangeAspect="1"/>
            </p:cNvSpPr>
            <p:nvPr/>
          </p:nvSpPr>
          <p:spPr bwMode="auto">
            <a:xfrm>
              <a:off x="5044" y="1555"/>
              <a:ext cx="12" cy="13"/>
            </a:xfrm>
            <a:custGeom>
              <a:avLst/>
              <a:gdLst>
                <a:gd name="T0" fmla="*/ 2 w 31"/>
                <a:gd name="T1" fmla="*/ 1 h 33"/>
                <a:gd name="T2" fmla="*/ 1 w 31"/>
                <a:gd name="T3" fmla="*/ 2 h 33"/>
                <a:gd name="T4" fmla="*/ 0 w 31"/>
                <a:gd name="T5" fmla="*/ 1 h 33"/>
                <a:gd name="T6" fmla="*/ 1 w 31"/>
                <a:gd name="T7" fmla="*/ 0 h 33"/>
                <a:gd name="T8" fmla="*/ 2 w 31"/>
                <a:gd name="T9" fmla="*/ 1 h 33"/>
                <a:gd name="T10" fmla="*/ 0 60000 65536"/>
                <a:gd name="T11" fmla="*/ 0 60000 65536"/>
                <a:gd name="T12" fmla="*/ 0 60000 65536"/>
                <a:gd name="T13" fmla="*/ 0 60000 65536"/>
                <a:gd name="T14" fmla="*/ 0 60000 65536"/>
                <a:gd name="T15" fmla="*/ 0 w 31"/>
                <a:gd name="T16" fmla="*/ 0 h 33"/>
                <a:gd name="T17" fmla="*/ 31 w 31"/>
                <a:gd name="T18" fmla="*/ 33 h 33"/>
              </a:gdLst>
              <a:ahLst/>
              <a:cxnLst>
                <a:cxn ang="T10">
                  <a:pos x="T0" y="T1"/>
                </a:cxn>
                <a:cxn ang="T11">
                  <a:pos x="T2" y="T3"/>
                </a:cxn>
                <a:cxn ang="T12">
                  <a:pos x="T4" y="T5"/>
                </a:cxn>
                <a:cxn ang="T13">
                  <a:pos x="T6" y="T7"/>
                </a:cxn>
                <a:cxn ang="T14">
                  <a:pos x="T8" y="T9"/>
                </a:cxn>
              </a:cxnLst>
              <a:rect l="T15" t="T16" r="T17" b="T18"/>
              <a:pathLst>
                <a:path w="31" h="33">
                  <a:moveTo>
                    <a:pt x="31" y="10"/>
                  </a:moveTo>
                  <a:lnTo>
                    <a:pt x="12" y="33"/>
                  </a:lnTo>
                  <a:lnTo>
                    <a:pt x="0" y="16"/>
                  </a:lnTo>
                  <a:lnTo>
                    <a:pt x="14" y="0"/>
                  </a:lnTo>
                  <a:lnTo>
                    <a:pt x="31" y="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2" name="Freeform 746">
              <a:extLst>
                <a:ext uri="{FF2B5EF4-FFF2-40B4-BE49-F238E27FC236}">
                  <a16:creationId xmlns:a16="http://schemas.microsoft.com/office/drawing/2014/main" xmlns="" id="{93C52440-580C-4896-BC1D-58E96D596F16}"/>
                </a:ext>
              </a:extLst>
            </p:cNvPr>
            <p:cNvSpPr>
              <a:spLocks noChangeAspect="1"/>
            </p:cNvSpPr>
            <p:nvPr/>
          </p:nvSpPr>
          <p:spPr bwMode="auto">
            <a:xfrm>
              <a:off x="4836" y="1360"/>
              <a:ext cx="25" cy="6"/>
            </a:xfrm>
            <a:custGeom>
              <a:avLst/>
              <a:gdLst>
                <a:gd name="T0" fmla="*/ 4 w 64"/>
                <a:gd name="T1" fmla="*/ 0 h 14"/>
                <a:gd name="T2" fmla="*/ 4 w 64"/>
                <a:gd name="T3" fmla="*/ 1 h 14"/>
                <a:gd name="T4" fmla="*/ 0 w 64"/>
                <a:gd name="T5" fmla="*/ 0 h 14"/>
                <a:gd name="T6" fmla="*/ 4 w 64"/>
                <a:gd name="T7" fmla="*/ 0 h 14"/>
                <a:gd name="T8" fmla="*/ 4 w 64"/>
                <a:gd name="T9" fmla="*/ 0 h 14"/>
                <a:gd name="T10" fmla="*/ 0 60000 65536"/>
                <a:gd name="T11" fmla="*/ 0 60000 65536"/>
                <a:gd name="T12" fmla="*/ 0 60000 65536"/>
                <a:gd name="T13" fmla="*/ 0 60000 65536"/>
                <a:gd name="T14" fmla="*/ 0 60000 65536"/>
                <a:gd name="T15" fmla="*/ 0 w 64"/>
                <a:gd name="T16" fmla="*/ 0 h 14"/>
                <a:gd name="T17" fmla="*/ 64 w 64"/>
                <a:gd name="T18" fmla="*/ 14 h 14"/>
              </a:gdLst>
              <a:ahLst/>
              <a:cxnLst>
                <a:cxn ang="T10">
                  <a:pos x="T0" y="T1"/>
                </a:cxn>
                <a:cxn ang="T11">
                  <a:pos x="T2" y="T3"/>
                </a:cxn>
                <a:cxn ang="T12">
                  <a:pos x="T4" y="T5"/>
                </a:cxn>
                <a:cxn ang="T13">
                  <a:pos x="T6" y="T7"/>
                </a:cxn>
                <a:cxn ang="T14">
                  <a:pos x="T8" y="T9"/>
                </a:cxn>
              </a:cxnLst>
              <a:rect l="T15" t="T16" r="T17" b="T18"/>
              <a:pathLst>
                <a:path w="64" h="14">
                  <a:moveTo>
                    <a:pt x="64" y="5"/>
                  </a:moveTo>
                  <a:lnTo>
                    <a:pt x="58" y="14"/>
                  </a:lnTo>
                  <a:lnTo>
                    <a:pt x="0" y="2"/>
                  </a:lnTo>
                  <a:lnTo>
                    <a:pt x="57" y="0"/>
                  </a:lnTo>
                  <a:lnTo>
                    <a:pt x="64"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3" name="Freeform 747">
              <a:extLst>
                <a:ext uri="{FF2B5EF4-FFF2-40B4-BE49-F238E27FC236}">
                  <a16:creationId xmlns:a16="http://schemas.microsoft.com/office/drawing/2014/main" xmlns="" id="{3CF46AA3-778E-409D-AE10-8F6BA9EC7ECA}"/>
                </a:ext>
              </a:extLst>
            </p:cNvPr>
            <p:cNvSpPr>
              <a:spLocks noChangeAspect="1"/>
            </p:cNvSpPr>
            <p:nvPr/>
          </p:nvSpPr>
          <p:spPr bwMode="auto">
            <a:xfrm>
              <a:off x="3506" y="1299"/>
              <a:ext cx="23" cy="6"/>
            </a:xfrm>
            <a:custGeom>
              <a:avLst/>
              <a:gdLst>
                <a:gd name="T0" fmla="*/ 4 w 59"/>
                <a:gd name="T1" fmla="*/ 1 h 16"/>
                <a:gd name="T2" fmla="*/ 0 w 59"/>
                <a:gd name="T3" fmla="*/ 1 h 16"/>
                <a:gd name="T4" fmla="*/ 0 w 59"/>
                <a:gd name="T5" fmla="*/ 0 h 16"/>
                <a:gd name="T6" fmla="*/ 2 w 59"/>
                <a:gd name="T7" fmla="*/ 0 h 16"/>
                <a:gd name="T8" fmla="*/ 4 w 59"/>
                <a:gd name="T9" fmla="*/ 1 h 16"/>
                <a:gd name="T10" fmla="*/ 0 60000 65536"/>
                <a:gd name="T11" fmla="*/ 0 60000 65536"/>
                <a:gd name="T12" fmla="*/ 0 60000 65536"/>
                <a:gd name="T13" fmla="*/ 0 60000 65536"/>
                <a:gd name="T14" fmla="*/ 0 60000 65536"/>
                <a:gd name="T15" fmla="*/ 0 w 59"/>
                <a:gd name="T16" fmla="*/ 0 h 16"/>
                <a:gd name="T17" fmla="*/ 59 w 59"/>
                <a:gd name="T18" fmla="*/ 16 h 16"/>
              </a:gdLst>
              <a:ahLst/>
              <a:cxnLst>
                <a:cxn ang="T10">
                  <a:pos x="T0" y="T1"/>
                </a:cxn>
                <a:cxn ang="T11">
                  <a:pos x="T2" y="T3"/>
                </a:cxn>
                <a:cxn ang="T12">
                  <a:pos x="T4" y="T5"/>
                </a:cxn>
                <a:cxn ang="T13">
                  <a:pos x="T6" y="T7"/>
                </a:cxn>
                <a:cxn ang="T14">
                  <a:pos x="T8" y="T9"/>
                </a:cxn>
              </a:cxnLst>
              <a:rect l="T15" t="T16" r="T17" b="T18"/>
              <a:pathLst>
                <a:path w="59" h="16">
                  <a:moveTo>
                    <a:pt x="59" y="13"/>
                  </a:moveTo>
                  <a:lnTo>
                    <a:pt x="0" y="16"/>
                  </a:lnTo>
                  <a:lnTo>
                    <a:pt x="8" y="0"/>
                  </a:lnTo>
                  <a:lnTo>
                    <a:pt x="35" y="8"/>
                  </a:lnTo>
                  <a:lnTo>
                    <a:pt x="59" y="1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4" name="Freeform 748">
              <a:extLst>
                <a:ext uri="{FF2B5EF4-FFF2-40B4-BE49-F238E27FC236}">
                  <a16:creationId xmlns:a16="http://schemas.microsoft.com/office/drawing/2014/main" xmlns="" id="{2212E52D-B154-4AC4-893C-A217CE453D17}"/>
                </a:ext>
              </a:extLst>
            </p:cNvPr>
            <p:cNvSpPr>
              <a:spLocks noChangeAspect="1"/>
            </p:cNvSpPr>
            <p:nvPr/>
          </p:nvSpPr>
          <p:spPr bwMode="auto">
            <a:xfrm>
              <a:off x="3290" y="1188"/>
              <a:ext cx="32" cy="3"/>
            </a:xfrm>
            <a:custGeom>
              <a:avLst/>
              <a:gdLst>
                <a:gd name="T0" fmla="*/ 4 w 88"/>
                <a:gd name="T1" fmla="*/ 0 h 10"/>
                <a:gd name="T2" fmla="*/ 0 w 88"/>
                <a:gd name="T3" fmla="*/ 0 h 10"/>
                <a:gd name="T4" fmla="*/ 2 w 88"/>
                <a:gd name="T5" fmla="*/ 0 h 10"/>
                <a:gd name="T6" fmla="*/ 4 w 88"/>
                <a:gd name="T7" fmla="*/ 0 h 10"/>
                <a:gd name="T8" fmla="*/ 0 60000 65536"/>
                <a:gd name="T9" fmla="*/ 0 60000 65536"/>
                <a:gd name="T10" fmla="*/ 0 60000 65536"/>
                <a:gd name="T11" fmla="*/ 0 60000 65536"/>
                <a:gd name="T12" fmla="*/ 0 w 88"/>
                <a:gd name="T13" fmla="*/ 0 h 10"/>
                <a:gd name="T14" fmla="*/ 88 w 88"/>
                <a:gd name="T15" fmla="*/ 10 h 10"/>
              </a:gdLst>
              <a:ahLst/>
              <a:cxnLst>
                <a:cxn ang="T8">
                  <a:pos x="T0" y="T1"/>
                </a:cxn>
                <a:cxn ang="T9">
                  <a:pos x="T2" y="T3"/>
                </a:cxn>
                <a:cxn ang="T10">
                  <a:pos x="T4" y="T5"/>
                </a:cxn>
                <a:cxn ang="T11">
                  <a:pos x="T6" y="T7"/>
                </a:cxn>
              </a:cxnLst>
              <a:rect l="T12" t="T13" r="T14" b="T15"/>
              <a:pathLst>
                <a:path w="88" h="10">
                  <a:moveTo>
                    <a:pt x="88" y="0"/>
                  </a:moveTo>
                  <a:lnTo>
                    <a:pt x="0" y="4"/>
                  </a:lnTo>
                  <a:lnTo>
                    <a:pt x="47" y="10"/>
                  </a:lnTo>
                  <a:lnTo>
                    <a:pt x="88"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5" name="Freeform 749">
              <a:extLst>
                <a:ext uri="{FF2B5EF4-FFF2-40B4-BE49-F238E27FC236}">
                  <a16:creationId xmlns:a16="http://schemas.microsoft.com/office/drawing/2014/main" xmlns="" id="{FA81C923-2EAA-48E7-BB39-1C3A591F7238}"/>
                </a:ext>
              </a:extLst>
            </p:cNvPr>
            <p:cNvSpPr>
              <a:spLocks noChangeAspect="1"/>
            </p:cNvSpPr>
            <p:nvPr/>
          </p:nvSpPr>
          <p:spPr bwMode="auto">
            <a:xfrm>
              <a:off x="3325" y="1183"/>
              <a:ext cx="31" cy="4"/>
            </a:xfrm>
            <a:custGeom>
              <a:avLst/>
              <a:gdLst>
                <a:gd name="T0" fmla="*/ 4 w 85"/>
                <a:gd name="T1" fmla="*/ 0 h 10"/>
                <a:gd name="T2" fmla="*/ 0 w 85"/>
                <a:gd name="T3" fmla="*/ 1 h 10"/>
                <a:gd name="T4" fmla="*/ 3 w 85"/>
                <a:gd name="T5" fmla="*/ 0 h 10"/>
                <a:gd name="T6" fmla="*/ 4 w 85"/>
                <a:gd name="T7" fmla="*/ 0 h 10"/>
                <a:gd name="T8" fmla="*/ 0 60000 65536"/>
                <a:gd name="T9" fmla="*/ 0 60000 65536"/>
                <a:gd name="T10" fmla="*/ 0 60000 65536"/>
                <a:gd name="T11" fmla="*/ 0 60000 65536"/>
                <a:gd name="T12" fmla="*/ 0 w 85"/>
                <a:gd name="T13" fmla="*/ 0 h 10"/>
                <a:gd name="T14" fmla="*/ 85 w 85"/>
                <a:gd name="T15" fmla="*/ 10 h 10"/>
              </a:gdLst>
              <a:ahLst/>
              <a:cxnLst>
                <a:cxn ang="T8">
                  <a:pos x="T0" y="T1"/>
                </a:cxn>
                <a:cxn ang="T9">
                  <a:pos x="T2" y="T3"/>
                </a:cxn>
                <a:cxn ang="T10">
                  <a:pos x="T4" y="T5"/>
                </a:cxn>
                <a:cxn ang="T11">
                  <a:pos x="T6" y="T7"/>
                </a:cxn>
              </a:cxnLst>
              <a:rect l="T12" t="T13" r="T14" b="T15"/>
              <a:pathLst>
                <a:path w="85" h="10">
                  <a:moveTo>
                    <a:pt x="85" y="7"/>
                  </a:moveTo>
                  <a:lnTo>
                    <a:pt x="0" y="10"/>
                  </a:lnTo>
                  <a:lnTo>
                    <a:pt x="71" y="0"/>
                  </a:lnTo>
                  <a:lnTo>
                    <a:pt x="85" y="7"/>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6" name="Freeform 750">
              <a:extLst>
                <a:ext uri="{FF2B5EF4-FFF2-40B4-BE49-F238E27FC236}">
                  <a16:creationId xmlns:a16="http://schemas.microsoft.com/office/drawing/2014/main" xmlns="" id="{2D67FF6A-6773-4DC9-9ACD-4335634BCE5A}"/>
                </a:ext>
              </a:extLst>
            </p:cNvPr>
            <p:cNvSpPr>
              <a:spLocks noChangeAspect="1"/>
            </p:cNvSpPr>
            <p:nvPr/>
          </p:nvSpPr>
          <p:spPr bwMode="auto">
            <a:xfrm>
              <a:off x="4010" y="1283"/>
              <a:ext cx="24" cy="4"/>
            </a:xfrm>
            <a:custGeom>
              <a:avLst/>
              <a:gdLst>
                <a:gd name="T0" fmla="*/ 3 w 62"/>
                <a:gd name="T1" fmla="*/ 0 h 11"/>
                <a:gd name="T2" fmla="*/ 0 w 62"/>
                <a:gd name="T3" fmla="*/ 0 h 11"/>
                <a:gd name="T4" fmla="*/ 3 w 62"/>
                <a:gd name="T5" fmla="*/ 0 h 11"/>
                <a:gd name="T6" fmla="*/ 3 w 62"/>
                <a:gd name="T7" fmla="*/ 0 h 11"/>
                <a:gd name="T8" fmla="*/ 0 60000 65536"/>
                <a:gd name="T9" fmla="*/ 0 60000 65536"/>
                <a:gd name="T10" fmla="*/ 0 60000 65536"/>
                <a:gd name="T11" fmla="*/ 0 60000 65536"/>
                <a:gd name="T12" fmla="*/ 0 w 62"/>
                <a:gd name="T13" fmla="*/ 0 h 11"/>
                <a:gd name="T14" fmla="*/ 62 w 62"/>
                <a:gd name="T15" fmla="*/ 11 h 11"/>
              </a:gdLst>
              <a:ahLst/>
              <a:cxnLst>
                <a:cxn ang="T8">
                  <a:pos x="T0" y="T1"/>
                </a:cxn>
                <a:cxn ang="T9">
                  <a:pos x="T2" y="T3"/>
                </a:cxn>
                <a:cxn ang="T10">
                  <a:pos x="T4" y="T5"/>
                </a:cxn>
                <a:cxn ang="T11">
                  <a:pos x="T6" y="T7"/>
                </a:cxn>
              </a:cxnLst>
              <a:rect l="T12" t="T13" r="T14" b="T15"/>
              <a:pathLst>
                <a:path w="62" h="11">
                  <a:moveTo>
                    <a:pt x="59" y="0"/>
                  </a:moveTo>
                  <a:lnTo>
                    <a:pt x="0" y="5"/>
                  </a:lnTo>
                  <a:lnTo>
                    <a:pt x="62" y="11"/>
                  </a:lnTo>
                  <a:lnTo>
                    <a:pt x="59"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7" name="Freeform 751">
              <a:extLst>
                <a:ext uri="{FF2B5EF4-FFF2-40B4-BE49-F238E27FC236}">
                  <a16:creationId xmlns:a16="http://schemas.microsoft.com/office/drawing/2014/main" xmlns="" id="{AF975296-661A-458A-A77F-D6CFA44C0A80}"/>
                </a:ext>
              </a:extLst>
            </p:cNvPr>
            <p:cNvSpPr>
              <a:spLocks noChangeAspect="1"/>
            </p:cNvSpPr>
            <p:nvPr/>
          </p:nvSpPr>
          <p:spPr bwMode="auto">
            <a:xfrm>
              <a:off x="5090" y="1722"/>
              <a:ext cx="7" cy="13"/>
            </a:xfrm>
            <a:custGeom>
              <a:avLst/>
              <a:gdLst>
                <a:gd name="T0" fmla="*/ 1 w 17"/>
                <a:gd name="T1" fmla="*/ 0 h 33"/>
                <a:gd name="T2" fmla="*/ 0 w 17"/>
                <a:gd name="T3" fmla="*/ 2 h 33"/>
                <a:gd name="T4" fmla="*/ 0 w 17"/>
                <a:gd name="T5" fmla="*/ 0 h 33"/>
                <a:gd name="T6" fmla="*/ 1 w 17"/>
                <a:gd name="T7" fmla="*/ 0 h 33"/>
                <a:gd name="T8" fmla="*/ 0 60000 65536"/>
                <a:gd name="T9" fmla="*/ 0 60000 65536"/>
                <a:gd name="T10" fmla="*/ 0 60000 65536"/>
                <a:gd name="T11" fmla="*/ 0 60000 65536"/>
                <a:gd name="T12" fmla="*/ 0 w 17"/>
                <a:gd name="T13" fmla="*/ 0 h 33"/>
                <a:gd name="T14" fmla="*/ 17 w 17"/>
                <a:gd name="T15" fmla="*/ 33 h 33"/>
              </a:gdLst>
              <a:ahLst/>
              <a:cxnLst>
                <a:cxn ang="T8">
                  <a:pos x="T0" y="T1"/>
                </a:cxn>
                <a:cxn ang="T9">
                  <a:pos x="T2" y="T3"/>
                </a:cxn>
                <a:cxn ang="T10">
                  <a:pos x="T4" y="T5"/>
                </a:cxn>
                <a:cxn ang="T11">
                  <a:pos x="T6" y="T7"/>
                </a:cxn>
              </a:cxnLst>
              <a:rect l="T12" t="T13" r="T14" b="T15"/>
              <a:pathLst>
                <a:path w="17" h="33">
                  <a:moveTo>
                    <a:pt x="17" y="5"/>
                  </a:moveTo>
                  <a:lnTo>
                    <a:pt x="5" y="33"/>
                  </a:lnTo>
                  <a:lnTo>
                    <a:pt x="0" y="0"/>
                  </a:lnTo>
                  <a:lnTo>
                    <a:pt x="17" y="5"/>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8" name="Freeform 752">
              <a:extLst>
                <a:ext uri="{FF2B5EF4-FFF2-40B4-BE49-F238E27FC236}">
                  <a16:creationId xmlns:a16="http://schemas.microsoft.com/office/drawing/2014/main" xmlns="" id="{91EEDAA2-DB22-4174-8903-4FE48ED8775F}"/>
                </a:ext>
              </a:extLst>
            </p:cNvPr>
            <p:cNvSpPr>
              <a:spLocks noChangeAspect="1"/>
            </p:cNvSpPr>
            <p:nvPr/>
          </p:nvSpPr>
          <p:spPr bwMode="auto">
            <a:xfrm>
              <a:off x="5030" y="1848"/>
              <a:ext cx="8" cy="14"/>
            </a:xfrm>
            <a:custGeom>
              <a:avLst/>
              <a:gdLst>
                <a:gd name="T0" fmla="*/ 1 w 21"/>
                <a:gd name="T1" fmla="*/ 0 h 34"/>
                <a:gd name="T2" fmla="*/ 0 w 21"/>
                <a:gd name="T3" fmla="*/ 2 h 34"/>
                <a:gd name="T4" fmla="*/ 0 w 21"/>
                <a:gd name="T5" fmla="*/ 1 h 34"/>
                <a:gd name="T6" fmla="*/ 1 w 21"/>
                <a:gd name="T7" fmla="*/ 0 h 34"/>
                <a:gd name="T8" fmla="*/ 0 60000 65536"/>
                <a:gd name="T9" fmla="*/ 0 60000 65536"/>
                <a:gd name="T10" fmla="*/ 0 60000 65536"/>
                <a:gd name="T11" fmla="*/ 0 60000 65536"/>
                <a:gd name="T12" fmla="*/ 0 w 21"/>
                <a:gd name="T13" fmla="*/ 0 h 34"/>
                <a:gd name="T14" fmla="*/ 21 w 21"/>
                <a:gd name="T15" fmla="*/ 34 h 34"/>
              </a:gdLst>
              <a:ahLst/>
              <a:cxnLst>
                <a:cxn ang="T8">
                  <a:pos x="T0" y="T1"/>
                </a:cxn>
                <a:cxn ang="T9">
                  <a:pos x="T2" y="T3"/>
                </a:cxn>
                <a:cxn ang="T10">
                  <a:pos x="T4" y="T5"/>
                </a:cxn>
                <a:cxn ang="T11">
                  <a:pos x="T6" y="T7"/>
                </a:cxn>
              </a:cxnLst>
              <a:rect l="T12" t="T13" r="T14" b="T15"/>
              <a:pathLst>
                <a:path w="21" h="34">
                  <a:moveTo>
                    <a:pt x="21" y="0"/>
                  </a:moveTo>
                  <a:lnTo>
                    <a:pt x="0" y="34"/>
                  </a:lnTo>
                  <a:lnTo>
                    <a:pt x="0" y="9"/>
                  </a:lnTo>
                  <a:lnTo>
                    <a:pt x="21"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49" name="Freeform 753">
              <a:extLst>
                <a:ext uri="{FF2B5EF4-FFF2-40B4-BE49-F238E27FC236}">
                  <a16:creationId xmlns:a16="http://schemas.microsoft.com/office/drawing/2014/main" xmlns="" id="{F39C9F96-CEB8-48E8-BB35-9B4CBB38E67D}"/>
                </a:ext>
              </a:extLst>
            </p:cNvPr>
            <p:cNvSpPr>
              <a:spLocks noChangeAspect="1"/>
            </p:cNvSpPr>
            <p:nvPr/>
          </p:nvSpPr>
          <p:spPr bwMode="auto">
            <a:xfrm>
              <a:off x="4371" y="1287"/>
              <a:ext cx="11" cy="6"/>
            </a:xfrm>
            <a:custGeom>
              <a:avLst/>
              <a:gdLst>
                <a:gd name="T0" fmla="*/ 1 w 30"/>
                <a:gd name="T1" fmla="*/ 0 h 15"/>
                <a:gd name="T2" fmla="*/ 0 w 30"/>
                <a:gd name="T3" fmla="*/ 0 h 15"/>
                <a:gd name="T4" fmla="*/ 1 w 30"/>
                <a:gd name="T5" fmla="*/ 1 h 15"/>
                <a:gd name="T6" fmla="*/ 1 w 30"/>
                <a:gd name="T7" fmla="*/ 0 h 15"/>
                <a:gd name="T8" fmla="*/ 0 60000 65536"/>
                <a:gd name="T9" fmla="*/ 0 60000 65536"/>
                <a:gd name="T10" fmla="*/ 0 60000 65536"/>
                <a:gd name="T11" fmla="*/ 0 60000 65536"/>
                <a:gd name="T12" fmla="*/ 0 w 30"/>
                <a:gd name="T13" fmla="*/ 0 h 15"/>
                <a:gd name="T14" fmla="*/ 30 w 30"/>
                <a:gd name="T15" fmla="*/ 15 h 15"/>
              </a:gdLst>
              <a:ahLst/>
              <a:cxnLst>
                <a:cxn ang="T8">
                  <a:pos x="T0" y="T1"/>
                </a:cxn>
                <a:cxn ang="T9">
                  <a:pos x="T2" y="T3"/>
                </a:cxn>
                <a:cxn ang="T10">
                  <a:pos x="T4" y="T5"/>
                </a:cxn>
                <a:cxn ang="T11">
                  <a:pos x="T6" y="T7"/>
                </a:cxn>
              </a:cxnLst>
              <a:rect l="T12" t="T13" r="T14" b="T15"/>
              <a:pathLst>
                <a:path w="30" h="15">
                  <a:moveTo>
                    <a:pt x="30" y="0"/>
                  </a:moveTo>
                  <a:lnTo>
                    <a:pt x="0" y="1"/>
                  </a:lnTo>
                  <a:lnTo>
                    <a:pt x="29" y="15"/>
                  </a:lnTo>
                  <a:lnTo>
                    <a:pt x="3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0" name="Freeform 754">
              <a:extLst>
                <a:ext uri="{FF2B5EF4-FFF2-40B4-BE49-F238E27FC236}">
                  <a16:creationId xmlns:a16="http://schemas.microsoft.com/office/drawing/2014/main" xmlns="" id="{3892FC93-98F7-4E0A-90EA-E180A2472DC3}"/>
                </a:ext>
              </a:extLst>
            </p:cNvPr>
            <p:cNvSpPr>
              <a:spLocks noChangeAspect="1"/>
            </p:cNvSpPr>
            <p:nvPr/>
          </p:nvSpPr>
          <p:spPr bwMode="auto">
            <a:xfrm>
              <a:off x="3139" y="1188"/>
              <a:ext cx="32" cy="2"/>
            </a:xfrm>
            <a:custGeom>
              <a:avLst/>
              <a:gdLst>
                <a:gd name="T0" fmla="*/ 4 w 87"/>
                <a:gd name="T1" fmla="*/ 0 h 6"/>
                <a:gd name="T2" fmla="*/ 0 w 87"/>
                <a:gd name="T3" fmla="*/ 0 h 6"/>
                <a:gd name="T4" fmla="*/ 1 w 87"/>
                <a:gd name="T5" fmla="*/ 0 h 6"/>
                <a:gd name="T6" fmla="*/ 4 w 87"/>
                <a:gd name="T7" fmla="*/ 0 h 6"/>
                <a:gd name="T8" fmla="*/ 0 60000 65536"/>
                <a:gd name="T9" fmla="*/ 0 60000 65536"/>
                <a:gd name="T10" fmla="*/ 0 60000 65536"/>
                <a:gd name="T11" fmla="*/ 0 60000 65536"/>
                <a:gd name="T12" fmla="*/ 0 w 87"/>
                <a:gd name="T13" fmla="*/ 0 h 6"/>
                <a:gd name="T14" fmla="*/ 87 w 87"/>
                <a:gd name="T15" fmla="*/ 6 h 6"/>
              </a:gdLst>
              <a:ahLst/>
              <a:cxnLst>
                <a:cxn ang="T8">
                  <a:pos x="T0" y="T1"/>
                </a:cxn>
                <a:cxn ang="T9">
                  <a:pos x="T2" y="T3"/>
                </a:cxn>
                <a:cxn ang="T10">
                  <a:pos x="T4" y="T5"/>
                </a:cxn>
                <a:cxn ang="T11">
                  <a:pos x="T6" y="T7"/>
                </a:cxn>
              </a:cxnLst>
              <a:rect l="T12" t="T13" r="T14" b="T15"/>
              <a:pathLst>
                <a:path w="87" h="6">
                  <a:moveTo>
                    <a:pt x="87" y="3"/>
                  </a:moveTo>
                  <a:lnTo>
                    <a:pt x="0" y="6"/>
                  </a:lnTo>
                  <a:lnTo>
                    <a:pt x="20" y="0"/>
                  </a:lnTo>
                  <a:lnTo>
                    <a:pt x="87"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1" name="Freeform 755">
              <a:extLst>
                <a:ext uri="{FF2B5EF4-FFF2-40B4-BE49-F238E27FC236}">
                  <a16:creationId xmlns:a16="http://schemas.microsoft.com/office/drawing/2014/main" xmlns="" id="{1D52AD28-E6EF-4517-883B-03F1D44C0053}"/>
                </a:ext>
              </a:extLst>
            </p:cNvPr>
            <p:cNvSpPr>
              <a:spLocks noChangeAspect="1"/>
            </p:cNvSpPr>
            <p:nvPr/>
          </p:nvSpPr>
          <p:spPr bwMode="auto">
            <a:xfrm>
              <a:off x="3270" y="1193"/>
              <a:ext cx="23" cy="2"/>
            </a:xfrm>
            <a:custGeom>
              <a:avLst/>
              <a:gdLst>
                <a:gd name="T0" fmla="*/ 3 w 60"/>
                <a:gd name="T1" fmla="*/ 0 h 5"/>
                <a:gd name="T2" fmla="*/ 0 w 60"/>
                <a:gd name="T3" fmla="*/ 0 h 5"/>
                <a:gd name="T4" fmla="*/ 2 w 60"/>
                <a:gd name="T5" fmla="*/ 0 h 5"/>
                <a:gd name="T6" fmla="*/ 3 w 60"/>
                <a:gd name="T7" fmla="*/ 0 h 5"/>
                <a:gd name="T8" fmla="*/ 0 60000 65536"/>
                <a:gd name="T9" fmla="*/ 0 60000 65536"/>
                <a:gd name="T10" fmla="*/ 0 60000 65536"/>
                <a:gd name="T11" fmla="*/ 0 60000 65536"/>
                <a:gd name="T12" fmla="*/ 0 w 60"/>
                <a:gd name="T13" fmla="*/ 0 h 5"/>
                <a:gd name="T14" fmla="*/ 60 w 60"/>
                <a:gd name="T15" fmla="*/ 5 h 5"/>
              </a:gdLst>
              <a:ahLst/>
              <a:cxnLst>
                <a:cxn ang="T8">
                  <a:pos x="T0" y="T1"/>
                </a:cxn>
                <a:cxn ang="T9">
                  <a:pos x="T2" y="T3"/>
                </a:cxn>
                <a:cxn ang="T10">
                  <a:pos x="T4" y="T5"/>
                </a:cxn>
                <a:cxn ang="T11">
                  <a:pos x="T6" y="T7"/>
                </a:cxn>
              </a:cxnLst>
              <a:rect l="T12" t="T13" r="T14" b="T15"/>
              <a:pathLst>
                <a:path w="60" h="5">
                  <a:moveTo>
                    <a:pt x="60" y="0"/>
                  </a:moveTo>
                  <a:lnTo>
                    <a:pt x="0" y="0"/>
                  </a:lnTo>
                  <a:lnTo>
                    <a:pt x="29" y="5"/>
                  </a:lnTo>
                  <a:lnTo>
                    <a:pt x="6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2" name="Freeform 756">
              <a:extLst>
                <a:ext uri="{FF2B5EF4-FFF2-40B4-BE49-F238E27FC236}">
                  <a16:creationId xmlns:a16="http://schemas.microsoft.com/office/drawing/2014/main" xmlns="" id="{DE010C10-9661-4B23-8883-CF7B47E1B2E1}"/>
                </a:ext>
              </a:extLst>
            </p:cNvPr>
            <p:cNvSpPr>
              <a:spLocks noChangeAspect="1"/>
            </p:cNvSpPr>
            <p:nvPr/>
          </p:nvSpPr>
          <p:spPr bwMode="auto">
            <a:xfrm>
              <a:off x="5155" y="1630"/>
              <a:ext cx="26" cy="13"/>
            </a:xfrm>
            <a:custGeom>
              <a:avLst/>
              <a:gdLst>
                <a:gd name="T0" fmla="*/ 4 w 68"/>
                <a:gd name="T1" fmla="*/ 2 h 36"/>
                <a:gd name="T2" fmla="*/ 0 w 68"/>
                <a:gd name="T3" fmla="*/ 0 h 36"/>
                <a:gd name="T4" fmla="*/ 3 w 68"/>
                <a:gd name="T5" fmla="*/ 1 h 36"/>
                <a:gd name="T6" fmla="*/ 4 w 68"/>
                <a:gd name="T7" fmla="*/ 2 h 36"/>
                <a:gd name="T8" fmla="*/ 0 60000 65536"/>
                <a:gd name="T9" fmla="*/ 0 60000 65536"/>
                <a:gd name="T10" fmla="*/ 0 60000 65536"/>
                <a:gd name="T11" fmla="*/ 0 60000 65536"/>
                <a:gd name="T12" fmla="*/ 0 w 68"/>
                <a:gd name="T13" fmla="*/ 0 h 36"/>
                <a:gd name="T14" fmla="*/ 68 w 68"/>
                <a:gd name="T15" fmla="*/ 36 h 36"/>
              </a:gdLst>
              <a:ahLst/>
              <a:cxnLst>
                <a:cxn ang="T8">
                  <a:pos x="T0" y="T1"/>
                </a:cxn>
                <a:cxn ang="T9">
                  <a:pos x="T2" y="T3"/>
                </a:cxn>
                <a:cxn ang="T10">
                  <a:pos x="T4" y="T5"/>
                </a:cxn>
                <a:cxn ang="T11">
                  <a:pos x="T6" y="T7"/>
                </a:cxn>
              </a:cxnLst>
              <a:rect l="T12" t="T13" r="T14" b="T15"/>
              <a:pathLst>
                <a:path w="68" h="36">
                  <a:moveTo>
                    <a:pt x="68" y="36"/>
                  </a:moveTo>
                  <a:lnTo>
                    <a:pt x="0" y="0"/>
                  </a:lnTo>
                  <a:lnTo>
                    <a:pt x="58" y="25"/>
                  </a:lnTo>
                  <a:lnTo>
                    <a:pt x="68" y="3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3" name="Freeform 757">
              <a:extLst>
                <a:ext uri="{FF2B5EF4-FFF2-40B4-BE49-F238E27FC236}">
                  <a16:creationId xmlns:a16="http://schemas.microsoft.com/office/drawing/2014/main" xmlns="" id="{DE695726-BD2E-4E60-A753-7064A788E84F}"/>
                </a:ext>
              </a:extLst>
            </p:cNvPr>
            <p:cNvSpPr>
              <a:spLocks noChangeAspect="1"/>
            </p:cNvSpPr>
            <p:nvPr/>
          </p:nvSpPr>
          <p:spPr bwMode="auto">
            <a:xfrm>
              <a:off x="4275" y="1261"/>
              <a:ext cx="14" cy="7"/>
            </a:xfrm>
            <a:custGeom>
              <a:avLst/>
              <a:gdLst>
                <a:gd name="T0" fmla="*/ 1 w 39"/>
                <a:gd name="T1" fmla="*/ 0 h 20"/>
                <a:gd name="T2" fmla="*/ 0 w 39"/>
                <a:gd name="T3" fmla="*/ 0 h 20"/>
                <a:gd name="T4" fmla="*/ 2 w 39"/>
                <a:gd name="T5" fmla="*/ 1 h 20"/>
                <a:gd name="T6" fmla="*/ 1 w 39"/>
                <a:gd name="T7" fmla="*/ 0 h 20"/>
                <a:gd name="T8" fmla="*/ 0 60000 65536"/>
                <a:gd name="T9" fmla="*/ 0 60000 65536"/>
                <a:gd name="T10" fmla="*/ 0 60000 65536"/>
                <a:gd name="T11" fmla="*/ 0 60000 65536"/>
                <a:gd name="T12" fmla="*/ 0 w 39"/>
                <a:gd name="T13" fmla="*/ 0 h 20"/>
                <a:gd name="T14" fmla="*/ 39 w 39"/>
                <a:gd name="T15" fmla="*/ 20 h 20"/>
              </a:gdLst>
              <a:ahLst/>
              <a:cxnLst>
                <a:cxn ang="T8">
                  <a:pos x="T0" y="T1"/>
                </a:cxn>
                <a:cxn ang="T9">
                  <a:pos x="T2" y="T3"/>
                </a:cxn>
                <a:cxn ang="T10">
                  <a:pos x="T4" y="T5"/>
                </a:cxn>
                <a:cxn ang="T11">
                  <a:pos x="T6" y="T7"/>
                </a:cxn>
              </a:cxnLst>
              <a:rect l="T12" t="T13" r="T14" b="T15"/>
              <a:pathLst>
                <a:path w="39" h="20">
                  <a:moveTo>
                    <a:pt x="33" y="10"/>
                  </a:moveTo>
                  <a:lnTo>
                    <a:pt x="0" y="0"/>
                  </a:lnTo>
                  <a:lnTo>
                    <a:pt x="39" y="20"/>
                  </a:lnTo>
                  <a:lnTo>
                    <a:pt x="33" y="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4" name="Freeform 758">
              <a:extLst>
                <a:ext uri="{FF2B5EF4-FFF2-40B4-BE49-F238E27FC236}">
                  <a16:creationId xmlns:a16="http://schemas.microsoft.com/office/drawing/2014/main" xmlns="" id="{13EC701C-B665-4D39-88AC-AEE87BCEE29D}"/>
                </a:ext>
              </a:extLst>
            </p:cNvPr>
            <p:cNvSpPr>
              <a:spLocks noChangeAspect="1"/>
            </p:cNvSpPr>
            <p:nvPr/>
          </p:nvSpPr>
          <p:spPr bwMode="auto">
            <a:xfrm>
              <a:off x="2949" y="1560"/>
              <a:ext cx="14" cy="2"/>
            </a:xfrm>
            <a:custGeom>
              <a:avLst/>
              <a:gdLst>
                <a:gd name="T0" fmla="*/ 2 w 35"/>
                <a:gd name="T1" fmla="*/ 0 h 6"/>
                <a:gd name="T2" fmla="*/ 0 w 35"/>
                <a:gd name="T3" fmla="*/ 0 h 6"/>
                <a:gd name="T4" fmla="*/ 1 w 35"/>
                <a:gd name="T5" fmla="*/ 0 h 6"/>
                <a:gd name="T6" fmla="*/ 2 w 35"/>
                <a:gd name="T7" fmla="*/ 0 h 6"/>
                <a:gd name="T8" fmla="*/ 0 60000 65536"/>
                <a:gd name="T9" fmla="*/ 0 60000 65536"/>
                <a:gd name="T10" fmla="*/ 0 60000 65536"/>
                <a:gd name="T11" fmla="*/ 0 60000 65536"/>
                <a:gd name="T12" fmla="*/ 0 w 35"/>
                <a:gd name="T13" fmla="*/ 0 h 6"/>
                <a:gd name="T14" fmla="*/ 35 w 35"/>
                <a:gd name="T15" fmla="*/ 6 h 6"/>
              </a:gdLst>
              <a:ahLst/>
              <a:cxnLst>
                <a:cxn ang="T8">
                  <a:pos x="T0" y="T1"/>
                </a:cxn>
                <a:cxn ang="T9">
                  <a:pos x="T2" y="T3"/>
                </a:cxn>
                <a:cxn ang="T10">
                  <a:pos x="T4" y="T5"/>
                </a:cxn>
                <a:cxn ang="T11">
                  <a:pos x="T6" y="T7"/>
                </a:cxn>
              </a:cxnLst>
              <a:rect l="T12" t="T13" r="T14" b="T15"/>
              <a:pathLst>
                <a:path w="35" h="6">
                  <a:moveTo>
                    <a:pt x="35" y="6"/>
                  </a:moveTo>
                  <a:lnTo>
                    <a:pt x="0" y="5"/>
                  </a:lnTo>
                  <a:lnTo>
                    <a:pt x="11" y="0"/>
                  </a:lnTo>
                  <a:lnTo>
                    <a:pt x="35"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5" name="Freeform 759">
              <a:extLst>
                <a:ext uri="{FF2B5EF4-FFF2-40B4-BE49-F238E27FC236}">
                  <a16:creationId xmlns:a16="http://schemas.microsoft.com/office/drawing/2014/main" xmlns="" id="{08CF23EB-3794-41AD-812F-BDD3A84BA744}"/>
                </a:ext>
              </a:extLst>
            </p:cNvPr>
            <p:cNvSpPr>
              <a:spLocks noChangeAspect="1"/>
            </p:cNvSpPr>
            <p:nvPr/>
          </p:nvSpPr>
          <p:spPr bwMode="auto">
            <a:xfrm>
              <a:off x="2826" y="1859"/>
              <a:ext cx="3" cy="1"/>
            </a:xfrm>
            <a:custGeom>
              <a:avLst/>
              <a:gdLst>
                <a:gd name="T0" fmla="*/ 1 w 5"/>
                <a:gd name="T1" fmla="*/ 0 h 5"/>
                <a:gd name="T2" fmla="*/ 1 w 5"/>
                <a:gd name="T3" fmla="*/ 0 h 5"/>
                <a:gd name="T4" fmla="*/ 1 w 5"/>
                <a:gd name="T5" fmla="*/ 0 h 5"/>
                <a:gd name="T6" fmla="*/ 0 w 5"/>
                <a:gd name="T7" fmla="*/ 0 h 5"/>
                <a:gd name="T8" fmla="*/ 0 w 5"/>
                <a:gd name="T9" fmla="*/ 0 h 5"/>
                <a:gd name="T10" fmla="*/ 1 w 5"/>
                <a:gd name="T11" fmla="*/ 0 h 5"/>
                <a:gd name="T12" fmla="*/ 1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5" y="2"/>
                  </a:moveTo>
                  <a:lnTo>
                    <a:pt x="5" y="0"/>
                  </a:lnTo>
                  <a:lnTo>
                    <a:pt x="2" y="0"/>
                  </a:lnTo>
                  <a:lnTo>
                    <a:pt x="0" y="2"/>
                  </a:lnTo>
                  <a:lnTo>
                    <a:pt x="0" y="3"/>
                  </a:lnTo>
                  <a:lnTo>
                    <a:pt x="3" y="5"/>
                  </a:lnTo>
                  <a:lnTo>
                    <a:pt x="5" y="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6" name="Freeform 760">
              <a:extLst>
                <a:ext uri="{FF2B5EF4-FFF2-40B4-BE49-F238E27FC236}">
                  <a16:creationId xmlns:a16="http://schemas.microsoft.com/office/drawing/2014/main" xmlns="" id="{E91EF99C-CCD4-4CF7-8C59-61997FC677D9}"/>
                </a:ext>
              </a:extLst>
            </p:cNvPr>
            <p:cNvSpPr>
              <a:spLocks noChangeAspect="1"/>
            </p:cNvSpPr>
            <p:nvPr/>
          </p:nvSpPr>
          <p:spPr bwMode="auto">
            <a:xfrm>
              <a:off x="2887" y="1745"/>
              <a:ext cx="95" cy="35"/>
            </a:xfrm>
            <a:custGeom>
              <a:avLst/>
              <a:gdLst>
                <a:gd name="T0" fmla="*/ 5 w 252"/>
                <a:gd name="T1" fmla="*/ 0 h 91"/>
                <a:gd name="T2" fmla="*/ 5 w 252"/>
                <a:gd name="T3" fmla="*/ 0 h 91"/>
                <a:gd name="T4" fmla="*/ 4 w 252"/>
                <a:gd name="T5" fmla="*/ 1 h 91"/>
                <a:gd name="T6" fmla="*/ 3 w 252"/>
                <a:gd name="T7" fmla="*/ 1 h 91"/>
                <a:gd name="T8" fmla="*/ 3 w 252"/>
                <a:gd name="T9" fmla="*/ 2 h 91"/>
                <a:gd name="T10" fmla="*/ 3 w 252"/>
                <a:gd name="T11" fmla="*/ 2 h 91"/>
                <a:gd name="T12" fmla="*/ 2 w 252"/>
                <a:gd name="T13" fmla="*/ 3 h 91"/>
                <a:gd name="T14" fmla="*/ 1 w 252"/>
                <a:gd name="T15" fmla="*/ 3 h 91"/>
                <a:gd name="T16" fmla="*/ 0 w 252"/>
                <a:gd name="T17" fmla="*/ 2 h 91"/>
                <a:gd name="T18" fmla="*/ 2 w 252"/>
                <a:gd name="T19" fmla="*/ 5 h 91"/>
                <a:gd name="T20" fmla="*/ 2 w 252"/>
                <a:gd name="T21" fmla="*/ 5 h 91"/>
                <a:gd name="T22" fmla="*/ 5 w 252"/>
                <a:gd name="T23" fmla="*/ 5 h 91"/>
                <a:gd name="T24" fmla="*/ 9 w 252"/>
                <a:gd name="T25" fmla="*/ 3 h 91"/>
                <a:gd name="T26" fmla="*/ 13 w 252"/>
                <a:gd name="T27" fmla="*/ 3 h 91"/>
                <a:gd name="T28" fmla="*/ 14 w 252"/>
                <a:gd name="T29" fmla="*/ 2 h 91"/>
                <a:gd name="T30" fmla="*/ 10 w 252"/>
                <a:gd name="T31" fmla="*/ 1 h 91"/>
                <a:gd name="T32" fmla="*/ 8 w 252"/>
                <a:gd name="T33" fmla="*/ 1 h 91"/>
                <a:gd name="T34" fmla="*/ 8 w 252"/>
                <a:gd name="T35" fmla="*/ 0 h 91"/>
                <a:gd name="T36" fmla="*/ 5 w 252"/>
                <a:gd name="T37" fmla="*/ 0 h 9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2"/>
                <a:gd name="T58" fmla="*/ 0 h 91"/>
                <a:gd name="T59" fmla="*/ 252 w 252"/>
                <a:gd name="T60" fmla="*/ 91 h 9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2" h="91">
                  <a:moveTo>
                    <a:pt x="93" y="0"/>
                  </a:moveTo>
                  <a:lnTo>
                    <a:pt x="90" y="4"/>
                  </a:lnTo>
                  <a:lnTo>
                    <a:pt x="78" y="15"/>
                  </a:lnTo>
                  <a:lnTo>
                    <a:pt x="66" y="19"/>
                  </a:lnTo>
                  <a:lnTo>
                    <a:pt x="67" y="25"/>
                  </a:lnTo>
                  <a:lnTo>
                    <a:pt x="52" y="39"/>
                  </a:lnTo>
                  <a:lnTo>
                    <a:pt x="27" y="45"/>
                  </a:lnTo>
                  <a:lnTo>
                    <a:pt x="13" y="45"/>
                  </a:lnTo>
                  <a:lnTo>
                    <a:pt x="0" y="42"/>
                  </a:lnTo>
                  <a:lnTo>
                    <a:pt x="28" y="83"/>
                  </a:lnTo>
                  <a:lnTo>
                    <a:pt x="42" y="89"/>
                  </a:lnTo>
                  <a:lnTo>
                    <a:pt x="96" y="91"/>
                  </a:lnTo>
                  <a:lnTo>
                    <a:pt x="166" y="59"/>
                  </a:lnTo>
                  <a:lnTo>
                    <a:pt x="239" y="61"/>
                  </a:lnTo>
                  <a:lnTo>
                    <a:pt x="252" y="25"/>
                  </a:lnTo>
                  <a:lnTo>
                    <a:pt x="187" y="10"/>
                  </a:lnTo>
                  <a:lnTo>
                    <a:pt x="149" y="13"/>
                  </a:lnTo>
                  <a:lnTo>
                    <a:pt x="139" y="3"/>
                  </a:lnTo>
                  <a:lnTo>
                    <a:pt x="9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7" name="Freeform 761">
              <a:extLst>
                <a:ext uri="{FF2B5EF4-FFF2-40B4-BE49-F238E27FC236}">
                  <a16:creationId xmlns:a16="http://schemas.microsoft.com/office/drawing/2014/main" xmlns="" id="{B470DA34-B196-405A-9785-EB5B39A1BE43}"/>
                </a:ext>
              </a:extLst>
            </p:cNvPr>
            <p:cNvSpPr>
              <a:spLocks noChangeAspect="1"/>
            </p:cNvSpPr>
            <p:nvPr/>
          </p:nvSpPr>
          <p:spPr bwMode="auto">
            <a:xfrm>
              <a:off x="2842" y="1800"/>
              <a:ext cx="47" cy="28"/>
            </a:xfrm>
            <a:custGeom>
              <a:avLst/>
              <a:gdLst>
                <a:gd name="T0" fmla="*/ 1 w 128"/>
                <a:gd name="T1" fmla="*/ 4 h 76"/>
                <a:gd name="T2" fmla="*/ 2 w 128"/>
                <a:gd name="T3" fmla="*/ 4 h 76"/>
                <a:gd name="T4" fmla="*/ 2 w 128"/>
                <a:gd name="T5" fmla="*/ 3 h 76"/>
                <a:gd name="T6" fmla="*/ 3 w 128"/>
                <a:gd name="T7" fmla="*/ 4 h 76"/>
                <a:gd name="T8" fmla="*/ 3 w 128"/>
                <a:gd name="T9" fmla="*/ 4 h 76"/>
                <a:gd name="T10" fmla="*/ 3 w 128"/>
                <a:gd name="T11" fmla="*/ 4 h 76"/>
                <a:gd name="T12" fmla="*/ 4 w 128"/>
                <a:gd name="T13" fmla="*/ 4 h 76"/>
                <a:gd name="T14" fmla="*/ 4 w 128"/>
                <a:gd name="T15" fmla="*/ 4 h 76"/>
                <a:gd name="T16" fmla="*/ 4 w 128"/>
                <a:gd name="T17" fmla="*/ 3 h 76"/>
                <a:gd name="T18" fmla="*/ 4 w 128"/>
                <a:gd name="T19" fmla="*/ 3 h 76"/>
                <a:gd name="T20" fmla="*/ 4 w 128"/>
                <a:gd name="T21" fmla="*/ 3 h 76"/>
                <a:gd name="T22" fmla="*/ 5 w 128"/>
                <a:gd name="T23" fmla="*/ 3 h 76"/>
                <a:gd name="T24" fmla="*/ 5 w 128"/>
                <a:gd name="T25" fmla="*/ 2 h 76"/>
                <a:gd name="T26" fmla="*/ 4 w 128"/>
                <a:gd name="T27" fmla="*/ 2 h 76"/>
                <a:gd name="T28" fmla="*/ 4 w 128"/>
                <a:gd name="T29" fmla="*/ 1 h 76"/>
                <a:gd name="T30" fmla="*/ 5 w 128"/>
                <a:gd name="T31" fmla="*/ 1 h 76"/>
                <a:gd name="T32" fmla="*/ 5 w 128"/>
                <a:gd name="T33" fmla="*/ 1 h 76"/>
                <a:gd name="T34" fmla="*/ 6 w 128"/>
                <a:gd name="T35" fmla="*/ 1 h 76"/>
                <a:gd name="T36" fmla="*/ 6 w 128"/>
                <a:gd name="T37" fmla="*/ 1 h 76"/>
                <a:gd name="T38" fmla="*/ 6 w 128"/>
                <a:gd name="T39" fmla="*/ 1 h 76"/>
                <a:gd name="T40" fmla="*/ 6 w 128"/>
                <a:gd name="T41" fmla="*/ 1 h 76"/>
                <a:gd name="T42" fmla="*/ 6 w 128"/>
                <a:gd name="T43" fmla="*/ 0 h 76"/>
                <a:gd name="T44" fmla="*/ 6 w 128"/>
                <a:gd name="T45" fmla="*/ 0 h 76"/>
                <a:gd name="T46" fmla="*/ 1 w 128"/>
                <a:gd name="T47" fmla="*/ 1 h 76"/>
                <a:gd name="T48" fmla="*/ 0 w 128"/>
                <a:gd name="T49" fmla="*/ 1 h 76"/>
                <a:gd name="T50" fmla="*/ 0 w 128"/>
                <a:gd name="T51" fmla="*/ 2 h 76"/>
                <a:gd name="T52" fmla="*/ 0 w 128"/>
                <a:gd name="T53" fmla="*/ 4 h 76"/>
                <a:gd name="T54" fmla="*/ 1 w 128"/>
                <a:gd name="T55" fmla="*/ 4 h 7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8"/>
                <a:gd name="T85" fmla="*/ 0 h 76"/>
                <a:gd name="T86" fmla="*/ 128 w 128"/>
                <a:gd name="T87" fmla="*/ 76 h 7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8" h="76">
                  <a:moveTo>
                    <a:pt x="20" y="74"/>
                  </a:moveTo>
                  <a:lnTo>
                    <a:pt x="41" y="76"/>
                  </a:lnTo>
                  <a:lnTo>
                    <a:pt x="47" y="65"/>
                  </a:lnTo>
                  <a:lnTo>
                    <a:pt x="55" y="71"/>
                  </a:lnTo>
                  <a:lnTo>
                    <a:pt x="56" y="71"/>
                  </a:lnTo>
                  <a:lnTo>
                    <a:pt x="61" y="70"/>
                  </a:lnTo>
                  <a:lnTo>
                    <a:pt x="70" y="76"/>
                  </a:lnTo>
                  <a:lnTo>
                    <a:pt x="80" y="74"/>
                  </a:lnTo>
                  <a:lnTo>
                    <a:pt x="77" y="67"/>
                  </a:lnTo>
                  <a:lnTo>
                    <a:pt x="77" y="61"/>
                  </a:lnTo>
                  <a:lnTo>
                    <a:pt x="91" y="55"/>
                  </a:lnTo>
                  <a:lnTo>
                    <a:pt x="98" y="55"/>
                  </a:lnTo>
                  <a:lnTo>
                    <a:pt x="94" y="46"/>
                  </a:lnTo>
                  <a:lnTo>
                    <a:pt x="92" y="41"/>
                  </a:lnTo>
                  <a:lnTo>
                    <a:pt x="89" y="32"/>
                  </a:lnTo>
                  <a:lnTo>
                    <a:pt x="104" y="29"/>
                  </a:lnTo>
                  <a:lnTo>
                    <a:pt x="107" y="23"/>
                  </a:lnTo>
                  <a:lnTo>
                    <a:pt x="120" y="23"/>
                  </a:lnTo>
                  <a:lnTo>
                    <a:pt x="120" y="19"/>
                  </a:lnTo>
                  <a:lnTo>
                    <a:pt x="125" y="19"/>
                  </a:lnTo>
                  <a:lnTo>
                    <a:pt x="128" y="13"/>
                  </a:lnTo>
                  <a:lnTo>
                    <a:pt x="113" y="5"/>
                  </a:lnTo>
                  <a:lnTo>
                    <a:pt x="110" y="0"/>
                  </a:lnTo>
                  <a:lnTo>
                    <a:pt x="25" y="20"/>
                  </a:lnTo>
                  <a:lnTo>
                    <a:pt x="7" y="17"/>
                  </a:lnTo>
                  <a:lnTo>
                    <a:pt x="0" y="34"/>
                  </a:lnTo>
                  <a:lnTo>
                    <a:pt x="10" y="70"/>
                  </a:lnTo>
                  <a:lnTo>
                    <a:pt x="20" y="74"/>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8" name="Freeform 762">
              <a:extLst>
                <a:ext uri="{FF2B5EF4-FFF2-40B4-BE49-F238E27FC236}">
                  <a16:creationId xmlns:a16="http://schemas.microsoft.com/office/drawing/2014/main" xmlns="" id="{CA06C430-B890-4D81-A6DC-C8087F9C5C2F}"/>
                </a:ext>
              </a:extLst>
            </p:cNvPr>
            <p:cNvSpPr>
              <a:spLocks noChangeAspect="1"/>
            </p:cNvSpPr>
            <p:nvPr/>
          </p:nvSpPr>
          <p:spPr bwMode="auto">
            <a:xfrm>
              <a:off x="2787" y="1374"/>
              <a:ext cx="168" cy="256"/>
            </a:xfrm>
            <a:custGeom>
              <a:avLst/>
              <a:gdLst>
                <a:gd name="T0" fmla="*/ 17 w 446"/>
                <a:gd name="T1" fmla="*/ 14 h 679"/>
                <a:gd name="T2" fmla="*/ 14 w 446"/>
                <a:gd name="T3" fmla="*/ 15 h 679"/>
                <a:gd name="T4" fmla="*/ 12 w 446"/>
                <a:gd name="T5" fmla="*/ 17 h 679"/>
                <a:gd name="T6" fmla="*/ 12 w 446"/>
                <a:gd name="T7" fmla="*/ 19 h 679"/>
                <a:gd name="T8" fmla="*/ 15 w 446"/>
                <a:gd name="T9" fmla="*/ 23 h 679"/>
                <a:gd name="T10" fmla="*/ 14 w 446"/>
                <a:gd name="T11" fmla="*/ 25 h 679"/>
                <a:gd name="T12" fmla="*/ 13 w 446"/>
                <a:gd name="T13" fmla="*/ 25 h 679"/>
                <a:gd name="T14" fmla="*/ 15 w 446"/>
                <a:gd name="T15" fmla="*/ 25 h 679"/>
                <a:gd name="T16" fmla="*/ 14 w 446"/>
                <a:gd name="T17" fmla="*/ 26 h 679"/>
                <a:gd name="T18" fmla="*/ 11 w 446"/>
                <a:gd name="T19" fmla="*/ 28 h 679"/>
                <a:gd name="T20" fmla="*/ 12 w 446"/>
                <a:gd name="T21" fmla="*/ 28 h 679"/>
                <a:gd name="T22" fmla="*/ 12 w 446"/>
                <a:gd name="T23" fmla="*/ 30 h 679"/>
                <a:gd name="T24" fmla="*/ 11 w 446"/>
                <a:gd name="T25" fmla="*/ 32 h 679"/>
                <a:gd name="T26" fmla="*/ 8 w 446"/>
                <a:gd name="T27" fmla="*/ 35 h 679"/>
                <a:gd name="T28" fmla="*/ 5 w 446"/>
                <a:gd name="T29" fmla="*/ 36 h 679"/>
                <a:gd name="T30" fmla="*/ 3 w 446"/>
                <a:gd name="T31" fmla="*/ 32 h 679"/>
                <a:gd name="T32" fmla="*/ 2 w 446"/>
                <a:gd name="T33" fmla="*/ 29 h 679"/>
                <a:gd name="T34" fmla="*/ 1 w 446"/>
                <a:gd name="T35" fmla="*/ 28 h 679"/>
                <a:gd name="T36" fmla="*/ 0 w 446"/>
                <a:gd name="T37" fmla="*/ 26 h 679"/>
                <a:gd name="T38" fmla="*/ 2 w 446"/>
                <a:gd name="T39" fmla="*/ 21 h 679"/>
                <a:gd name="T40" fmla="*/ 3 w 446"/>
                <a:gd name="T41" fmla="*/ 20 h 679"/>
                <a:gd name="T42" fmla="*/ 1 w 446"/>
                <a:gd name="T43" fmla="*/ 17 h 679"/>
                <a:gd name="T44" fmla="*/ 3 w 446"/>
                <a:gd name="T45" fmla="*/ 13 h 679"/>
                <a:gd name="T46" fmla="*/ 3 w 446"/>
                <a:gd name="T47" fmla="*/ 12 h 679"/>
                <a:gd name="T48" fmla="*/ 5 w 446"/>
                <a:gd name="T49" fmla="*/ 8 h 679"/>
                <a:gd name="T50" fmla="*/ 8 w 446"/>
                <a:gd name="T51" fmla="*/ 6 h 679"/>
                <a:gd name="T52" fmla="*/ 11 w 446"/>
                <a:gd name="T53" fmla="*/ 2 h 679"/>
                <a:gd name="T54" fmla="*/ 15 w 446"/>
                <a:gd name="T55" fmla="*/ 2 h 679"/>
                <a:gd name="T56" fmla="*/ 15 w 446"/>
                <a:gd name="T57" fmla="*/ 0 h 679"/>
                <a:gd name="T58" fmla="*/ 23 w 446"/>
                <a:gd name="T59" fmla="*/ 6 h 679"/>
                <a:gd name="T60" fmla="*/ 21 w 446"/>
                <a:gd name="T61" fmla="*/ 8 h 679"/>
                <a:gd name="T62" fmla="*/ 20 w 446"/>
                <a:gd name="T63" fmla="*/ 9 h 679"/>
                <a:gd name="T64" fmla="*/ 18 w 446"/>
                <a:gd name="T65" fmla="*/ 9 h 679"/>
                <a:gd name="T66" fmla="*/ 19 w 446"/>
                <a:gd name="T67" fmla="*/ 12 h 6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46"/>
                <a:gd name="T103" fmla="*/ 0 h 679"/>
                <a:gd name="T104" fmla="*/ 446 w 446"/>
                <a:gd name="T105" fmla="*/ 679 h 6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46" h="679">
                  <a:moveTo>
                    <a:pt x="355" y="227"/>
                  </a:moveTo>
                  <a:lnTo>
                    <a:pt x="310" y="263"/>
                  </a:lnTo>
                  <a:lnTo>
                    <a:pt x="277" y="282"/>
                  </a:lnTo>
                  <a:lnTo>
                    <a:pt x="260" y="293"/>
                  </a:lnTo>
                  <a:lnTo>
                    <a:pt x="236" y="296"/>
                  </a:lnTo>
                  <a:lnTo>
                    <a:pt x="231" y="317"/>
                  </a:lnTo>
                  <a:lnTo>
                    <a:pt x="222" y="326"/>
                  </a:lnTo>
                  <a:lnTo>
                    <a:pt x="219" y="356"/>
                  </a:lnTo>
                  <a:lnTo>
                    <a:pt x="233" y="409"/>
                  </a:lnTo>
                  <a:lnTo>
                    <a:pt x="276" y="430"/>
                  </a:lnTo>
                  <a:lnTo>
                    <a:pt x="295" y="451"/>
                  </a:lnTo>
                  <a:lnTo>
                    <a:pt x="257" y="473"/>
                  </a:lnTo>
                  <a:lnTo>
                    <a:pt x="242" y="459"/>
                  </a:lnTo>
                  <a:lnTo>
                    <a:pt x="243" y="466"/>
                  </a:lnTo>
                  <a:lnTo>
                    <a:pt x="192" y="470"/>
                  </a:lnTo>
                  <a:lnTo>
                    <a:pt x="282" y="475"/>
                  </a:lnTo>
                  <a:lnTo>
                    <a:pt x="257" y="497"/>
                  </a:lnTo>
                  <a:lnTo>
                    <a:pt x="251" y="488"/>
                  </a:lnTo>
                  <a:lnTo>
                    <a:pt x="225" y="512"/>
                  </a:lnTo>
                  <a:lnTo>
                    <a:pt x="207" y="512"/>
                  </a:lnTo>
                  <a:lnTo>
                    <a:pt x="221" y="523"/>
                  </a:lnTo>
                  <a:lnTo>
                    <a:pt x="219" y="524"/>
                  </a:lnTo>
                  <a:lnTo>
                    <a:pt x="215" y="545"/>
                  </a:lnTo>
                  <a:lnTo>
                    <a:pt x="222" y="559"/>
                  </a:lnTo>
                  <a:lnTo>
                    <a:pt x="218" y="556"/>
                  </a:lnTo>
                  <a:lnTo>
                    <a:pt x="210" y="596"/>
                  </a:lnTo>
                  <a:lnTo>
                    <a:pt x="203" y="636"/>
                  </a:lnTo>
                  <a:lnTo>
                    <a:pt x="137" y="651"/>
                  </a:lnTo>
                  <a:lnTo>
                    <a:pt x="130" y="679"/>
                  </a:lnTo>
                  <a:lnTo>
                    <a:pt x="85" y="676"/>
                  </a:lnTo>
                  <a:lnTo>
                    <a:pt x="71" y="636"/>
                  </a:lnTo>
                  <a:lnTo>
                    <a:pt x="63" y="605"/>
                  </a:lnTo>
                  <a:lnTo>
                    <a:pt x="24" y="548"/>
                  </a:lnTo>
                  <a:lnTo>
                    <a:pt x="28" y="533"/>
                  </a:lnTo>
                  <a:lnTo>
                    <a:pt x="15" y="529"/>
                  </a:lnTo>
                  <a:lnTo>
                    <a:pt x="13" y="530"/>
                  </a:lnTo>
                  <a:lnTo>
                    <a:pt x="0" y="500"/>
                  </a:lnTo>
                  <a:lnTo>
                    <a:pt x="7" y="494"/>
                  </a:lnTo>
                  <a:lnTo>
                    <a:pt x="31" y="448"/>
                  </a:lnTo>
                  <a:lnTo>
                    <a:pt x="37" y="402"/>
                  </a:lnTo>
                  <a:lnTo>
                    <a:pt x="37" y="390"/>
                  </a:lnTo>
                  <a:lnTo>
                    <a:pt x="52" y="374"/>
                  </a:lnTo>
                  <a:lnTo>
                    <a:pt x="22" y="356"/>
                  </a:lnTo>
                  <a:lnTo>
                    <a:pt x="21" y="308"/>
                  </a:lnTo>
                  <a:lnTo>
                    <a:pt x="19" y="260"/>
                  </a:lnTo>
                  <a:lnTo>
                    <a:pt x="54" y="238"/>
                  </a:lnTo>
                  <a:lnTo>
                    <a:pt x="88" y="235"/>
                  </a:lnTo>
                  <a:lnTo>
                    <a:pt x="67" y="214"/>
                  </a:lnTo>
                  <a:lnTo>
                    <a:pt x="95" y="154"/>
                  </a:lnTo>
                  <a:lnTo>
                    <a:pt x="89" y="139"/>
                  </a:lnTo>
                  <a:lnTo>
                    <a:pt x="124" y="132"/>
                  </a:lnTo>
                  <a:lnTo>
                    <a:pt x="140" y="103"/>
                  </a:lnTo>
                  <a:lnTo>
                    <a:pt x="160" y="56"/>
                  </a:lnTo>
                  <a:lnTo>
                    <a:pt x="209" y="44"/>
                  </a:lnTo>
                  <a:lnTo>
                    <a:pt x="213" y="26"/>
                  </a:lnTo>
                  <a:lnTo>
                    <a:pt x="274" y="27"/>
                  </a:lnTo>
                  <a:lnTo>
                    <a:pt x="270" y="0"/>
                  </a:lnTo>
                  <a:lnTo>
                    <a:pt x="288" y="0"/>
                  </a:lnTo>
                  <a:lnTo>
                    <a:pt x="392" y="44"/>
                  </a:lnTo>
                  <a:lnTo>
                    <a:pt x="428" y="109"/>
                  </a:lnTo>
                  <a:lnTo>
                    <a:pt x="446" y="154"/>
                  </a:lnTo>
                  <a:lnTo>
                    <a:pt x="395" y="153"/>
                  </a:lnTo>
                  <a:lnTo>
                    <a:pt x="380" y="159"/>
                  </a:lnTo>
                  <a:lnTo>
                    <a:pt x="377" y="168"/>
                  </a:lnTo>
                  <a:lnTo>
                    <a:pt x="368" y="165"/>
                  </a:lnTo>
                  <a:lnTo>
                    <a:pt x="349" y="178"/>
                  </a:lnTo>
                  <a:lnTo>
                    <a:pt x="343" y="202"/>
                  </a:lnTo>
                  <a:lnTo>
                    <a:pt x="355" y="22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59" name="Freeform 763">
              <a:extLst>
                <a:ext uri="{FF2B5EF4-FFF2-40B4-BE49-F238E27FC236}">
                  <a16:creationId xmlns:a16="http://schemas.microsoft.com/office/drawing/2014/main" xmlns="" id="{340AF9B7-DE0D-44C0-8179-7585CB535F13}"/>
                </a:ext>
              </a:extLst>
            </p:cNvPr>
            <p:cNvSpPr>
              <a:spLocks noChangeAspect="1"/>
            </p:cNvSpPr>
            <p:nvPr/>
          </p:nvSpPr>
          <p:spPr bwMode="auto">
            <a:xfrm>
              <a:off x="2894" y="1582"/>
              <a:ext cx="8" cy="16"/>
            </a:xfrm>
            <a:custGeom>
              <a:avLst/>
              <a:gdLst>
                <a:gd name="T0" fmla="*/ 1 w 23"/>
                <a:gd name="T1" fmla="*/ 0 h 42"/>
                <a:gd name="T2" fmla="*/ 1 w 23"/>
                <a:gd name="T3" fmla="*/ 1 h 42"/>
                <a:gd name="T4" fmla="*/ 1 w 23"/>
                <a:gd name="T5" fmla="*/ 2 h 42"/>
                <a:gd name="T6" fmla="*/ 0 w 23"/>
                <a:gd name="T7" fmla="*/ 2 h 42"/>
                <a:gd name="T8" fmla="*/ 0 w 23"/>
                <a:gd name="T9" fmla="*/ 1 h 42"/>
                <a:gd name="T10" fmla="*/ 1 w 23"/>
                <a:gd name="T11" fmla="*/ 0 h 42"/>
                <a:gd name="T12" fmla="*/ 0 60000 65536"/>
                <a:gd name="T13" fmla="*/ 0 60000 65536"/>
                <a:gd name="T14" fmla="*/ 0 60000 65536"/>
                <a:gd name="T15" fmla="*/ 0 60000 65536"/>
                <a:gd name="T16" fmla="*/ 0 60000 65536"/>
                <a:gd name="T17" fmla="*/ 0 60000 65536"/>
                <a:gd name="T18" fmla="*/ 0 w 23"/>
                <a:gd name="T19" fmla="*/ 0 h 42"/>
                <a:gd name="T20" fmla="*/ 23 w 2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23" h="42">
                  <a:moveTo>
                    <a:pt x="23" y="0"/>
                  </a:moveTo>
                  <a:lnTo>
                    <a:pt x="23" y="11"/>
                  </a:lnTo>
                  <a:lnTo>
                    <a:pt x="14" y="36"/>
                  </a:lnTo>
                  <a:lnTo>
                    <a:pt x="9" y="42"/>
                  </a:lnTo>
                  <a:lnTo>
                    <a:pt x="0" y="22"/>
                  </a:lnTo>
                  <a:lnTo>
                    <a:pt x="23"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0" name="Freeform 764">
              <a:extLst>
                <a:ext uri="{FF2B5EF4-FFF2-40B4-BE49-F238E27FC236}">
                  <a16:creationId xmlns:a16="http://schemas.microsoft.com/office/drawing/2014/main" xmlns="" id="{CA123B25-15B3-496F-987E-1A88B3612A85}"/>
                </a:ext>
              </a:extLst>
            </p:cNvPr>
            <p:cNvSpPr>
              <a:spLocks noChangeAspect="1"/>
            </p:cNvSpPr>
            <p:nvPr/>
          </p:nvSpPr>
          <p:spPr bwMode="auto">
            <a:xfrm>
              <a:off x="2721" y="1784"/>
              <a:ext cx="70" cy="34"/>
            </a:xfrm>
            <a:custGeom>
              <a:avLst/>
              <a:gdLst>
                <a:gd name="T0" fmla="*/ 9 w 186"/>
                <a:gd name="T1" fmla="*/ 3 h 92"/>
                <a:gd name="T2" fmla="*/ 9 w 186"/>
                <a:gd name="T3" fmla="*/ 4 h 92"/>
                <a:gd name="T4" fmla="*/ 8 w 186"/>
                <a:gd name="T5" fmla="*/ 4 h 92"/>
                <a:gd name="T6" fmla="*/ 6 w 186"/>
                <a:gd name="T7" fmla="*/ 5 h 92"/>
                <a:gd name="T8" fmla="*/ 5 w 186"/>
                <a:gd name="T9" fmla="*/ 3 h 92"/>
                <a:gd name="T10" fmla="*/ 3 w 186"/>
                <a:gd name="T11" fmla="*/ 4 h 92"/>
                <a:gd name="T12" fmla="*/ 2 w 186"/>
                <a:gd name="T13" fmla="*/ 5 h 92"/>
                <a:gd name="T14" fmla="*/ 1 w 186"/>
                <a:gd name="T15" fmla="*/ 3 h 92"/>
                <a:gd name="T16" fmla="*/ 0 w 186"/>
                <a:gd name="T17" fmla="*/ 4 h 92"/>
                <a:gd name="T18" fmla="*/ 2 w 186"/>
                <a:gd name="T19" fmla="*/ 1 h 92"/>
                <a:gd name="T20" fmla="*/ 2 w 186"/>
                <a:gd name="T21" fmla="*/ 0 h 92"/>
                <a:gd name="T22" fmla="*/ 3 w 186"/>
                <a:gd name="T23" fmla="*/ 0 h 92"/>
                <a:gd name="T24" fmla="*/ 6 w 186"/>
                <a:gd name="T25" fmla="*/ 0 h 92"/>
                <a:gd name="T26" fmla="*/ 8 w 186"/>
                <a:gd name="T27" fmla="*/ 0 h 92"/>
                <a:gd name="T28" fmla="*/ 8 w 186"/>
                <a:gd name="T29" fmla="*/ 1 h 92"/>
                <a:gd name="T30" fmla="*/ 8 w 186"/>
                <a:gd name="T31" fmla="*/ 1 h 92"/>
                <a:gd name="T32" fmla="*/ 8 w 186"/>
                <a:gd name="T33" fmla="*/ 1 h 92"/>
                <a:gd name="T34" fmla="*/ 8 w 186"/>
                <a:gd name="T35" fmla="*/ 1 h 92"/>
                <a:gd name="T36" fmla="*/ 10 w 186"/>
                <a:gd name="T37" fmla="*/ 2 h 92"/>
                <a:gd name="T38" fmla="*/ 10 w 186"/>
                <a:gd name="T39" fmla="*/ 2 h 92"/>
                <a:gd name="T40" fmla="*/ 9 w 186"/>
                <a:gd name="T41" fmla="*/ 3 h 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6"/>
                <a:gd name="T64" fmla="*/ 0 h 92"/>
                <a:gd name="T65" fmla="*/ 186 w 186"/>
                <a:gd name="T66" fmla="*/ 92 h 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6" h="92">
                  <a:moveTo>
                    <a:pt x="177" y="55"/>
                  </a:moveTo>
                  <a:lnTo>
                    <a:pt x="168" y="70"/>
                  </a:lnTo>
                  <a:lnTo>
                    <a:pt x="137" y="70"/>
                  </a:lnTo>
                  <a:lnTo>
                    <a:pt x="121" y="91"/>
                  </a:lnTo>
                  <a:lnTo>
                    <a:pt x="92" y="68"/>
                  </a:lnTo>
                  <a:lnTo>
                    <a:pt x="67" y="89"/>
                  </a:lnTo>
                  <a:lnTo>
                    <a:pt x="40" y="92"/>
                  </a:lnTo>
                  <a:lnTo>
                    <a:pt x="16" y="64"/>
                  </a:lnTo>
                  <a:lnTo>
                    <a:pt x="0" y="74"/>
                  </a:lnTo>
                  <a:lnTo>
                    <a:pt x="37" y="18"/>
                  </a:lnTo>
                  <a:lnTo>
                    <a:pt x="46" y="12"/>
                  </a:lnTo>
                  <a:lnTo>
                    <a:pt x="61" y="3"/>
                  </a:lnTo>
                  <a:lnTo>
                    <a:pt x="104" y="0"/>
                  </a:lnTo>
                  <a:lnTo>
                    <a:pt x="146" y="6"/>
                  </a:lnTo>
                  <a:lnTo>
                    <a:pt x="144" y="21"/>
                  </a:lnTo>
                  <a:lnTo>
                    <a:pt x="143" y="27"/>
                  </a:lnTo>
                  <a:lnTo>
                    <a:pt x="143" y="31"/>
                  </a:lnTo>
                  <a:lnTo>
                    <a:pt x="152" y="31"/>
                  </a:lnTo>
                  <a:lnTo>
                    <a:pt x="186" y="40"/>
                  </a:lnTo>
                  <a:lnTo>
                    <a:pt x="186" y="45"/>
                  </a:lnTo>
                  <a:lnTo>
                    <a:pt x="177" y="5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1" name="Freeform 765">
              <a:extLst>
                <a:ext uri="{FF2B5EF4-FFF2-40B4-BE49-F238E27FC236}">
                  <a16:creationId xmlns:a16="http://schemas.microsoft.com/office/drawing/2014/main" xmlns="" id="{66D7BFCA-C2AC-4CC1-85CD-3BB7FEAB3CCC}"/>
                </a:ext>
              </a:extLst>
            </p:cNvPr>
            <p:cNvSpPr>
              <a:spLocks noChangeAspect="1"/>
            </p:cNvSpPr>
            <p:nvPr/>
          </p:nvSpPr>
          <p:spPr bwMode="auto">
            <a:xfrm>
              <a:off x="2977" y="1686"/>
              <a:ext cx="297" cy="162"/>
            </a:xfrm>
            <a:custGeom>
              <a:avLst/>
              <a:gdLst>
                <a:gd name="T0" fmla="*/ 22 w 788"/>
                <a:gd name="T1" fmla="*/ 0 h 434"/>
                <a:gd name="T2" fmla="*/ 20 w 788"/>
                <a:gd name="T3" fmla="*/ 0 h 434"/>
                <a:gd name="T4" fmla="*/ 18 w 788"/>
                <a:gd name="T5" fmla="*/ 2 h 434"/>
                <a:gd name="T6" fmla="*/ 18 w 788"/>
                <a:gd name="T7" fmla="*/ 3 h 434"/>
                <a:gd name="T8" fmla="*/ 14 w 788"/>
                <a:gd name="T9" fmla="*/ 2 h 434"/>
                <a:gd name="T10" fmla="*/ 10 w 788"/>
                <a:gd name="T11" fmla="*/ 1 h 434"/>
                <a:gd name="T12" fmla="*/ 6 w 788"/>
                <a:gd name="T13" fmla="*/ 1 h 434"/>
                <a:gd name="T14" fmla="*/ 2 w 788"/>
                <a:gd name="T15" fmla="*/ 1 h 434"/>
                <a:gd name="T16" fmla="*/ 3 w 788"/>
                <a:gd name="T17" fmla="*/ 4 h 434"/>
                <a:gd name="T18" fmla="*/ 3 w 788"/>
                <a:gd name="T19" fmla="*/ 6 h 434"/>
                <a:gd name="T20" fmla="*/ 1 w 788"/>
                <a:gd name="T21" fmla="*/ 9 h 434"/>
                <a:gd name="T22" fmla="*/ 1 w 788"/>
                <a:gd name="T23" fmla="*/ 9 h 434"/>
                <a:gd name="T24" fmla="*/ 0 w 788"/>
                <a:gd name="T25" fmla="*/ 12 h 434"/>
                <a:gd name="T26" fmla="*/ 2 w 788"/>
                <a:gd name="T27" fmla="*/ 13 h 434"/>
                <a:gd name="T28" fmla="*/ 2 w 788"/>
                <a:gd name="T29" fmla="*/ 13 h 434"/>
                <a:gd name="T30" fmla="*/ 6 w 788"/>
                <a:gd name="T31" fmla="*/ 13 h 434"/>
                <a:gd name="T32" fmla="*/ 10 w 788"/>
                <a:gd name="T33" fmla="*/ 12 h 434"/>
                <a:gd name="T34" fmla="*/ 12 w 788"/>
                <a:gd name="T35" fmla="*/ 10 h 434"/>
                <a:gd name="T36" fmla="*/ 13 w 788"/>
                <a:gd name="T37" fmla="*/ 10 h 434"/>
                <a:gd name="T38" fmla="*/ 15 w 788"/>
                <a:gd name="T39" fmla="*/ 12 h 434"/>
                <a:gd name="T40" fmla="*/ 17 w 788"/>
                <a:gd name="T41" fmla="*/ 14 h 434"/>
                <a:gd name="T42" fmla="*/ 18 w 788"/>
                <a:gd name="T43" fmla="*/ 15 h 434"/>
                <a:gd name="T44" fmla="*/ 20 w 788"/>
                <a:gd name="T45" fmla="*/ 17 h 434"/>
                <a:gd name="T46" fmla="*/ 23 w 788"/>
                <a:gd name="T47" fmla="*/ 16 h 434"/>
                <a:gd name="T48" fmla="*/ 23 w 788"/>
                <a:gd name="T49" fmla="*/ 16 h 434"/>
                <a:gd name="T50" fmla="*/ 23 w 788"/>
                <a:gd name="T51" fmla="*/ 15 h 434"/>
                <a:gd name="T52" fmla="*/ 23 w 788"/>
                <a:gd name="T53" fmla="*/ 16 h 434"/>
                <a:gd name="T54" fmla="*/ 25 w 788"/>
                <a:gd name="T55" fmla="*/ 16 h 434"/>
                <a:gd name="T56" fmla="*/ 23 w 788"/>
                <a:gd name="T57" fmla="*/ 16 h 434"/>
                <a:gd name="T58" fmla="*/ 24 w 788"/>
                <a:gd name="T59" fmla="*/ 17 h 434"/>
                <a:gd name="T60" fmla="*/ 25 w 788"/>
                <a:gd name="T61" fmla="*/ 18 h 434"/>
                <a:gd name="T62" fmla="*/ 28 w 788"/>
                <a:gd name="T63" fmla="*/ 18 h 434"/>
                <a:gd name="T64" fmla="*/ 25 w 788"/>
                <a:gd name="T65" fmla="*/ 20 h 434"/>
                <a:gd name="T66" fmla="*/ 27 w 788"/>
                <a:gd name="T67" fmla="*/ 20 h 434"/>
                <a:gd name="T68" fmla="*/ 28 w 788"/>
                <a:gd name="T69" fmla="*/ 21 h 434"/>
                <a:gd name="T70" fmla="*/ 28 w 788"/>
                <a:gd name="T71" fmla="*/ 22 h 434"/>
                <a:gd name="T72" fmla="*/ 32 w 788"/>
                <a:gd name="T73" fmla="*/ 21 h 434"/>
                <a:gd name="T74" fmla="*/ 33 w 788"/>
                <a:gd name="T75" fmla="*/ 21 h 434"/>
                <a:gd name="T76" fmla="*/ 35 w 788"/>
                <a:gd name="T77" fmla="*/ 20 h 434"/>
                <a:gd name="T78" fmla="*/ 33 w 788"/>
                <a:gd name="T79" fmla="*/ 20 h 434"/>
                <a:gd name="T80" fmla="*/ 31 w 788"/>
                <a:gd name="T81" fmla="*/ 18 h 434"/>
                <a:gd name="T82" fmla="*/ 31 w 788"/>
                <a:gd name="T83" fmla="*/ 17 h 434"/>
                <a:gd name="T84" fmla="*/ 31 w 788"/>
                <a:gd name="T85" fmla="*/ 18 h 434"/>
                <a:gd name="T86" fmla="*/ 31 w 788"/>
                <a:gd name="T87" fmla="*/ 17 h 434"/>
                <a:gd name="T88" fmla="*/ 35 w 788"/>
                <a:gd name="T89" fmla="*/ 16 h 434"/>
                <a:gd name="T90" fmla="*/ 38 w 788"/>
                <a:gd name="T91" fmla="*/ 15 h 434"/>
                <a:gd name="T92" fmla="*/ 40 w 788"/>
                <a:gd name="T93" fmla="*/ 15 h 434"/>
                <a:gd name="T94" fmla="*/ 40 w 788"/>
                <a:gd name="T95" fmla="*/ 13 h 434"/>
                <a:gd name="T96" fmla="*/ 42 w 788"/>
                <a:gd name="T97" fmla="*/ 12 h 434"/>
                <a:gd name="T98" fmla="*/ 41 w 788"/>
                <a:gd name="T99" fmla="*/ 8 h 434"/>
                <a:gd name="T100" fmla="*/ 37 w 788"/>
                <a:gd name="T101" fmla="*/ 7 h 434"/>
                <a:gd name="T102" fmla="*/ 34 w 788"/>
                <a:gd name="T103" fmla="*/ 6 h 434"/>
                <a:gd name="T104" fmla="*/ 32 w 788"/>
                <a:gd name="T105" fmla="*/ 6 h 434"/>
                <a:gd name="T106" fmla="*/ 29 w 788"/>
                <a:gd name="T107" fmla="*/ 4 h 434"/>
                <a:gd name="T108" fmla="*/ 26 w 788"/>
                <a:gd name="T109" fmla="*/ 1 h 434"/>
                <a:gd name="T110" fmla="*/ 26 w 788"/>
                <a:gd name="T111" fmla="*/ 0 h 434"/>
                <a:gd name="T112" fmla="*/ 22 w 788"/>
                <a:gd name="T113" fmla="*/ 0 h 4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8"/>
                <a:gd name="T172" fmla="*/ 0 h 434"/>
                <a:gd name="T173" fmla="*/ 788 w 788"/>
                <a:gd name="T174" fmla="*/ 434 h 4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8" h="434">
                  <a:moveTo>
                    <a:pt x="416" y="0"/>
                  </a:moveTo>
                  <a:lnTo>
                    <a:pt x="382" y="12"/>
                  </a:lnTo>
                  <a:lnTo>
                    <a:pt x="331" y="37"/>
                  </a:lnTo>
                  <a:lnTo>
                    <a:pt x="334" y="58"/>
                  </a:lnTo>
                  <a:lnTo>
                    <a:pt x="260" y="44"/>
                  </a:lnTo>
                  <a:lnTo>
                    <a:pt x="186" y="29"/>
                  </a:lnTo>
                  <a:lnTo>
                    <a:pt x="113" y="29"/>
                  </a:lnTo>
                  <a:lnTo>
                    <a:pt x="40" y="29"/>
                  </a:lnTo>
                  <a:lnTo>
                    <a:pt x="64" y="86"/>
                  </a:lnTo>
                  <a:lnTo>
                    <a:pt x="58" y="113"/>
                  </a:lnTo>
                  <a:lnTo>
                    <a:pt x="19" y="167"/>
                  </a:lnTo>
                  <a:lnTo>
                    <a:pt x="13" y="183"/>
                  </a:lnTo>
                  <a:lnTo>
                    <a:pt x="0" y="219"/>
                  </a:lnTo>
                  <a:lnTo>
                    <a:pt x="36" y="244"/>
                  </a:lnTo>
                  <a:lnTo>
                    <a:pt x="37" y="243"/>
                  </a:lnTo>
                  <a:lnTo>
                    <a:pt x="119" y="252"/>
                  </a:lnTo>
                  <a:lnTo>
                    <a:pt x="191" y="228"/>
                  </a:lnTo>
                  <a:lnTo>
                    <a:pt x="230" y="198"/>
                  </a:lnTo>
                  <a:lnTo>
                    <a:pt x="243" y="203"/>
                  </a:lnTo>
                  <a:lnTo>
                    <a:pt x="277" y="235"/>
                  </a:lnTo>
                  <a:lnTo>
                    <a:pt x="312" y="267"/>
                  </a:lnTo>
                  <a:lnTo>
                    <a:pt x="346" y="298"/>
                  </a:lnTo>
                  <a:lnTo>
                    <a:pt x="382" y="331"/>
                  </a:lnTo>
                  <a:lnTo>
                    <a:pt x="418" y="308"/>
                  </a:lnTo>
                  <a:lnTo>
                    <a:pt x="430" y="316"/>
                  </a:lnTo>
                  <a:lnTo>
                    <a:pt x="425" y="289"/>
                  </a:lnTo>
                  <a:lnTo>
                    <a:pt x="434" y="308"/>
                  </a:lnTo>
                  <a:lnTo>
                    <a:pt x="466" y="314"/>
                  </a:lnTo>
                  <a:lnTo>
                    <a:pt x="421" y="320"/>
                  </a:lnTo>
                  <a:lnTo>
                    <a:pt x="440" y="331"/>
                  </a:lnTo>
                  <a:lnTo>
                    <a:pt x="476" y="343"/>
                  </a:lnTo>
                  <a:lnTo>
                    <a:pt x="515" y="349"/>
                  </a:lnTo>
                  <a:lnTo>
                    <a:pt x="471" y="379"/>
                  </a:lnTo>
                  <a:lnTo>
                    <a:pt x="501" y="392"/>
                  </a:lnTo>
                  <a:lnTo>
                    <a:pt x="521" y="413"/>
                  </a:lnTo>
                  <a:lnTo>
                    <a:pt x="528" y="434"/>
                  </a:lnTo>
                  <a:lnTo>
                    <a:pt x="591" y="410"/>
                  </a:lnTo>
                  <a:lnTo>
                    <a:pt x="619" y="404"/>
                  </a:lnTo>
                  <a:lnTo>
                    <a:pt x="646" y="388"/>
                  </a:lnTo>
                  <a:lnTo>
                    <a:pt x="612" y="385"/>
                  </a:lnTo>
                  <a:lnTo>
                    <a:pt x="568" y="353"/>
                  </a:lnTo>
                  <a:lnTo>
                    <a:pt x="579" y="328"/>
                  </a:lnTo>
                  <a:lnTo>
                    <a:pt x="574" y="343"/>
                  </a:lnTo>
                  <a:lnTo>
                    <a:pt x="586" y="331"/>
                  </a:lnTo>
                  <a:lnTo>
                    <a:pt x="648" y="308"/>
                  </a:lnTo>
                  <a:lnTo>
                    <a:pt x="715" y="283"/>
                  </a:lnTo>
                  <a:lnTo>
                    <a:pt x="737" y="280"/>
                  </a:lnTo>
                  <a:lnTo>
                    <a:pt x="752" y="249"/>
                  </a:lnTo>
                  <a:lnTo>
                    <a:pt x="788" y="232"/>
                  </a:lnTo>
                  <a:lnTo>
                    <a:pt x="760" y="156"/>
                  </a:lnTo>
                  <a:lnTo>
                    <a:pt x="695" y="135"/>
                  </a:lnTo>
                  <a:lnTo>
                    <a:pt x="631" y="116"/>
                  </a:lnTo>
                  <a:lnTo>
                    <a:pt x="603" y="122"/>
                  </a:lnTo>
                  <a:lnTo>
                    <a:pt x="546" y="74"/>
                  </a:lnTo>
                  <a:lnTo>
                    <a:pt x="491" y="26"/>
                  </a:lnTo>
                  <a:lnTo>
                    <a:pt x="483" y="7"/>
                  </a:lnTo>
                  <a:lnTo>
                    <a:pt x="416"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2" name="Freeform 766">
              <a:extLst>
                <a:ext uri="{FF2B5EF4-FFF2-40B4-BE49-F238E27FC236}">
                  <a16:creationId xmlns:a16="http://schemas.microsoft.com/office/drawing/2014/main" xmlns="" id="{6B64270B-6748-41E8-B437-5B6DDA641C93}"/>
                </a:ext>
              </a:extLst>
            </p:cNvPr>
            <p:cNvSpPr>
              <a:spLocks noChangeAspect="1"/>
            </p:cNvSpPr>
            <p:nvPr/>
          </p:nvSpPr>
          <p:spPr bwMode="auto">
            <a:xfrm>
              <a:off x="2928" y="1815"/>
              <a:ext cx="74" cy="86"/>
            </a:xfrm>
            <a:custGeom>
              <a:avLst/>
              <a:gdLst>
                <a:gd name="T0" fmla="*/ 2 w 197"/>
                <a:gd name="T1" fmla="*/ 2 h 231"/>
                <a:gd name="T2" fmla="*/ 2 w 197"/>
                <a:gd name="T3" fmla="*/ 3 h 231"/>
                <a:gd name="T4" fmla="*/ 1 w 197"/>
                <a:gd name="T5" fmla="*/ 3 h 231"/>
                <a:gd name="T6" fmla="*/ 1 w 197"/>
                <a:gd name="T7" fmla="*/ 3 h 231"/>
                <a:gd name="T8" fmla="*/ 2 w 197"/>
                <a:gd name="T9" fmla="*/ 3 h 231"/>
                <a:gd name="T10" fmla="*/ 2 w 197"/>
                <a:gd name="T11" fmla="*/ 4 h 231"/>
                <a:gd name="T12" fmla="*/ 2 w 197"/>
                <a:gd name="T13" fmla="*/ 4 h 231"/>
                <a:gd name="T14" fmla="*/ 1 w 197"/>
                <a:gd name="T15" fmla="*/ 5 h 231"/>
                <a:gd name="T16" fmla="*/ 1 w 197"/>
                <a:gd name="T17" fmla="*/ 5 h 231"/>
                <a:gd name="T18" fmla="*/ 2 w 197"/>
                <a:gd name="T19" fmla="*/ 5 h 231"/>
                <a:gd name="T20" fmla="*/ 3 w 197"/>
                <a:gd name="T21" fmla="*/ 6 h 231"/>
                <a:gd name="T22" fmla="*/ 2 w 197"/>
                <a:gd name="T23" fmla="*/ 6 h 231"/>
                <a:gd name="T24" fmla="*/ 2 w 197"/>
                <a:gd name="T25" fmla="*/ 6 h 231"/>
                <a:gd name="T26" fmla="*/ 2 w 197"/>
                <a:gd name="T27" fmla="*/ 7 h 231"/>
                <a:gd name="T28" fmla="*/ 1 w 197"/>
                <a:gd name="T29" fmla="*/ 7 h 231"/>
                <a:gd name="T30" fmla="*/ 2 w 197"/>
                <a:gd name="T31" fmla="*/ 8 h 231"/>
                <a:gd name="T32" fmla="*/ 1 w 197"/>
                <a:gd name="T33" fmla="*/ 8 h 231"/>
                <a:gd name="T34" fmla="*/ 1 w 197"/>
                <a:gd name="T35" fmla="*/ 8 h 231"/>
                <a:gd name="T36" fmla="*/ 0 w 197"/>
                <a:gd name="T37" fmla="*/ 9 h 231"/>
                <a:gd name="T38" fmla="*/ 0 w 197"/>
                <a:gd name="T39" fmla="*/ 9 h 231"/>
                <a:gd name="T40" fmla="*/ 1 w 197"/>
                <a:gd name="T41" fmla="*/ 10 h 231"/>
                <a:gd name="T42" fmla="*/ 0 w 197"/>
                <a:gd name="T43" fmla="*/ 10 h 231"/>
                <a:gd name="T44" fmla="*/ 0 w 197"/>
                <a:gd name="T45" fmla="*/ 10 h 231"/>
                <a:gd name="T46" fmla="*/ 0 w 197"/>
                <a:gd name="T47" fmla="*/ 10 h 231"/>
                <a:gd name="T48" fmla="*/ 2 w 197"/>
                <a:gd name="T49" fmla="*/ 11 h 231"/>
                <a:gd name="T50" fmla="*/ 3 w 197"/>
                <a:gd name="T51" fmla="*/ 12 h 231"/>
                <a:gd name="T52" fmla="*/ 3 w 197"/>
                <a:gd name="T53" fmla="*/ 10 h 231"/>
                <a:gd name="T54" fmla="*/ 4 w 197"/>
                <a:gd name="T55" fmla="*/ 10 h 231"/>
                <a:gd name="T56" fmla="*/ 5 w 197"/>
                <a:gd name="T57" fmla="*/ 12 h 231"/>
                <a:gd name="T58" fmla="*/ 6 w 197"/>
                <a:gd name="T59" fmla="*/ 12 h 231"/>
                <a:gd name="T60" fmla="*/ 6 w 197"/>
                <a:gd name="T61" fmla="*/ 12 h 231"/>
                <a:gd name="T62" fmla="*/ 6 w 197"/>
                <a:gd name="T63" fmla="*/ 11 h 231"/>
                <a:gd name="T64" fmla="*/ 7 w 197"/>
                <a:gd name="T65" fmla="*/ 12 h 231"/>
                <a:gd name="T66" fmla="*/ 7 w 197"/>
                <a:gd name="T67" fmla="*/ 11 h 231"/>
                <a:gd name="T68" fmla="*/ 8 w 197"/>
                <a:gd name="T69" fmla="*/ 11 h 231"/>
                <a:gd name="T70" fmla="*/ 8 w 197"/>
                <a:gd name="T71" fmla="*/ 11 h 231"/>
                <a:gd name="T72" fmla="*/ 8 w 197"/>
                <a:gd name="T73" fmla="*/ 11 h 231"/>
                <a:gd name="T74" fmla="*/ 9 w 197"/>
                <a:gd name="T75" fmla="*/ 11 h 231"/>
                <a:gd name="T76" fmla="*/ 10 w 197"/>
                <a:gd name="T77" fmla="*/ 11 h 231"/>
                <a:gd name="T78" fmla="*/ 10 w 197"/>
                <a:gd name="T79" fmla="*/ 11 h 231"/>
                <a:gd name="T80" fmla="*/ 9 w 197"/>
                <a:gd name="T81" fmla="*/ 10 h 231"/>
                <a:gd name="T82" fmla="*/ 11 w 197"/>
                <a:gd name="T83" fmla="*/ 9 h 231"/>
                <a:gd name="T84" fmla="*/ 9 w 197"/>
                <a:gd name="T85" fmla="*/ 7 h 231"/>
                <a:gd name="T86" fmla="*/ 10 w 197"/>
                <a:gd name="T87" fmla="*/ 5 h 231"/>
                <a:gd name="T88" fmla="*/ 9 w 197"/>
                <a:gd name="T89" fmla="*/ 4 h 231"/>
                <a:gd name="T90" fmla="*/ 9 w 197"/>
                <a:gd name="T91" fmla="*/ 4 h 231"/>
                <a:gd name="T92" fmla="*/ 8 w 197"/>
                <a:gd name="T93" fmla="*/ 4 h 231"/>
                <a:gd name="T94" fmla="*/ 7 w 197"/>
                <a:gd name="T95" fmla="*/ 3 h 231"/>
                <a:gd name="T96" fmla="*/ 3 w 197"/>
                <a:gd name="T97" fmla="*/ 0 h 231"/>
                <a:gd name="T98" fmla="*/ 0 w 197"/>
                <a:gd name="T99" fmla="*/ 0 h 231"/>
                <a:gd name="T100" fmla="*/ 1 w 197"/>
                <a:gd name="T101" fmla="*/ 1 h 231"/>
                <a:gd name="T102" fmla="*/ 1 w 197"/>
                <a:gd name="T103" fmla="*/ 2 h 231"/>
                <a:gd name="T104" fmla="*/ 1 w 197"/>
                <a:gd name="T105" fmla="*/ 2 h 231"/>
                <a:gd name="T106" fmla="*/ 1 w 197"/>
                <a:gd name="T107" fmla="*/ 2 h 231"/>
                <a:gd name="T108" fmla="*/ 2 w 197"/>
                <a:gd name="T109" fmla="*/ 2 h 2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7"/>
                <a:gd name="T166" fmla="*/ 0 h 231"/>
                <a:gd name="T167" fmla="*/ 197 w 197"/>
                <a:gd name="T168" fmla="*/ 231 h 23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7" h="231">
                  <a:moveTo>
                    <a:pt x="33" y="46"/>
                  </a:moveTo>
                  <a:lnTo>
                    <a:pt x="33" y="49"/>
                  </a:lnTo>
                  <a:lnTo>
                    <a:pt x="21" y="54"/>
                  </a:lnTo>
                  <a:lnTo>
                    <a:pt x="17" y="65"/>
                  </a:lnTo>
                  <a:lnTo>
                    <a:pt x="30" y="65"/>
                  </a:lnTo>
                  <a:lnTo>
                    <a:pt x="32" y="73"/>
                  </a:lnTo>
                  <a:lnTo>
                    <a:pt x="29" y="82"/>
                  </a:lnTo>
                  <a:lnTo>
                    <a:pt x="21" y="91"/>
                  </a:lnTo>
                  <a:lnTo>
                    <a:pt x="23" y="95"/>
                  </a:lnTo>
                  <a:lnTo>
                    <a:pt x="30" y="101"/>
                  </a:lnTo>
                  <a:lnTo>
                    <a:pt x="50" y="113"/>
                  </a:lnTo>
                  <a:lnTo>
                    <a:pt x="33" y="121"/>
                  </a:lnTo>
                  <a:lnTo>
                    <a:pt x="44" y="127"/>
                  </a:lnTo>
                  <a:lnTo>
                    <a:pt x="45" y="140"/>
                  </a:lnTo>
                  <a:lnTo>
                    <a:pt x="20" y="145"/>
                  </a:lnTo>
                  <a:lnTo>
                    <a:pt x="30" y="154"/>
                  </a:lnTo>
                  <a:lnTo>
                    <a:pt x="24" y="159"/>
                  </a:lnTo>
                  <a:lnTo>
                    <a:pt x="17" y="154"/>
                  </a:lnTo>
                  <a:lnTo>
                    <a:pt x="6" y="168"/>
                  </a:lnTo>
                  <a:lnTo>
                    <a:pt x="0" y="173"/>
                  </a:lnTo>
                  <a:lnTo>
                    <a:pt x="11" y="189"/>
                  </a:lnTo>
                  <a:lnTo>
                    <a:pt x="0" y="192"/>
                  </a:lnTo>
                  <a:lnTo>
                    <a:pt x="0" y="194"/>
                  </a:lnTo>
                  <a:lnTo>
                    <a:pt x="0" y="200"/>
                  </a:lnTo>
                  <a:lnTo>
                    <a:pt x="30" y="218"/>
                  </a:lnTo>
                  <a:lnTo>
                    <a:pt x="47" y="231"/>
                  </a:lnTo>
                  <a:lnTo>
                    <a:pt x="54" y="194"/>
                  </a:lnTo>
                  <a:lnTo>
                    <a:pt x="81" y="201"/>
                  </a:lnTo>
                  <a:lnTo>
                    <a:pt x="94" y="230"/>
                  </a:lnTo>
                  <a:lnTo>
                    <a:pt x="103" y="228"/>
                  </a:lnTo>
                  <a:lnTo>
                    <a:pt x="105" y="222"/>
                  </a:lnTo>
                  <a:lnTo>
                    <a:pt x="118" y="215"/>
                  </a:lnTo>
                  <a:lnTo>
                    <a:pt x="130" y="219"/>
                  </a:lnTo>
                  <a:lnTo>
                    <a:pt x="135" y="210"/>
                  </a:lnTo>
                  <a:lnTo>
                    <a:pt x="142" y="212"/>
                  </a:lnTo>
                  <a:lnTo>
                    <a:pt x="153" y="213"/>
                  </a:lnTo>
                  <a:lnTo>
                    <a:pt x="157" y="210"/>
                  </a:lnTo>
                  <a:lnTo>
                    <a:pt x="172" y="206"/>
                  </a:lnTo>
                  <a:lnTo>
                    <a:pt x="184" y="218"/>
                  </a:lnTo>
                  <a:lnTo>
                    <a:pt x="192" y="212"/>
                  </a:lnTo>
                  <a:lnTo>
                    <a:pt x="178" y="194"/>
                  </a:lnTo>
                  <a:lnTo>
                    <a:pt x="197" y="167"/>
                  </a:lnTo>
                  <a:lnTo>
                    <a:pt x="177" y="136"/>
                  </a:lnTo>
                  <a:lnTo>
                    <a:pt x="181" y="103"/>
                  </a:lnTo>
                  <a:lnTo>
                    <a:pt x="177" y="85"/>
                  </a:lnTo>
                  <a:lnTo>
                    <a:pt x="162" y="79"/>
                  </a:lnTo>
                  <a:lnTo>
                    <a:pt x="148" y="77"/>
                  </a:lnTo>
                  <a:lnTo>
                    <a:pt x="129" y="65"/>
                  </a:lnTo>
                  <a:lnTo>
                    <a:pt x="65" y="0"/>
                  </a:lnTo>
                  <a:lnTo>
                    <a:pt x="2" y="12"/>
                  </a:lnTo>
                  <a:lnTo>
                    <a:pt x="14" y="33"/>
                  </a:lnTo>
                  <a:lnTo>
                    <a:pt x="18" y="34"/>
                  </a:lnTo>
                  <a:lnTo>
                    <a:pt x="14" y="39"/>
                  </a:lnTo>
                  <a:lnTo>
                    <a:pt x="18" y="42"/>
                  </a:lnTo>
                  <a:lnTo>
                    <a:pt x="33" y="4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3" name="Freeform 767">
              <a:extLst>
                <a:ext uri="{FF2B5EF4-FFF2-40B4-BE49-F238E27FC236}">
                  <a16:creationId xmlns:a16="http://schemas.microsoft.com/office/drawing/2014/main" xmlns="" id="{C56C6A4E-8BC7-45FF-A629-0B4843DBA038}"/>
                </a:ext>
              </a:extLst>
            </p:cNvPr>
            <p:cNvSpPr>
              <a:spLocks noChangeAspect="1"/>
            </p:cNvSpPr>
            <p:nvPr/>
          </p:nvSpPr>
          <p:spPr bwMode="auto">
            <a:xfrm>
              <a:off x="562" y="1324"/>
              <a:ext cx="1191" cy="582"/>
            </a:xfrm>
            <a:custGeom>
              <a:avLst/>
              <a:gdLst>
                <a:gd name="T0" fmla="*/ 130 w 3170"/>
                <a:gd name="T1" fmla="*/ 14 h 1548"/>
                <a:gd name="T2" fmla="*/ 137 w 3170"/>
                <a:gd name="T3" fmla="*/ 6 h 1548"/>
                <a:gd name="T4" fmla="*/ 123 w 3170"/>
                <a:gd name="T5" fmla="*/ 9 h 1548"/>
                <a:gd name="T6" fmla="*/ 118 w 3170"/>
                <a:gd name="T7" fmla="*/ 5 h 1548"/>
                <a:gd name="T8" fmla="*/ 118 w 3170"/>
                <a:gd name="T9" fmla="*/ 0 h 1548"/>
                <a:gd name="T10" fmla="*/ 116 w 3170"/>
                <a:gd name="T11" fmla="*/ 6 h 1548"/>
                <a:gd name="T12" fmla="*/ 107 w 3170"/>
                <a:gd name="T13" fmla="*/ 12 h 1548"/>
                <a:gd name="T14" fmla="*/ 109 w 3170"/>
                <a:gd name="T15" fmla="*/ 9 h 1548"/>
                <a:gd name="T16" fmla="*/ 102 w 3170"/>
                <a:gd name="T17" fmla="*/ 11 h 1548"/>
                <a:gd name="T18" fmla="*/ 89 w 3170"/>
                <a:gd name="T19" fmla="*/ 9 h 1548"/>
                <a:gd name="T20" fmla="*/ 83 w 3170"/>
                <a:gd name="T21" fmla="*/ 11 h 1548"/>
                <a:gd name="T22" fmla="*/ 71 w 3170"/>
                <a:gd name="T23" fmla="*/ 8 h 1548"/>
                <a:gd name="T24" fmla="*/ 56 w 3170"/>
                <a:gd name="T25" fmla="*/ 6 h 1548"/>
                <a:gd name="T26" fmla="*/ 47 w 3170"/>
                <a:gd name="T27" fmla="*/ 5 h 1548"/>
                <a:gd name="T28" fmla="*/ 20 w 3170"/>
                <a:gd name="T29" fmla="*/ 12 h 1548"/>
                <a:gd name="T30" fmla="*/ 4 w 3170"/>
                <a:gd name="T31" fmla="*/ 31 h 1548"/>
                <a:gd name="T32" fmla="*/ 12 w 3170"/>
                <a:gd name="T33" fmla="*/ 42 h 1548"/>
                <a:gd name="T34" fmla="*/ 8 w 3170"/>
                <a:gd name="T35" fmla="*/ 45 h 1548"/>
                <a:gd name="T36" fmla="*/ 10 w 3170"/>
                <a:gd name="T37" fmla="*/ 49 h 1548"/>
                <a:gd name="T38" fmla="*/ 10 w 3170"/>
                <a:gd name="T39" fmla="*/ 53 h 1548"/>
                <a:gd name="T40" fmla="*/ 6 w 3170"/>
                <a:gd name="T41" fmla="*/ 55 h 1548"/>
                <a:gd name="T42" fmla="*/ 10 w 3170"/>
                <a:gd name="T43" fmla="*/ 56 h 1548"/>
                <a:gd name="T44" fmla="*/ 12 w 3170"/>
                <a:gd name="T45" fmla="*/ 59 h 1548"/>
                <a:gd name="T46" fmla="*/ 12 w 3170"/>
                <a:gd name="T47" fmla="*/ 61 h 1548"/>
                <a:gd name="T48" fmla="*/ 44 w 3170"/>
                <a:gd name="T49" fmla="*/ 61 h 1548"/>
                <a:gd name="T50" fmla="*/ 77 w 3170"/>
                <a:gd name="T51" fmla="*/ 60 h 1548"/>
                <a:gd name="T52" fmla="*/ 95 w 3170"/>
                <a:gd name="T53" fmla="*/ 67 h 1548"/>
                <a:gd name="T54" fmla="*/ 94 w 3170"/>
                <a:gd name="T55" fmla="*/ 81 h 1548"/>
                <a:gd name="T56" fmla="*/ 113 w 3170"/>
                <a:gd name="T57" fmla="*/ 75 h 1548"/>
                <a:gd name="T58" fmla="*/ 134 w 3170"/>
                <a:gd name="T59" fmla="*/ 66 h 1548"/>
                <a:gd name="T60" fmla="*/ 142 w 3170"/>
                <a:gd name="T61" fmla="*/ 70 h 1548"/>
                <a:gd name="T62" fmla="*/ 137 w 3170"/>
                <a:gd name="T63" fmla="*/ 74 h 1548"/>
                <a:gd name="T64" fmla="*/ 149 w 3170"/>
                <a:gd name="T65" fmla="*/ 72 h 1548"/>
                <a:gd name="T66" fmla="*/ 141 w 3170"/>
                <a:gd name="T67" fmla="*/ 67 h 1548"/>
                <a:gd name="T68" fmla="*/ 145 w 3170"/>
                <a:gd name="T69" fmla="*/ 62 h 1548"/>
                <a:gd name="T70" fmla="*/ 132 w 3170"/>
                <a:gd name="T71" fmla="*/ 64 h 1548"/>
                <a:gd name="T72" fmla="*/ 160 w 3170"/>
                <a:gd name="T73" fmla="*/ 55 h 1548"/>
                <a:gd name="T74" fmla="*/ 168 w 3170"/>
                <a:gd name="T75" fmla="*/ 49 h 1548"/>
                <a:gd name="T76" fmla="*/ 159 w 3170"/>
                <a:gd name="T77" fmla="*/ 49 h 1548"/>
                <a:gd name="T78" fmla="*/ 161 w 3170"/>
                <a:gd name="T79" fmla="*/ 45 h 1548"/>
                <a:gd name="T80" fmla="*/ 160 w 3170"/>
                <a:gd name="T81" fmla="*/ 43 h 1548"/>
                <a:gd name="T82" fmla="*/ 158 w 3170"/>
                <a:gd name="T83" fmla="*/ 39 h 1548"/>
                <a:gd name="T84" fmla="*/ 158 w 3170"/>
                <a:gd name="T85" fmla="*/ 36 h 1548"/>
                <a:gd name="T86" fmla="*/ 157 w 3170"/>
                <a:gd name="T87" fmla="*/ 31 h 1548"/>
                <a:gd name="T88" fmla="*/ 154 w 3170"/>
                <a:gd name="T89" fmla="*/ 33 h 1548"/>
                <a:gd name="T90" fmla="*/ 147 w 3170"/>
                <a:gd name="T91" fmla="*/ 36 h 1548"/>
                <a:gd name="T92" fmla="*/ 146 w 3170"/>
                <a:gd name="T93" fmla="*/ 32 h 1548"/>
                <a:gd name="T94" fmla="*/ 144 w 3170"/>
                <a:gd name="T95" fmla="*/ 26 h 1548"/>
                <a:gd name="T96" fmla="*/ 132 w 3170"/>
                <a:gd name="T97" fmla="*/ 27 h 1548"/>
                <a:gd name="T98" fmla="*/ 126 w 3170"/>
                <a:gd name="T99" fmla="*/ 42 h 1548"/>
                <a:gd name="T100" fmla="*/ 115 w 3170"/>
                <a:gd name="T101" fmla="*/ 53 h 1548"/>
                <a:gd name="T102" fmla="*/ 111 w 3170"/>
                <a:gd name="T103" fmla="*/ 47 h 1548"/>
                <a:gd name="T104" fmla="*/ 98 w 3170"/>
                <a:gd name="T105" fmla="*/ 38 h 1548"/>
                <a:gd name="T106" fmla="*/ 93 w 3170"/>
                <a:gd name="T107" fmla="*/ 33 h 1548"/>
                <a:gd name="T108" fmla="*/ 106 w 3170"/>
                <a:gd name="T109" fmla="*/ 23 h 1548"/>
                <a:gd name="T110" fmla="*/ 112 w 3170"/>
                <a:gd name="T111" fmla="*/ 20 h 1548"/>
                <a:gd name="T112" fmla="*/ 118 w 3170"/>
                <a:gd name="T113" fmla="*/ 16 h 15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70"/>
                <a:gd name="T172" fmla="*/ 0 h 1548"/>
                <a:gd name="T173" fmla="*/ 3170 w 3170"/>
                <a:gd name="T174" fmla="*/ 1548 h 15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70" h="1548">
                  <a:moveTo>
                    <a:pt x="2335" y="272"/>
                  </a:moveTo>
                  <a:lnTo>
                    <a:pt x="2317" y="254"/>
                  </a:lnTo>
                  <a:lnTo>
                    <a:pt x="2366" y="257"/>
                  </a:lnTo>
                  <a:lnTo>
                    <a:pt x="2391" y="270"/>
                  </a:lnTo>
                  <a:lnTo>
                    <a:pt x="2415" y="264"/>
                  </a:lnTo>
                  <a:lnTo>
                    <a:pt x="2397" y="237"/>
                  </a:lnTo>
                  <a:lnTo>
                    <a:pt x="2415" y="243"/>
                  </a:lnTo>
                  <a:lnTo>
                    <a:pt x="2426" y="246"/>
                  </a:lnTo>
                  <a:lnTo>
                    <a:pt x="2441" y="261"/>
                  </a:lnTo>
                  <a:lnTo>
                    <a:pt x="2529" y="228"/>
                  </a:lnTo>
                  <a:lnTo>
                    <a:pt x="2547" y="203"/>
                  </a:lnTo>
                  <a:lnTo>
                    <a:pt x="2541" y="179"/>
                  </a:lnTo>
                  <a:lnTo>
                    <a:pt x="2545" y="164"/>
                  </a:lnTo>
                  <a:lnTo>
                    <a:pt x="2591" y="148"/>
                  </a:lnTo>
                  <a:lnTo>
                    <a:pt x="2564" y="143"/>
                  </a:lnTo>
                  <a:lnTo>
                    <a:pt x="2600" y="128"/>
                  </a:lnTo>
                  <a:lnTo>
                    <a:pt x="2544" y="112"/>
                  </a:lnTo>
                  <a:lnTo>
                    <a:pt x="2582" y="108"/>
                  </a:lnTo>
                  <a:lnTo>
                    <a:pt x="2473" y="105"/>
                  </a:lnTo>
                  <a:lnTo>
                    <a:pt x="2463" y="130"/>
                  </a:lnTo>
                  <a:lnTo>
                    <a:pt x="2469" y="140"/>
                  </a:lnTo>
                  <a:lnTo>
                    <a:pt x="2463" y="151"/>
                  </a:lnTo>
                  <a:lnTo>
                    <a:pt x="2432" y="151"/>
                  </a:lnTo>
                  <a:lnTo>
                    <a:pt x="2350" y="217"/>
                  </a:lnTo>
                  <a:lnTo>
                    <a:pt x="2321" y="220"/>
                  </a:lnTo>
                  <a:lnTo>
                    <a:pt x="2312" y="182"/>
                  </a:lnTo>
                  <a:lnTo>
                    <a:pt x="2326" y="173"/>
                  </a:lnTo>
                  <a:lnTo>
                    <a:pt x="2348" y="142"/>
                  </a:lnTo>
                  <a:lnTo>
                    <a:pt x="2317" y="127"/>
                  </a:lnTo>
                  <a:lnTo>
                    <a:pt x="2251" y="173"/>
                  </a:lnTo>
                  <a:lnTo>
                    <a:pt x="2267" y="133"/>
                  </a:lnTo>
                  <a:lnTo>
                    <a:pt x="2255" y="124"/>
                  </a:lnTo>
                  <a:lnTo>
                    <a:pt x="2291" y="117"/>
                  </a:lnTo>
                  <a:lnTo>
                    <a:pt x="2267" y="108"/>
                  </a:lnTo>
                  <a:lnTo>
                    <a:pt x="2229" y="106"/>
                  </a:lnTo>
                  <a:lnTo>
                    <a:pt x="2223" y="102"/>
                  </a:lnTo>
                  <a:lnTo>
                    <a:pt x="2254" y="87"/>
                  </a:lnTo>
                  <a:lnTo>
                    <a:pt x="2252" y="81"/>
                  </a:lnTo>
                  <a:lnTo>
                    <a:pt x="2272" y="81"/>
                  </a:lnTo>
                  <a:lnTo>
                    <a:pt x="2258" y="52"/>
                  </a:lnTo>
                  <a:lnTo>
                    <a:pt x="2270" y="24"/>
                  </a:lnTo>
                  <a:lnTo>
                    <a:pt x="2251" y="11"/>
                  </a:lnTo>
                  <a:lnTo>
                    <a:pt x="2236" y="9"/>
                  </a:lnTo>
                  <a:lnTo>
                    <a:pt x="2247" y="0"/>
                  </a:lnTo>
                  <a:lnTo>
                    <a:pt x="2218" y="8"/>
                  </a:lnTo>
                  <a:lnTo>
                    <a:pt x="2235" y="8"/>
                  </a:lnTo>
                  <a:lnTo>
                    <a:pt x="2181" y="21"/>
                  </a:lnTo>
                  <a:lnTo>
                    <a:pt x="2188" y="30"/>
                  </a:lnTo>
                  <a:lnTo>
                    <a:pt x="2151" y="33"/>
                  </a:lnTo>
                  <a:lnTo>
                    <a:pt x="2133" y="63"/>
                  </a:lnTo>
                  <a:lnTo>
                    <a:pt x="2142" y="66"/>
                  </a:lnTo>
                  <a:lnTo>
                    <a:pt x="2115" y="72"/>
                  </a:lnTo>
                  <a:lnTo>
                    <a:pt x="2100" y="97"/>
                  </a:lnTo>
                  <a:lnTo>
                    <a:pt x="2182" y="120"/>
                  </a:lnTo>
                  <a:lnTo>
                    <a:pt x="2158" y="126"/>
                  </a:lnTo>
                  <a:lnTo>
                    <a:pt x="2163" y="121"/>
                  </a:lnTo>
                  <a:lnTo>
                    <a:pt x="2142" y="131"/>
                  </a:lnTo>
                  <a:lnTo>
                    <a:pt x="2120" y="151"/>
                  </a:lnTo>
                  <a:lnTo>
                    <a:pt x="2157" y="139"/>
                  </a:lnTo>
                  <a:lnTo>
                    <a:pt x="2139" y="155"/>
                  </a:lnTo>
                  <a:lnTo>
                    <a:pt x="2066" y="181"/>
                  </a:lnTo>
                  <a:lnTo>
                    <a:pt x="2035" y="217"/>
                  </a:lnTo>
                  <a:lnTo>
                    <a:pt x="2015" y="236"/>
                  </a:lnTo>
                  <a:lnTo>
                    <a:pt x="1991" y="236"/>
                  </a:lnTo>
                  <a:lnTo>
                    <a:pt x="1993" y="245"/>
                  </a:lnTo>
                  <a:lnTo>
                    <a:pt x="1991" y="234"/>
                  </a:lnTo>
                  <a:lnTo>
                    <a:pt x="1996" y="234"/>
                  </a:lnTo>
                  <a:lnTo>
                    <a:pt x="2021" y="230"/>
                  </a:lnTo>
                  <a:lnTo>
                    <a:pt x="2009" y="224"/>
                  </a:lnTo>
                  <a:lnTo>
                    <a:pt x="2021" y="214"/>
                  </a:lnTo>
                  <a:lnTo>
                    <a:pt x="2002" y="218"/>
                  </a:lnTo>
                  <a:lnTo>
                    <a:pt x="2051" y="170"/>
                  </a:lnTo>
                  <a:lnTo>
                    <a:pt x="2018" y="179"/>
                  </a:lnTo>
                  <a:lnTo>
                    <a:pt x="2024" y="173"/>
                  </a:lnTo>
                  <a:lnTo>
                    <a:pt x="1984" y="166"/>
                  </a:lnTo>
                  <a:lnTo>
                    <a:pt x="1954" y="173"/>
                  </a:lnTo>
                  <a:lnTo>
                    <a:pt x="1963" y="190"/>
                  </a:lnTo>
                  <a:lnTo>
                    <a:pt x="1987" y="196"/>
                  </a:lnTo>
                  <a:lnTo>
                    <a:pt x="1951" y="197"/>
                  </a:lnTo>
                  <a:lnTo>
                    <a:pt x="1941" y="182"/>
                  </a:lnTo>
                  <a:lnTo>
                    <a:pt x="1929" y="197"/>
                  </a:lnTo>
                  <a:lnTo>
                    <a:pt x="1855" y="196"/>
                  </a:lnTo>
                  <a:lnTo>
                    <a:pt x="1784" y="194"/>
                  </a:lnTo>
                  <a:lnTo>
                    <a:pt x="1763" y="182"/>
                  </a:lnTo>
                  <a:lnTo>
                    <a:pt x="1733" y="179"/>
                  </a:lnTo>
                  <a:lnTo>
                    <a:pt x="1720" y="160"/>
                  </a:lnTo>
                  <a:lnTo>
                    <a:pt x="1709" y="140"/>
                  </a:lnTo>
                  <a:lnTo>
                    <a:pt x="1594" y="169"/>
                  </a:lnTo>
                  <a:lnTo>
                    <a:pt x="1617" y="178"/>
                  </a:lnTo>
                  <a:lnTo>
                    <a:pt x="1673" y="166"/>
                  </a:lnTo>
                  <a:lnTo>
                    <a:pt x="1709" y="158"/>
                  </a:lnTo>
                  <a:lnTo>
                    <a:pt x="1641" y="181"/>
                  </a:lnTo>
                  <a:lnTo>
                    <a:pt x="1608" y="185"/>
                  </a:lnTo>
                  <a:lnTo>
                    <a:pt x="1585" y="240"/>
                  </a:lnTo>
                  <a:lnTo>
                    <a:pt x="1572" y="231"/>
                  </a:lnTo>
                  <a:lnTo>
                    <a:pt x="1561" y="263"/>
                  </a:lnTo>
                  <a:lnTo>
                    <a:pt x="1546" y="225"/>
                  </a:lnTo>
                  <a:lnTo>
                    <a:pt x="1572" y="225"/>
                  </a:lnTo>
                  <a:lnTo>
                    <a:pt x="1564" y="203"/>
                  </a:lnTo>
                  <a:lnTo>
                    <a:pt x="1545" y="214"/>
                  </a:lnTo>
                  <a:lnTo>
                    <a:pt x="1545" y="196"/>
                  </a:lnTo>
                  <a:lnTo>
                    <a:pt x="1520" y="187"/>
                  </a:lnTo>
                  <a:lnTo>
                    <a:pt x="1381" y="200"/>
                  </a:lnTo>
                  <a:lnTo>
                    <a:pt x="1332" y="188"/>
                  </a:lnTo>
                  <a:lnTo>
                    <a:pt x="1387" y="172"/>
                  </a:lnTo>
                  <a:lnTo>
                    <a:pt x="1406" y="167"/>
                  </a:lnTo>
                  <a:lnTo>
                    <a:pt x="1367" y="137"/>
                  </a:lnTo>
                  <a:lnTo>
                    <a:pt x="1343" y="143"/>
                  </a:lnTo>
                  <a:lnTo>
                    <a:pt x="1251" y="121"/>
                  </a:lnTo>
                  <a:lnTo>
                    <a:pt x="1158" y="99"/>
                  </a:lnTo>
                  <a:lnTo>
                    <a:pt x="1109" y="120"/>
                  </a:lnTo>
                  <a:lnTo>
                    <a:pt x="1090" y="115"/>
                  </a:lnTo>
                  <a:lnTo>
                    <a:pt x="1105" y="105"/>
                  </a:lnTo>
                  <a:lnTo>
                    <a:pt x="1114" y="84"/>
                  </a:lnTo>
                  <a:lnTo>
                    <a:pt x="1103" y="91"/>
                  </a:lnTo>
                  <a:lnTo>
                    <a:pt x="1085" y="103"/>
                  </a:lnTo>
                  <a:lnTo>
                    <a:pt x="1063" y="112"/>
                  </a:lnTo>
                  <a:lnTo>
                    <a:pt x="1046" y="123"/>
                  </a:lnTo>
                  <a:lnTo>
                    <a:pt x="1030" y="90"/>
                  </a:lnTo>
                  <a:lnTo>
                    <a:pt x="1015" y="67"/>
                  </a:lnTo>
                  <a:lnTo>
                    <a:pt x="1020" y="81"/>
                  </a:lnTo>
                  <a:lnTo>
                    <a:pt x="942" y="103"/>
                  </a:lnTo>
                  <a:lnTo>
                    <a:pt x="945" y="97"/>
                  </a:lnTo>
                  <a:lnTo>
                    <a:pt x="864" y="111"/>
                  </a:lnTo>
                  <a:lnTo>
                    <a:pt x="945" y="82"/>
                  </a:lnTo>
                  <a:lnTo>
                    <a:pt x="888" y="90"/>
                  </a:lnTo>
                  <a:lnTo>
                    <a:pt x="797" y="114"/>
                  </a:lnTo>
                  <a:lnTo>
                    <a:pt x="705" y="137"/>
                  </a:lnTo>
                  <a:lnTo>
                    <a:pt x="694" y="151"/>
                  </a:lnTo>
                  <a:lnTo>
                    <a:pt x="664" y="145"/>
                  </a:lnTo>
                  <a:lnTo>
                    <a:pt x="658" y="154"/>
                  </a:lnTo>
                  <a:lnTo>
                    <a:pt x="585" y="130"/>
                  </a:lnTo>
                  <a:lnTo>
                    <a:pt x="515" y="106"/>
                  </a:lnTo>
                  <a:lnTo>
                    <a:pt x="448" y="163"/>
                  </a:lnTo>
                  <a:lnTo>
                    <a:pt x="382" y="218"/>
                  </a:lnTo>
                  <a:lnTo>
                    <a:pt x="317" y="273"/>
                  </a:lnTo>
                  <a:lnTo>
                    <a:pt x="249" y="328"/>
                  </a:lnTo>
                  <a:lnTo>
                    <a:pt x="187" y="387"/>
                  </a:lnTo>
                  <a:lnTo>
                    <a:pt x="124" y="445"/>
                  </a:lnTo>
                  <a:lnTo>
                    <a:pt x="63" y="503"/>
                  </a:lnTo>
                  <a:lnTo>
                    <a:pt x="0" y="561"/>
                  </a:lnTo>
                  <a:lnTo>
                    <a:pt x="78" y="558"/>
                  </a:lnTo>
                  <a:lnTo>
                    <a:pt x="58" y="572"/>
                  </a:lnTo>
                  <a:lnTo>
                    <a:pt x="69" y="581"/>
                  </a:lnTo>
                  <a:lnTo>
                    <a:pt x="69" y="631"/>
                  </a:lnTo>
                  <a:lnTo>
                    <a:pt x="105" y="619"/>
                  </a:lnTo>
                  <a:lnTo>
                    <a:pt x="134" y="603"/>
                  </a:lnTo>
                  <a:lnTo>
                    <a:pt x="190" y="585"/>
                  </a:lnTo>
                  <a:lnTo>
                    <a:pt x="203" y="640"/>
                  </a:lnTo>
                  <a:lnTo>
                    <a:pt x="193" y="688"/>
                  </a:lnTo>
                  <a:lnTo>
                    <a:pt x="184" y="736"/>
                  </a:lnTo>
                  <a:lnTo>
                    <a:pt x="203" y="761"/>
                  </a:lnTo>
                  <a:lnTo>
                    <a:pt x="224" y="785"/>
                  </a:lnTo>
                  <a:lnTo>
                    <a:pt x="179" y="833"/>
                  </a:lnTo>
                  <a:lnTo>
                    <a:pt x="218" y="800"/>
                  </a:lnTo>
                  <a:lnTo>
                    <a:pt x="218" y="809"/>
                  </a:lnTo>
                  <a:lnTo>
                    <a:pt x="182" y="831"/>
                  </a:lnTo>
                  <a:lnTo>
                    <a:pt x="188" y="833"/>
                  </a:lnTo>
                  <a:lnTo>
                    <a:pt x="166" y="852"/>
                  </a:lnTo>
                  <a:lnTo>
                    <a:pt x="152" y="851"/>
                  </a:lnTo>
                  <a:lnTo>
                    <a:pt x="154" y="869"/>
                  </a:lnTo>
                  <a:lnTo>
                    <a:pt x="145" y="855"/>
                  </a:lnTo>
                  <a:lnTo>
                    <a:pt x="140" y="878"/>
                  </a:lnTo>
                  <a:lnTo>
                    <a:pt x="164" y="876"/>
                  </a:lnTo>
                  <a:lnTo>
                    <a:pt x="149" y="876"/>
                  </a:lnTo>
                  <a:lnTo>
                    <a:pt x="149" y="888"/>
                  </a:lnTo>
                  <a:lnTo>
                    <a:pt x="139" y="882"/>
                  </a:lnTo>
                  <a:lnTo>
                    <a:pt x="143" y="918"/>
                  </a:lnTo>
                  <a:lnTo>
                    <a:pt x="199" y="884"/>
                  </a:lnTo>
                  <a:lnTo>
                    <a:pt x="178" y="915"/>
                  </a:lnTo>
                  <a:lnTo>
                    <a:pt x="190" y="921"/>
                  </a:lnTo>
                  <a:lnTo>
                    <a:pt x="166" y="913"/>
                  </a:lnTo>
                  <a:lnTo>
                    <a:pt x="161" y="949"/>
                  </a:lnTo>
                  <a:lnTo>
                    <a:pt x="170" y="945"/>
                  </a:lnTo>
                  <a:lnTo>
                    <a:pt x="139" y="978"/>
                  </a:lnTo>
                  <a:lnTo>
                    <a:pt x="155" y="966"/>
                  </a:lnTo>
                  <a:lnTo>
                    <a:pt x="154" y="981"/>
                  </a:lnTo>
                  <a:lnTo>
                    <a:pt x="217" y="948"/>
                  </a:lnTo>
                  <a:lnTo>
                    <a:pt x="196" y="973"/>
                  </a:lnTo>
                  <a:lnTo>
                    <a:pt x="194" y="992"/>
                  </a:lnTo>
                  <a:lnTo>
                    <a:pt x="187" y="975"/>
                  </a:lnTo>
                  <a:lnTo>
                    <a:pt x="136" y="1001"/>
                  </a:lnTo>
                  <a:lnTo>
                    <a:pt x="139" y="1013"/>
                  </a:lnTo>
                  <a:lnTo>
                    <a:pt x="152" y="1004"/>
                  </a:lnTo>
                  <a:lnTo>
                    <a:pt x="182" y="1009"/>
                  </a:lnTo>
                  <a:lnTo>
                    <a:pt x="134" y="1019"/>
                  </a:lnTo>
                  <a:lnTo>
                    <a:pt x="121" y="1027"/>
                  </a:lnTo>
                  <a:lnTo>
                    <a:pt x="142" y="1028"/>
                  </a:lnTo>
                  <a:lnTo>
                    <a:pt x="115" y="1039"/>
                  </a:lnTo>
                  <a:lnTo>
                    <a:pt x="149" y="1051"/>
                  </a:lnTo>
                  <a:lnTo>
                    <a:pt x="161" y="1045"/>
                  </a:lnTo>
                  <a:lnTo>
                    <a:pt x="172" y="1048"/>
                  </a:lnTo>
                  <a:lnTo>
                    <a:pt x="154" y="1054"/>
                  </a:lnTo>
                  <a:lnTo>
                    <a:pt x="173" y="1055"/>
                  </a:lnTo>
                  <a:lnTo>
                    <a:pt x="160" y="1061"/>
                  </a:lnTo>
                  <a:lnTo>
                    <a:pt x="197" y="1049"/>
                  </a:lnTo>
                  <a:lnTo>
                    <a:pt x="203" y="1042"/>
                  </a:lnTo>
                  <a:lnTo>
                    <a:pt x="182" y="1061"/>
                  </a:lnTo>
                  <a:lnTo>
                    <a:pt x="164" y="1063"/>
                  </a:lnTo>
                  <a:lnTo>
                    <a:pt x="158" y="1072"/>
                  </a:lnTo>
                  <a:lnTo>
                    <a:pt x="190" y="1061"/>
                  </a:lnTo>
                  <a:lnTo>
                    <a:pt x="190" y="1073"/>
                  </a:lnTo>
                  <a:lnTo>
                    <a:pt x="220" y="1055"/>
                  </a:lnTo>
                  <a:lnTo>
                    <a:pt x="205" y="1080"/>
                  </a:lnTo>
                  <a:lnTo>
                    <a:pt x="231" y="1070"/>
                  </a:lnTo>
                  <a:lnTo>
                    <a:pt x="194" y="1094"/>
                  </a:lnTo>
                  <a:lnTo>
                    <a:pt x="217" y="1107"/>
                  </a:lnTo>
                  <a:lnTo>
                    <a:pt x="236" y="1085"/>
                  </a:lnTo>
                  <a:lnTo>
                    <a:pt x="224" y="1116"/>
                  </a:lnTo>
                  <a:lnTo>
                    <a:pt x="230" y="1116"/>
                  </a:lnTo>
                  <a:lnTo>
                    <a:pt x="212" y="1116"/>
                  </a:lnTo>
                  <a:lnTo>
                    <a:pt x="231" y="1122"/>
                  </a:lnTo>
                  <a:lnTo>
                    <a:pt x="249" y="1116"/>
                  </a:lnTo>
                  <a:lnTo>
                    <a:pt x="234" y="1133"/>
                  </a:lnTo>
                  <a:lnTo>
                    <a:pt x="248" y="1136"/>
                  </a:lnTo>
                  <a:lnTo>
                    <a:pt x="230" y="1143"/>
                  </a:lnTo>
                  <a:lnTo>
                    <a:pt x="245" y="1152"/>
                  </a:lnTo>
                  <a:lnTo>
                    <a:pt x="320" y="1152"/>
                  </a:lnTo>
                  <a:lnTo>
                    <a:pt x="393" y="1152"/>
                  </a:lnTo>
                  <a:lnTo>
                    <a:pt x="466" y="1152"/>
                  </a:lnTo>
                  <a:lnTo>
                    <a:pt x="539" y="1151"/>
                  </a:lnTo>
                  <a:lnTo>
                    <a:pt x="614" y="1151"/>
                  </a:lnTo>
                  <a:lnTo>
                    <a:pt x="687" y="1151"/>
                  </a:lnTo>
                  <a:lnTo>
                    <a:pt x="760" y="1151"/>
                  </a:lnTo>
                  <a:lnTo>
                    <a:pt x="835" y="1151"/>
                  </a:lnTo>
                  <a:lnTo>
                    <a:pt x="908" y="1151"/>
                  </a:lnTo>
                  <a:lnTo>
                    <a:pt x="981" y="1151"/>
                  </a:lnTo>
                  <a:lnTo>
                    <a:pt x="1055" y="1151"/>
                  </a:lnTo>
                  <a:lnTo>
                    <a:pt x="1129" y="1151"/>
                  </a:lnTo>
                  <a:lnTo>
                    <a:pt x="1202" y="1151"/>
                  </a:lnTo>
                  <a:lnTo>
                    <a:pt x="1276" y="1151"/>
                  </a:lnTo>
                  <a:lnTo>
                    <a:pt x="1349" y="1151"/>
                  </a:lnTo>
                  <a:lnTo>
                    <a:pt x="1423" y="1151"/>
                  </a:lnTo>
                  <a:lnTo>
                    <a:pt x="1442" y="1131"/>
                  </a:lnTo>
                  <a:lnTo>
                    <a:pt x="1436" y="1163"/>
                  </a:lnTo>
                  <a:lnTo>
                    <a:pt x="1485" y="1172"/>
                  </a:lnTo>
                  <a:lnTo>
                    <a:pt x="1548" y="1198"/>
                  </a:lnTo>
                  <a:lnTo>
                    <a:pt x="1587" y="1192"/>
                  </a:lnTo>
                  <a:lnTo>
                    <a:pt x="1621" y="1206"/>
                  </a:lnTo>
                  <a:lnTo>
                    <a:pt x="1681" y="1191"/>
                  </a:lnTo>
                  <a:lnTo>
                    <a:pt x="1717" y="1215"/>
                  </a:lnTo>
                  <a:lnTo>
                    <a:pt x="1754" y="1239"/>
                  </a:lnTo>
                  <a:lnTo>
                    <a:pt x="1791" y="1263"/>
                  </a:lnTo>
                  <a:lnTo>
                    <a:pt x="1829" y="1285"/>
                  </a:lnTo>
                  <a:lnTo>
                    <a:pt x="1832" y="1309"/>
                  </a:lnTo>
                  <a:lnTo>
                    <a:pt x="1848" y="1306"/>
                  </a:lnTo>
                  <a:lnTo>
                    <a:pt x="1842" y="1321"/>
                  </a:lnTo>
                  <a:lnTo>
                    <a:pt x="1876" y="1348"/>
                  </a:lnTo>
                  <a:lnTo>
                    <a:pt x="1867" y="1395"/>
                  </a:lnTo>
                  <a:lnTo>
                    <a:pt x="1858" y="1443"/>
                  </a:lnTo>
                  <a:lnTo>
                    <a:pt x="1835" y="1474"/>
                  </a:lnTo>
                  <a:lnTo>
                    <a:pt x="1781" y="1528"/>
                  </a:lnTo>
                  <a:lnTo>
                    <a:pt x="1794" y="1548"/>
                  </a:lnTo>
                  <a:lnTo>
                    <a:pt x="1842" y="1533"/>
                  </a:lnTo>
                  <a:lnTo>
                    <a:pt x="1888" y="1516"/>
                  </a:lnTo>
                  <a:lnTo>
                    <a:pt x="1936" y="1501"/>
                  </a:lnTo>
                  <a:lnTo>
                    <a:pt x="1982" y="1485"/>
                  </a:lnTo>
                  <a:lnTo>
                    <a:pt x="1987" y="1451"/>
                  </a:lnTo>
                  <a:lnTo>
                    <a:pt x="2041" y="1446"/>
                  </a:lnTo>
                  <a:lnTo>
                    <a:pt x="2094" y="1442"/>
                  </a:lnTo>
                  <a:lnTo>
                    <a:pt x="2139" y="1409"/>
                  </a:lnTo>
                  <a:lnTo>
                    <a:pt x="2182" y="1376"/>
                  </a:lnTo>
                  <a:lnTo>
                    <a:pt x="2267" y="1370"/>
                  </a:lnTo>
                  <a:lnTo>
                    <a:pt x="2352" y="1366"/>
                  </a:lnTo>
                  <a:lnTo>
                    <a:pt x="2382" y="1348"/>
                  </a:lnTo>
                  <a:lnTo>
                    <a:pt x="2423" y="1313"/>
                  </a:lnTo>
                  <a:lnTo>
                    <a:pt x="2461" y="1273"/>
                  </a:lnTo>
                  <a:lnTo>
                    <a:pt x="2499" y="1233"/>
                  </a:lnTo>
                  <a:lnTo>
                    <a:pt x="2503" y="1245"/>
                  </a:lnTo>
                  <a:lnTo>
                    <a:pt x="2524" y="1243"/>
                  </a:lnTo>
                  <a:lnTo>
                    <a:pt x="2553" y="1255"/>
                  </a:lnTo>
                  <a:lnTo>
                    <a:pt x="2532" y="1321"/>
                  </a:lnTo>
                  <a:lnTo>
                    <a:pt x="2544" y="1357"/>
                  </a:lnTo>
                  <a:lnTo>
                    <a:pt x="2555" y="1363"/>
                  </a:lnTo>
                  <a:lnTo>
                    <a:pt x="2596" y="1348"/>
                  </a:lnTo>
                  <a:lnTo>
                    <a:pt x="2593" y="1351"/>
                  </a:lnTo>
                  <a:lnTo>
                    <a:pt x="2657" y="1333"/>
                  </a:lnTo>
                  <a:lnTo>
                    <a:pt x="2667" y="1307"/>
                  </a:lnTo>
                  <a:lnTo>
                    <a:pt x="2672" y="1319"/>
                  </a:lnTo>
                  <a:lnTo>
                    <a:pt x="2681" y="1319"/>
                  </a:lnTo>
                  <a:lnTo>
                    <a:pt x="2648" y="1343"/>
                  </a:lnTo>
                  <a:lnTo>
                    <a:pt x="2715" y="1346"/>
                  </a:lnTo>
                  <a:lnTo>
                    <a:pt x="2673" y="1360"/>
                  </a:lnTo>
                  <a:lnTo>
                    <a:pt x="2672" y="1351"/>
                  </a:lnTo>
                  <a:lnTo>
                    <a:pt x="2603" y="1383"/>
                  </a:lnTo>
                  <a:lnTo>
                    <a:pt x="2614" y="1377"/>
                  </a:lnTo>
                  <a:lnTo>
                    <a:pt x="2575" y="1398"/>
                  </a:lnTo>
                  <a:lnTo>
                    <a:pt x="2588" y="1389"/>
                  </a:lnTo>
                  <a:lnTo>
                    <a:pt x="2569" y="1415"/>
                  </a:lnTo>
                  <a:lnTo>
                    <a:pt x="2581" y="1445"/>
                  </a:lnTo>
                  <a:lnTo>
                    <a:pt x="2609" y="1436"/>
                  </a:lnTo>
                  <a:lnTo>
                    <a:pt x="2672" y="1386"/>
                  </a:lnTo>
                  <a:lnTo>
                    <a:pt x="2679" y="1394"/>
                  </a:lnTo>
                  <a:lnTo>
                    <a:pt x="2694" y="1385"/>
                  </a:lnTo>
                  <a:lnTo>
                    <a:pt x="2699" y="1389"/>
                  </a:lnTo>
                  <a:lnTo>
                    <a:pt x="2755" y="1370"/>
                  </a:lnTo>
                  <a:lnTo>
                    <a:pt x="2811" y="1352"/>
                  </a:lnTo>
                  <a:lnTo>
                    <a:pt x="2797" y="1346"/>
                  </a:lnTo>
                  <a:lnTo>
                    <a:pt x="2809" y="1342"/>
                  </a:lnTo>
                  <a:lnTo>
                    <a:pt x="2787" y="1319"/>
                  </a:lnTo>
                  <a:lnTo>
                    <a:pt x="2769" y="1328"/>
                  </a:lnTo>
                  <a:lnTo>
                    <a:pt x="2733" y="1324"/>
                  </a:lnTo>
                  <a:lnTo>
                    <a:pt x="2703" y="1310"/>
                  </a:lnTo>
                  <a:lnTo>
                    <a:pt x="2679" y="1300"/>
                  </a:lnTo>
                  <a:lnTo>
                    <a:pt x="2681" y="1260"/>
                  </a:lnTo>
                  <a:lnTo>
                    <a:pt x="2664" y="1255"/>
                  </a:lnTo>
                  <a:lnTo>
                    <a:pt x="2696" y="1221"/>
                  </a:lnTo>
                  <a:lnTo>
                    <a:pt x="2658" y="1222"/>
                  </a:lnTo>
                  <a:lnTo>
                    <a:pt x="2655" y="1212"/>
                  </a:lnTo>
                  <a:lnTo>
                    <a:pt x="2615" y="1206"/>
                  </a:lnTo>
                  <a:lnTo>
                    <a:pt x="2626" y="1201"/>
                  </a:lnTo>
                  <a:lnTo>
                    <a:pt x="2670" y="1201"/>
                  </a:lnTo>
                  <a:lnTo>
                    <a:pt x="2727" y="1182"/>
                  </a:lnTo>
                  <a:lnTo>
                    <a:pt x="2732" y="1163"/>
                  </a:lnTo>
                  <a:lnTo>
                    <a:pt x="2741" y="1164"/>
                  </a:lnTo>
                  <a:lnTo>
                    <a:pt x="2738" y="1152"/>
                  </a:lnTo>
                  <a:lnTo>
                    <a:pt x="2688" y="1136"/>
                  </a:lnTo>
                  <a:lnTo>
                    <a:pt x="2626" y="1154"/>
                  </a:lnTo>
                  <a:lnTo>
                    <a:pt x="2564" y="1170"/>
                  </a:lnTo>
                  <a:lnTo>
                    <a:pt x="2518" y="1200"/>
                  </a:lnTo>
                  <a:lnTo>
                    <a:pt x="2472" y="1230"/>
                  </a:lnTo>
                  <a:lnTo>
                    <a:pt x="2405" y="1267"/>
                  </a:lnTo>
                  <a:lnTo>
                    <a:pt x="2447" y="1233"/>
                  </a:lnTo>
                  <a:lnTo>
                    <a:pt x="2490" y="1198"/>
                  </a:lnTo>
                  <a:lnTo>
                    <a:pt x="2444" y="1180"/>
                  </a:lnTo>
                  <a:lnTo>
                    <a:pt x="2487" y="1197"/>
                  </a:lnTo>
                  <a:lnTo>
                    <a:pt x="2550" y="1154"/>
                  </a:lnTo>
                  <a:lnTo>
                    <a:pt x="2614" y="1133"/>
                  </a:lnTo>
                  <a:lnTo>
                    <a:pt x="2661" y="1089"/>
                  </a:lnTo>
                  <a:lnTo>
                    <a:pt x="2755" y="1086"/>
                  </a:lnTo>
                  <a:lnTo>
                    <a:pt x="2850" y="1085"/>
                  </a:lnTo>
                  <a:lnTo>
                    <a:pt x="2932" y="1083"/>
                  </a:lnTo>
                  <a:lnTo>
                    <a:pt x="3009" y="1040"/>
                  </a:lnTo>
                  <a:lnTo>
                    <a:pt x="3082" y="1022"/>
                  </a:lnTo>
                  <a:lnTo>
                    <a:pt x="3164" y="979"/>
                  </a:lnTo>
                  <a:lnTo>
                    <a:pt x="3144" y="969"/>
                  </a:lnTo>
                  <a:lnTo>
                    <a:pt x="3163" y="964"/>
                  </a:lnTo>
                  <a:lnTo>
                    <a:pt x="3135" y="960"/>
                  </a:lnTo>
                  <a:lnTo>
                    <a:pt x="3157" y="955"/>
                  </a:lnTo>
                  <a:lnTo>
                    <a:pt x="3159" y="949"/>
                  </a:lnTo>
                  <a:lnTo>
                    <a:pt x="3166" y="931"/>
                  </a:lnTo>
                  <a:lnTo>
                    <a:pt x="3170" y="916"/>
                  </a:lnTo>
                  <a:lnTo>
                    <a:pt x="3144" y="903"/>
                  </a:lnTo>
                  <a:lnTo>
                    <a:pt x="3148" y="900"/>
                  </a:lnTo>
                  <a:lnTo>
                    <a:pt x="3118" y="907"/>
                  </a:lnTo>
                  <a:lnTo>
                    <a:pt x="3124" y="876"/>
                  </a:lnTo>
                  <a:lnTo>
                    <a:pt x="3087" y="881"/>
                  </a:lnTo>
                  <a:lnTo>
                    <a:pt x="3108" y="882"/>
                  </a:lnTo>
                  <a:lnTo>
                    <a:pt x="3039" y="903"/>
                  </a:lnTo>
                  <a:lnTo>
                    <a:pt x="2985" y="919"/>
                  </a:lnTo>
                  <a:lnTo>
                    <a:pt x="3003" y="912"/>
                  </a:lnTo>
                  <a:lnTo>
                    <a:pt x="2982" y="900"/>
                  </a:lnTo>
                  <a:lnTo>
                    <a:pt x="3009" y="901"/>
                  </a:lnTo>
                  <a:lnTo>
                    <a:pt x="3087" y="873"/>
                  </a:lnTo>
                  <a:lnTo>
                    <a:pt x="3035" y="882"/>
                  </a:lnTo>
                  <a:lnTo>
                    <a:pt x="3133" y="855"/>
                  </a:lnTo>
                  <a:lnTo>
                    <a:pt x="3073" y="833"/>
                  </a:lnTo>
                  <a:lnTo>
                    <a:pt x="3060" y="834"/>
                  </a:lnTo>
                  <a:lnTo>
                    <a:pt x="3072" y="821"/>
                  </a:lnTo>
                  <a:lnTo>
                    <a:pt x="3038" y="840"/>
                  </a:lnTo>
                  <a:lnTo>
                    <a:pt x="3053" y="825"/>
                  </a:lnTo>
                  <a:lnTo>
                    <a:pt x="3050" y="821"/>
                  </a:lnTo>
                  <a:lnTo>
                    <a:pt x="3029" y="827"/>
                  </a:lnTo>
                  <a:lnTo>
                    <a:pt x="3035" y="818"/>
                  </a:lnTo>
                  <a:lnTo>
                    <a:pt x="3009" y="830"/>
                  </a:lnTo>
                  <a:lnTo>
                    <a:pt x="3020" y="821"/>
                  </a:lnTo>
                  <a:lnTo>
                    <a:pt x="3027" y="810"/>
                  </a:lnTo>
                  <a:lnTo>
                    <a:pt x="3032" y="791"/>
                  </a:lnTo>
                  <a:lnTo>
                    <a:pt x="3020" y="803"/>
                  </a:lnTo>
                  <a:lnTo>
                    <a:pt x="3020" y="795"/>
                  </a:lnTo>
                  <a:lnTo>
                    <a:pt x="3002" y="775"/>
                  </a:lnTo>
                  <a:lnTo>
                    <a:pt x="2978" y="767"/>
                  </a:lnTo>
                  <a:lnTo>
                    <a:pt x="2999" y="767"/>
                  </a:lnTo>
                  <a:lnTo>
                    <a:pt x="2984" y="755"/>
                  </a:lnTo>
                  <a:lnTo>
                    <a:pt x="2997" y="752"/>
                  </a:lnTo>
                  <a:lnTo>
                    <a:pt x="2979" y="749"/>
                  </a:lnTo>
                  <a:lnTo>
                    <a:pt x="2993" y="749"/>
                  </a:lnTo>
                  <a:lnTo>
                    <a:pt x="2975" y="737"/>
                  </a:lnTo>
                  <a:lnTo>
                    <a:pt x="2982" y="739"/>
                  </a:lnTo>
                  <a:lnTo>
                    <a:pt x="2996" y="745"/>
                  </a:lnTo>
                  <a:lnTo>
                    <a:pt x="3026" y="724"/>
                  </a:lnTo>
                  <a:lnTo>
                    <a:pt x="3009" y="710"/>
                  </a:lnTo>
                  <a:lnTo>
                    <a:pt x="2999" y="701"/>
                  </a:lnTo>
                  <a:lnTo>
                    <a:pt x="3014" y="690"/>
                  </a:lnTo>
                  <a:lnTo>
                    <a:pt x="2999" y="678"/>
                  </a:lnTo>
                  <a:lnTo>
                    <a:pt x="2994" y="670"/>
                  </a:lnTo>
                  <a:lnTo>
                    <a:pt x="2973" y="675"/>
                  </a:lnTo>
                  <a:lnTo>
                    <a:pt x="3002" y="663"/>
                  </a:lnTo>
                  <a:lnTo>
                    <a:pt x="3000" y="652"/>
                  </a:lnTo>
                  <a:lnTo>
                    <a:pt x="2963" y="663"/>
                  </a:lnTo>
                  <a:lnTo>
                    <a:pt x="3002" y="637"/>
                  </a:lnTo>
                  <a:lnTo>
                    <a:pt x="2990" y="625"/>
                  </a:lnTo>
                  <a:lnTo>
                    <a:pt x="2973" y="624"/>
                  </a:lnTo>
                  <a:lnTo>
                    <a:pt x="2988" y="610"/>
                  </a:lnTo>
                  <a:lnTo>
                    <a:pt x="2981" y="606"/>
                  </a:lnTo>
                  <a:lnTo>
                    <a:pt x="2969" y="579"/>
                  </a:lnTo>
                  <a:lnTo>
                    <a:pt x="2970" y="572"/>
                  </a:lnTo>
                  <a:lnTo>
                    <a:pt x="2954" y="575"/>
                  </a:lnTo>
                  <a:lnTo>
                    <a:pt x="2967" y="563"/>
                  </a:lnTo>
                  <a:lnTo>
                    <a:pt x="2942" y="575"/>
                  </a:lnTo>
                  <a:lnTo>
                    <a:pt x="2942" y="588"/>
                  </a:lnTo>
                  <a:lnTo>
                    <a:pt x="2920" y="590"/>
                  </a:lnTo>
                  <a:lnTo>
                    <a:pt x="2927" y="603"/>
                  </a:lnTo>
                  <a:lnTo>
                    <a:pt x="2915" y="609"/>
                  </a:lnTo>
                  <a:lnTo>
                    <a:pt x="2900" y="624"/>
                  </a:lnTo>
                  <a:lnTo>
                    <a:pt x="2879" y="643"/>
                  </a:lnTo>
                  <a:lnTo>
                    <a:pt x="2870" y="658"/>
                  </a:lnTo>
                  <a:lnTo>
                    <a:pt x="2861" y="637"/>
                  </a:lnTo>
                  <a:lnTo>
                    <a:pt x="2824" y="658"/>
                  </a:lnTo>
                  <a:lnTo>
                    <a:pt x="2791" y="682"/>
                  </a:lnTo>
                  <a:lnTo>
                    <a:pt x="2796" y="663"/>
                  </a:lnTo>
                  <a:lnTo>
                    <a:pt x="2781" y="672"/>
                  </a:lnTo>
                  <a:lnTo>
                    <a:pt x="2788" y="651"/>
                  </a:lnTo>
                  <a:lnTo>
                    <a:pt x="2766" y="676"/>
                  </a:lnTo>
                  <a:lnTo>
                    <a:pt x="2721" y="690"/>
                  </a:lnTo>
                  <a:lnTo>
                    <a:pt x="2779" y="661"/>
                  </a:lnTo>
                  <a:lnTo>
                    <a:pt x="2773" y="631"/>
                  </a:lnTo>
                  <a:lnTo>
                    <a:pt x="2723" y="642"/>
                  </a:lnTo>
                  <a:lnTo>
                    <a:pt x="2711" y="639"/>
                  </a:lnTo>
                  <a:lnTo>
                    <a:pt x="2730" y="630"/>
                  </a:lnTo>
                  <a:lnTo>
                    <a:pt x="2745" y="634"/>
                  </a:lnTo>
                  <a:lnTo>
                    <a:pt x="2758" y="609"/>
                  </a:lnTo>
                  <a:lnTo>
                    <a:pt x="2750" y="602"/>
                  </a:lnTo>
                  <a:lnTo>
                    <a:pt x="2761" y="578"/>
                  </a:lnTo>
                  <a:lnTo>
                    <a:pt x="2715" y="572"/>
                  </a:lnTo>
                  <a:lnTo>
                    <a:pt x="2772" y="566"/>
                  </a:lnTo>
                  <a:lnTo>
                    <a:pt x="2781" y="542"/>
                  </a:lnTo>
                  <a:lnTo>
                    <a:pt x="2790" y="528"/>
                  </a:lnTo>
                  <a:lnTo>
                    <a:pt x="2772" y="531"/>
                  </a:lnTo>
                  <a:lnTo>
                    <a:pt x="2718" y="508"/>
                  </a:lnTo>
                  <a:lnTo>
                    <a:pt x="2732" y="493"/>
                  </a:lnTo>
                  <a:lnTo>
                    <a:pt x="2717" y="496"/>
                  </a:lnTo>
                  <a:lnTo>
                    <a:pt x="2705" y="479"/>
                  </a:lnTo>
                  <a:lnTo>
                    <a:pt x="2708" y="470"/>
                  </a:lnTo>
                  <a:lnTo>
                    <a:pt x="2669" y="454"/>
                  </a:lnTo>
                  <a:lnTo>
                    <a:pt x="2627" y="469"/>
                  </a:lnTo>
                  <a:lnTo>
                    <a:pt x="2584" y="469"/>
                  </a:lnTo>
                  <a:lnTo>
                    <a:pt x="2597" y="463"/>
                  </a:lnTo>
                  <a:lnTo>
                    <a:pt x="2521" y="452"/>
                  </a:lnTo>
                  <a:lnTo>
                    <a:pt x="2491" y="490"/>
                  </a:lnTo>
                  <a:lnTo>
                    <a:pt x="2494" y="505"/>
                  </a:lnTo>
                  <a:lnTo>
                    <a:pt x="2466" y="539"/>
                  </a:lnTo>
                  <a:lnTo>
                    <a:pt x="2478" y="539"/>
                  </a:lnTo>
                  <a:lnTo>
                    <a:pt x="2467" y="573"/>
                  </a:lnTo>
                  <a:lnTo>
                    <a:pt x="2451" y="594"/>
                  </a:lnTo>
                  <a:lnTo>
                    <a:pt x="2441" y="596"/>
                  </a:lnTo>
                  <a:lnTo>
                    <a:pt x="2379" y="646"/>
                  </a:lnTo>
                  <a:lnTo>
                    <a:pt x="2423" y="696"/>
                  </a:lnTo>
                  <a:lnTo>
                    <a:pt x="2399" y="740"/>
                  </a:lnTo>
                  <a:lnTo>
                    <a:pt x="2375" y="785"/>
                  </a:lnTo>
                  <a:lnTo>
                    <a:pt x="2315" y="812"/>
                  </a:lnTo>
                  <a:lnTo>
                    <a:pt x="2257" y="840"/>
                  </a:lnTo>
                  <a:lnTo>
                    <a:pt x="2227" y="852"/>
                  </a:lnTo>
                  <a:lnTo>
                    <a:pt x="2233" y="889"/>
                  </a:lnTo>
                  <a:lnTo>
                    <a:pt x="2215" y="963"/>
                  </a:lnTo>
                  <a:lnTo>
                    <a:pt x="2194" y="992"/>
                  </a:lnTo>
                  <a:lnTo>
                    <a:pt x="2179" y="1016"/>
                  </a:lnTo>
                  <a:lnTo>
                    <a:pt x="2169" y="1028"/>
                  </a:lnTo>
                  <a:lnTo>
                    <a:pt x="2161" y="1009"/>
                  </a:lnTo>
                  <a:lnTo>
                    <a:pt x="2132" y="1042"/>
                  </a:lnTo>
                  <a:lnTo>
                    <a:pt x="2138" y="1057"/>
                  </a:lnTo>
                  <a:lnTo>
                    <a:pt x="2109" y="1027"/>
                  </a:lnTo>
                  <a:lnTo>
                    <a:pt x="2075" y="1042"/>
                  </a:lnTo>
                  <a:lnTo>
                    <a:pt x="2109" y="1016"/>
                  </a:lnTo>
                  <a:lnTo>
                    <a:pt x="2076" y="979"/>
                  </a:lnTo>
                  <a:lnTo>
                    <a:pt x="2085" y="964"/>
                  </a:lnTo>
                  <a:lnTo>
                    <a:pt x="2081" y="927"/>
                  </a:lnTo>
                  <a:lnTo>
                    <a:pt x="2100" y="876"/>
                  </a:lnTo>
                  <a:lnTo>
                    <a:pt x="2120" y="825"/>
                  </a:lnTo>
                  <a:lnTo>
                    <a:pt x="2067" y="822"/>
                  </a:lnTo>
                  <a:lnTo>
                    <a:pt x="2015" y="819"/>
                  </a:lnTo>
                  <a:lnTo>
                    <a:pt x="2003" y="827"/>
                  </a:lnTo>
                  <a:lnTo>
                    <a:pt x="2021" y="815"/>
                  </a:lnTo>
                  <a:lnTo>
                    <a:pt x="1982" y="795"/>
                  </a:lnTo>
                  <a:lnTo>
                    <a:pt x="1944" y="776"/>
                  </a:lnTo>
                  <a:lnTo>
                    <a:pt x="1899" y="734"/>
                  </a:lnTo>
                  <a:lnTo>
                    <a:pt x="1845" y="716"/>
                  </a:lnTo>
                  <a:lnTo>
                    <a:pt x="1775" y="733"/>
                  </a:lnTo>
                  <a:lnTo>
                    <a:pt x="1778" y="728"/>
                  </a:lnTo>
                  <a:lnTo>
                    <a:pt x="1766" y="733"/>
                  </a:lnTo>
                  <a:lnTo>
                    <a:pt x="1800" y="670"/>
                  </a:lnTo>
                  <a:lnTo>
                    <a:pt x="1796" y="642"/>
                  </a:lnTo>
                  <a:lnTo>
                    <a:pt x="1758" y="648"/>
                  </a:lnTo>
                  <a:lnTo>
                    <a:pt x="1742" y="667"/>
                  </a:lnTo>
                  <a:lnTo>
                    <a:pt x="1757" y="642"/>
                  </a:lnTo>
                  <a:lnTo>
                    <a:pt x="1754" y="622"/>
                  </a:lnTo>
                  <a:lnTo>
                    <a:pt x="1812" y="549"/>
                  </a:lnTo>
                  <a:lnTo>
                    <a:pt x="1894" y="491"/>
                  </a:lnTo>
                  <a:lnTo>
                    <a:pt x="1900" y="479"/>
                  </a:lnTo>
                  <a:lnTo>
                    <a:pt x="1941" y="464"/>
                  </a:lnTo>
                  <a:lnTo>
                    <a:pt x="1932" y="458"/>
                  </a:lnTo>
                  <a:lnTo>
                    <a:pt x="1948" y="464"/>
                  </a:lnTo>
                  <a:lnTo>
                    <a:pt x="1964" y="449"/>
                  </a:lnTo>
                  <a:lnTo>
                    <a:pt x="1988" y="443"/>
                  </a:lnTo>
                  <a:lnTo>
                    <a:pt x="1990" y="436"/>
                  </a:lnTo>
                  <a:lnTo>
                    <a:pt x="2052" y="422"/>
                  </a:lnTo>
                  <a:lnTo>
                    <a:pt x="2058" y="406"/>
                  </a:lnTo>
                  <a:lnTo>
                    <a:pt x="2012" y="396"/>
                  </a:lnTo>
                  <a:lnTo>
                    <a:pt x="2020" y="391"/>
                  </a:lnTo>
                  <a:lnTo>
                    <a:pt x="1976" y="384"/>
                  </a:lnTo>
                  <a:lnTo>
                    <a:pt x="1976" y="372"/>
                  </a:lnTo>
                  <a:lnTo>
                    <a:pt x="2033" y="384"/>
                  </a:lnTo>
                  <a:lnTo>
                    <a:pt x="2090" y="394"/>
                  </a:lnTo>
                  <a:lnTo>
                    <a:pt x="2108" y="378"/>
                  </a:lnTo>
                  <a:lnTo>
                    <a:pt x="2120" y="370"/>
                  </a:lnTo>
                  <a:lnTo>
                    <a:pt x="2141" y="379"/>
                  </a:lnTo>
                  <a:lnTo>
                    <a:pt x="2142" y="369"/>
                  </a:lnTo>
                  <a:lnTo>
                    <a:pt x="2164" y="375"/>
                  </a:lnTo>
                  <a:lnTo>
                    <a:pt x="2250" y="328"/>
                  </a:lnTo>
                  <a:lnTo>
                    <a:pt x="2261" y="317"/>
                  </a:lnTo>
                  <a:lnTo>
                    <a:pt x="2182" y="303"/>
                  </a:lnTo>
                  <a:lnTo>
                    <a:pt x="2136" y="282"/>
                  </a:lnTo>
                  <a:lnTo>
                    <a:pt x="2224" y="297"/>
                  </a:lnTo>
                  <a:lnTo>
                    <a:pt x="2251" y="312"/>
                  </a:lnTo>
                  <a:lnTo>
                    <a:pt x="2335" y="27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4" name="Freeform 768">
              <a:extLst>
                <a:ext uri="{FF2B5EF4-FFF2-40B4-BE49-F238E27FC236}">
                  <a16:creationId xmlns:a16="http://schemas.microsoft.com/office/drawing/2014/main" xmlns="" id="{C2E8F7E4-5796-47E4-AB3A-00EAAC1875B2}"/>
                </a:ext>
              </a:extLst>
            </p:cNvPr>
            <p:cNvSpPr>
              <a:spLocks noChangeAspect="1"/>
            </p:cNvSpPr>
            <p:nvPr/>
          </p:nvSpPr>
          <p:spPr bwMode="auto">
            <a:xfrm>
              <a:off x="1457" y="1294"/>
              <a:ext cx="326" cy="211"/>
            </a:xfrm>
            <a:custGeom>
              <a:avLst/>
              <a:gdLst>
                <a:gd name="T0" fmla="*/ 33 w 867"/>
                <a:gd name="T1" fmla="*/ 7 h 561"/>
                <a:gd name="T2" fmla="*/ 32 w 867"/>
                <a:gd name="T3" fmla="*/ 5 h 561"/>
                <a:gd name="T4" fmla="*/ 30 w 867"/>
                <a:gd name="T5" fmla="*/ 5 h 561"/>
                <a:gd name="T6" fmla="*/ 27 w 867"/>
                <a:gd name="T7" fmla="*/ 6 h 561"/>
                <a:gd name="T8" fmla="*/ 27 w 867"/>
                <a:gd name="T9" fmla="*/ 4 h 561"/>
                <a:gd name="T10" fmla="*/ 29 w 867"/>
                <a:gd name="T11" fmla="*/ 4 h 561"/>
                <a:gd name="T12" fmla="*/ 22 w 867"/>
                <a:gd name="T13" fmla="*/ 4 h 561"/>
                <a:gd name="T14" fmla="*/ 21 w 867"/>
                <a:gd name="T15" fmla="*/ 4 h 561"/>
                <a:gd name="T16" fmla="*/ 20 w 867"/>
                <a:gd name="T17" fmla="*/ 4 h 561"/>
                <a:gd name="T18" fmla="*/ 18 w 867"/>
                <a:gd name="T19" fmla="*/ 3 h 561"/>
                <a:gd name="T20" fmla="*/ 15 w 867"/>
                <a:gd name="T21" fmla="*/ 1 h 561"/>
                <a:gd name="T22" fmla="*/ 12 w 867"/>
                <a:gd name="T23" fmla="*/ 2 h 561"/>
                <a:gd name="T24" fmla="*/ 11 w 867"/>
                <a:gd name="T25" fmla="*/ 3 h 561"/>
                <a:gd name="T26" fmla="*/ 10 w 867"/>
                <a:gd name="T27" fmla="*/ 6 h 561"/>
                <a:gd name="T28" fmla="*/ 8 w 867"/>
                <a:gd name="T29" fmla="*/ 4 h 561"/>
                <a:gd name="T30" fmla="*/ 4 w 867"/>
                <a:gd name="T31" fmla="*/ 2 h 561"/>
                <a:gd name="T32" fmla="*/ 1 w 867"/>
                <a:gd name="T33" fmla="*/ 8 h 561"/>
                <a:gd name="T34" fmla="*/ 5 w 867"/>
                <a:gd name="T35" fmla="*/ 9 h 561"/>
                <a:gd name="T36" fmla="*/ 12 w 867"/>
                <a:gd name="T37" fmla="*/ 9 h 561"/>
                <a:gd name="T38" fmla="*/ 19 w 867"/>
                <a:gd name="T39" fmla="*/ 8 h 561"/>
                <a:gd name="T40" fmla="*/ 21 w 867"/>
                <a:gd name="T41" fmla="*/ 10 h 561"/>
                <a:gd name="T42" fmla="*/ 20 w 867"/>
                <a:gd name="T43" fmla="*/ 12 h 561"/>
                <a:gd name="T44" fmla="*/ 25 w 867"/>
                <a:gd name="T45" fmla="*/ 12 h 561"/>
                <a:gd name="T46" fmla="*/ 24 w 867"/>
                <a:gd name="T47" fmla="*/ 17 h 561"/>
                <a:gd name="T48" fmla="*/ 29 w 867"/>
                <a:gd name="T49" fmla="*/ 19 h 561"/>
                <a:gd name="T50" fmla="*/ 23 w 867"/>
                <a:gd name="T51" fmla="*/ 18 h 561"/>
                <a:gd name="T52" fmla="*/ 16 w 867"/>
                <a:gd name="T53" fmla="*/ 22 h 561"/>
                <a:gd name="T54" fmla="*/ 10 w 867"/>
                <a:gd name="T55" fmla="*/ 23 h 561"/>
                <a:gd name="T56" fmla="*/ 17 w 867"/>
                <a:gd name="T57" fmla="*/ 23 h 561"/>
                <a:gd name="T58" fmla="*/ 19 w 867"/>
                <a:gd name="T59" fmla="*/ 23 h 561"/>
                <a:gd name="T60" fmla="*/ 21 w 867"/>
                <a:gd name="T61" fmla="*/ 25 h 561"/>
                <a:gd name="T62" fmla="*/ 24 w 867"/>
                <a:gd name="T63" fmla="*/ 28 h 561"/>
                <a:gd name="T64" fmla="*/ 29 w 867"/>
                <a:gd name="T65" fmla="*/ 27 h 561"/>
                <a:gd name="T66" fmla="*/ 31 w 867"/>
                <a:gd name="T67" fmla="*/ 27 h 561"/>
                <a:gd name="T68" fmla="*/ 33 w 867"/>
                <a:gd name="T69" fmla="*/ 28 h 561"/>
                <a:gd name="T70" fmla="*/ 35 w 867"/>
                <a:gd name="T71" fmla="*/ 26 h 561"/>
                <a:gd name="T72" fmla="*/ 35 w 867"/>
                <a:gd name="T73" fmla="*/ 23 h 561"/>
                <a:gd name="T74" fmla="*/ 34 w 867"/>
                <a:gd name="T75" fmla="*/ 22 h 561"/>
                <a:gd name="T76" fmla="*/ 33 w 867"/>
                <a:gd name="T77" fmla="*/ 21 h 561"/>
                <a:gd name="T78" fmla="*/ 32 w 867"/>
                <a:gd name="T79" fmla="*/ 20 h 561"/>
                <a:gd name="T80" fmla="*/ 33 w 867"/>
                <a:gd name="T81" fmla="*/ 19 h 561"/>
                <a:gd name="T82" fmla="*/ 35 w 867"/>
                <a:gd name="T83" fmla="*/ 18 h 561"/>
                <a:gd name="T84" fmla="*/ 40 w 867"/>
                <a:gd name="T85" fmla="*/ 18 h 561"/>
                <a:gd name="T86" fmla="*/ 37 w 867"/>
                <a:gd name="T87" fmla="*/ 21 h 561"/>
                <a:gd name="T88" fmla="*/ 39 w 867"/>
                <a:gd name="T89" fmla="*/ 21 h 561"/>
                <a:gd name="T90" fmla="*/ 41 w 867"/>
                <a:gd name="T91" fmla="*/ 20 h 561"/>
                <a:gd name="T92" fmla="*/ 42 w 867"/>
                <a:gd name="T93" fmla="*/ 19 h 561"/>
                <a:gd name="T94" fmla="*/ 45 w 867"/>
                <a:gd name="T95" fmla="*/ 18 h 561"/>
                <a:gd name="T96" fmla="*/ 44 w 867"/>
                <a:gd name="T97" fmla="*/ 17 h 561"/>
                <a:gd name="T98" fmla="*/ 42 w 867"/>
                <a:gd name="T99" fmla="*/ 17 h 561"/>
                <a:gd name="T100" fmla="*/ 40 w 867"/>
                <a:gd name="T101" fmla="*/ 16 h 561"/>
                <a:gd name="T102" fmla="*/ 40 w 867"/>
                <a:gd name="T103" fmla="*/ 16 h 561"/>
                <a:gd name="T104" fmla="*/ 41 w 867"/>
                <a:gd name="T105" fmla="*/ 15 h 561"/>
                <a:gd name="T106" fmla="*/ 39 w 867"/>
                <a:gd name="T107" fmla="*/ 15 h 561"/>
                <a:gd name="T108" fmla="*/ 38 w 867"/>
                <a:gd name="T109" fmla="*/ 14 h 561"/>
                <a:gd name="T110" fmla="*/ 35 w 867"/>
                <a:gd name="T111" fmla="*/ 12 h 561"/>
                <a:gd name="T112" fmla="*/ 36 w 867"/>
                <a:gd name="T113" fmla="*/ 12 h 561"/>
                <a:gd name="T114" fmla="*/ 35 w 867"/>
                <a:gd name="T115" fmla="*/ 11 h 561"/>
                <a:gd name="T116" fmla="*/ 36 w 867"/>
                <a:gd name="T117" fmla="*/ 10 h 561"/>
                <a:gd name="T118" fmla="*/ 35 w 867"/>
                <a:gd name="T119" fmla="*/ 9 h 561"/>
                <a:gd name="T120" fmla="*/ 38 w 867"/>
                <a:gd name="T121" fmla="*/ 8 h 561"/>
                <a:gd name="T122" fmla="*/ 33 w 867"/>
                <a:gd name="T123" fmla="*/ 8 h 56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67"/>
                <a:gd name="T187" fmla="*/ 0 h 561"/>
                <a:gd name="T188" fmla="*/ 867 w 867"/>
                <a:gd name="T189" fmla="*/ 561 h 56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67" h="561">
                  <a:moveTo>
                    <a:pt x="607" y="146"/>
                  </a:moveTo>
                  <a:lnTo>
                    <a:pt x="597" y="149"/>
                  </a:lnTo>
                  <a:lnTo>
                    <a:pt x="655" y="127"/>
                  </a:lnTo>
                  <a:lnTo>
                    <a:pt x="634" y="124"/>
                  </a:lnTo>
                  <a:lnTo>
                    <a:pt x="586" y="136"/>
                  </a:lnTo>
                  <a:lnTo>
                    <a:pt x="613" y="119"/>
                  </a:lnTo>
                  <a:lnTo>
                    <a:pt x="645" y="113"/>
                  </a:lnTo>
                  <a:lnTo>
                    <a:pt x="600" y="100"/>
                  </a:lnTo>
                  <a:lnTo>
                    <a:pt x="564" y="119"/>
                  </a:lnTo>
                  <a:lnTo>
                    <a:pt x="567" y="109"/>
                  </a:lnTo>
                  <a:lnTo>
                    <a:pt x="549" y="119"/>
                  </a:lnTo>
                  <a:lnTo>
                    <a:pt x="564" y="99"/>
                  </a:lnTo>
                  <a:lnTo>
                    <a:pt x="545" y="109"/>
                  </a:lnTo>
                  <a:lnTo>
                    <a:pt x="563" y="90"/>
                  </a:lnTo>
                  <a:lnTo>
                    <a:pt x="554" y="94"/>
                  </a:lnTo>
                  <a:lnTo>
                    <a:pt x="506" y="116"/>
                  </a:lnTo>
                  <a:lnTo>
                    <a:pt x="527" y="100"/>
                  </a:lnTo>
                  <a:lnTo>
                    <a:pt x="513" y="99"/>
                  </a:lnTo>
                  <a:lnTo>
                    <a:pt x="564" y="82"/>
                  </a:lnTo>
                  <a:lnTo>
                    <a:pt x="518" y="79"/>
                  </a:lnTo>
                  <a:lnTo>
                    <a:pt x="500" y="91"/>
                  </a:lnTo>
                  <a:lnTo>
                    <a:pt x="519" y="75"/>
                  </a:lnTo>
                  <a:lnTo>
                    <a:pt x="483" y="87"/>
                  </a:lnTo>
                  <a:lnTo>
                    <a:pt x="546" y="69"/>
                  </a:lnTo>
                  <a:lnTo>
                    <a:pt x="521" y="54"/>
                  </a:lnTo>
                  <a:lnTo>
                    <a:pt x="437" y="54"/>
                  </a:lnTo>
                  <a:lnTo>
                    <a:pt x="464" y="72"/>
                  </a:lnTo>
                  <a:lnTo>
                    <a:pt x="412" y="69"/>
                  </a:lnTo>
                  <a:lnTo>
                    <a:pt x="428" y="87"/>
                  </a:lnTo>
                  <a:lnTo>
                    <a:pt x="401" y="79"/>
                  </a:lnTo>
                  <a:lnTo>
                    <a:pt x="406" y="84"/>
                  </a:lnTo>
                  <a:lnTo>
                    <a:pt x="400" y="76"/>
                  </a:lnTo>
                  <a:lnTo>
                    <a:pt x="400" y="61"/>
                  </a:lnTo>
                  <a:lnTo>
                    <a:pt x="389" y="64"/>
                  </a:lnTo>
                  <a:lnTo>
                    <a:pt x="370" y="66"/>
                  </a:lnTo>
                  <a:lnTo>
                    <a:pt x="372" y="72"/>
                  </a:lnTo>
                  <a:lnTo>
                    <a:pt x="354" y="72"/>
                  </a:lnTo>
                  <a:lnTo>
                    <a:pt x="339" y="78"/>
                  </a:lnTo>
                  <a:lnTo>
                    <a:pt x="349" y="61"/>
                  </a:lnTo>
                  <a:lnTo>
                    <a:pt x="336" y="64"/>
                  </a:lnTo>
                  <a:lnTo>
                    <a:pt x="382" y="45"/>
                  </a:lnTo>
                  <a:lnTo>
                    <a:pt x="373" y="3"/>
                  </a:lnTo>
                  <a:lnTo>
                    <a:pt x="283" y="12"/>
                  </a:lnTo>
                  <a:lnTo>
                    <a:pt x="288" y="16"/>
                  </a:lnTo>
                  <a:lnTo>
                    <a:pt x="257" y="21"/>
                  </a:lnTo>
                  <a:lnTo>
                    <a:pt x="233" y="25"/>
                  </a:lnTo>
                  <a:lnTo>
                    <a:pt x="270" y="34"/>
                  </a:lnTo>
                  <a:lnTo>
                    <a:pt x="228" y="36"/>
                  </a:lnTo>
                  <a:lnTo>
                    <a:pt x="257" y="46"/>
                  </a:lnTo>
                  <a:lnTo>
                    <a:pt x="204" y="40"/>
                  </a:lnTo>
                  <a:lnTo>
                    <a:pt x="201" y="64"/>
                  </a:lnTo>
                  <a:lnTo>
                    <a:pt x="213" y="64"/>
                  </a:lnTo>
                  <a:lnTo>
                    <a:pt x="219" y="79"/>
                  </a:lnTo>
                  <a:lnTo>
                    <a:pt x="179" y="75"/>
                  </a:lnTo>
                  <a:lnTo>
                    <a:pt x="170" y="84"/>
                  </a:lnTo>
                  <a:lnTo>
                    <a:pt x="189" y="103"/>
                  </a:lnTo>
                  <a:lnTo>
                    <a:pt x="160" y="121"/>
                  </a:lnTo>
                  <a:lnTo>
                    <a:pt x="107" y="122"/>
                  </a:lnTo>
                  <a:lnTo>
                    <a:pt x="173" y="106"/>
                  </a:lnTo>
                  <a:lnTo>
                    <a:pt x="146" y="79"/>
                  </a:lnTo>
                  <a:lnTo>
                    <a:pt x="203" y="24"/>
                  </a:lnTo>
                  <a:lnTo>
                    <a:pt x="258" y="0"/>
                  </a:lnTo>
                  <a:lnTo>
                    <a:pt x="142" y="11"/>
                  </a:lnTo>
                  <a:lnTo>
                    <a:pt x="74" y="43"/>
                  </a:lnTo>
                  <a:lnTo>
                    <a:pt x="0" y="106"/>
                  </a:lnTo>
                  <a:lnTo>
                    <a:pt x="79" y="124"/>
                  </a:lnTo>
                  <a:lnTo>
                    <a:pt x="9" y="125"/>
                  </a:lnTo>
                  <a:lnTo>
                    <a:pt x="16" y="149"/>
                  </a:lnTo>
                  <a:lnTo>
                    <a:pt x="60" y="157"/>
                  </a:lnTo>
                  <a:lnTo>
                    <a:pt x="66" y="154"/>
                  </a:lnTo>
                  <a:lnTo>
                    <a:pt x="80" y="151"/>
                  </a:lnTo>
                  <a:lnTo>
                    <a:pt x="98" y="169"/>
                  </a:lnTo>
                  <a:lnTo>
                    <a:pt x="231" y="172"/>
                  </a:lnTo>
                  <a:lnTo>
                    <a:pt x="197" y="155"/>
                  </a:lnTo>
                  <a:lnTo>
                    <a:pt x="258" y="181"/>
                  </a:lnTo>
                  <a:lnTo>
                    <a:pt x="236" y="164"/>
                  </a:lnTo>
                  <a:lnTo>
                    <a:pt x="337" y="172"/>
                  </a:lnTo>
                  <a:lnTo>
                    <a:pt x="330" y="152"/>
                  </a:lnTo>
                  <a:lnTo>
                    <a:pt x="357" y="140"/>
                  </a:lnTo>
                  <a:lnTo>
                    <a:pt x="355" y="154"/>
                  </a:lnTo>
                  <a:lnTo>
                    <a:pt x="380" y="161"/>
                  </a:lnTo>
                  <a:lnTo>
                    <a:pt x="370" y="178"/>
                  </a:lnTo>
                  <a:lnTo>
                    <a:pt x="398" y="181"/>
                  </a:lnTo>
                  <a:lnTo>
                    <a:pt x="391" y="188"/>
                  </a:lnTo>
                  <a:lnTo>
                    <a:pt x="406" y="185"/>
                  </a:lnTo>
                  <a:lnTo>
                    <a:pt x="413" y="212"/>
                  </a:lnTo>
                  <a:lnTo>
                    <a:pt x="380" y="222"/>
                  </a:lnTo>
                  <a:lnTo>
                    <a:pt x="379" y="231"/>
                  </a:lnTo>
                  <a:lnTo>
                    <a:pt x="424" y="216"/>
                  </a:lnTo>
                  <a:lnTo>
                    <a:pt x="443" y="219"/>
                  </a:lnTo>
                  <a:lnTo>
                    <a:pt x="458" y="240"/>
                  </a:lnTo>
                  <a:lnTo>
                    <a:pt x="470" y="230"/>
                  </a:lnTo>
                  <a:lnTo>
                    <a:pt x="466" y="251"/>
                  </a:lnTo>
                  <a:lnTo>
                    <a:pt x="486" y="252"/>
                  </a:lnTo>
                  <a:lnTo>
                    <a:pt x="477" y="306"/>
                  </a:lnTo>
                  <a:lnTo>
                    <a:pt x="445" y="324"/>
                  </a:lnTo>
                  <a:lnTo>
                    <a:pt x="500" y="328"/>
                  </a:lnTo>
                  <a:lnTo>
                    <a:pt x="524" y="310"/>
                  </a:lnTo>
                  <a:lnTo>
                    <a:pt x="563" y="337"/>
                  </a:lnTo>
                  <a:lnTo>
                    <a:pt x="546" y="351"/>
                  </a:lnTo>
                  <a:lnTo>
                    <a:pt x="506" y="351"/>
                  </a:lnTo>
                  <a:lnTo>
                    <a:pt x="488" y="355"/>
                  </a:lnTo>
                  <a:lnTo>
                    <a:pt x="498" y="334"/>
                  </a:lnTo>
                  <a:lnTo>
                    <a:pt x="422" y="333"/>
                  </a:lnTo>
                  <a:lnTo>
                    <a:pt x="372" y="352"/>
                  </a:lnTo>
                  <a:lnTo>
                    <a:pt x="380" y="382"/>
                  </a:lnTo>
                  <a:lnTo>
                    <a:pt x="297" y="397"/>
                  </a:lnTo>
                  <a:lnTo>
                    <a:pt x="303" y="409"/>
                  </a:lnTo>
                  <a:lnTo>
                    <a:pt x="295" y="415"/>
                  </a:lnTo>
                  <a:lnTo>
                    <a:pt x="295" y="396"/>
                  </a:lnTo>
                  <a:lnTo>
                    <a:pt x="234" y="391"/>
                  </a:lnTo>
                  <a:lnTo>
                    <a:pt x="188" y="427"/>
                  </a:lnTo>
                  <a:lnTo>
                    <a:pt x="233" y="442"/>
                  </a:lnTo>
                  <a:lnTo>
                    <a:pt x="279" y="433"/>
                  </a:lnTo>
                  <a:lnTo>
                    <a:pt x="285" y="428"/>
                  </a:lnTo>
                  <a:lnTo>
                    <a:pt x="318" y="430"/>
                  </a:lnTo>
                  <a:lnTo>
                    <a:pt x="328" y="410"/>
                  </a:lnTo>
                  <a:lnTo>
                    <a:pt x="337" y="422"/>
                  </a:lnTo>
                  <a:lnTo>
                    <a:pt x="337" y="439"/>
                  </a:lnTo>
                  <a:lnTo>
                    <a:pt x="360" y="425"/>
                  </a:lnTo>
                  <a:lnTo>
                    <a:pt x="374" y="427"/>
                  </a:lnTo>
                  <a:lnTo>
                    <a:pt x="367" y="446"/>
                  </a:lnTo>
                  <a:lnTo>
                    <a:pt x="389" y="461"/>
                  </a:lnTo>
                  <a:lnTo>
                    <a:pt x="392" y="473"/>
                  </a:lnTo>
                  <a:lnTo>
                    <a:pt x="418" y="478"/>
                  </a:lnTo>
                  <a:lnTo>
                    <a:pt x="392" y="487"/>
                  </a:lnTo>
                  <a:lnTo>
                    <a:pt x="413" y="501"/>
                  </a:lnTo>
                  <a:lnTo>
                    <a:pt x="457" y="522"/>
                  </a:lnTo>
                  <a:lnTo>
                    <a:pt x="516" y="542"/>
                  </a:lnTo>
                  <a:lnTo>
                    <a:pt x="575" y="561"/>
                  </a:lnTo>
                  <a:lnTo>
                    <a:pt x="573" y="537"/>
                  </a:lnTo>
                  <a:lnTo>
                    <a:pt x="540" y="503"/>
                  </a:lnTo>
                  <a:lnTo>
                    <a:pt x="507" y="469"/>
                  </a:lnTo>
                  <a:lnTo>
                    <a:pt x="548" y="488"/>
                  </a:lnTo>
                  <a:lnTo>
                    <a:pt x="555" y="473"/>
                  </a:lnTo>
                  <a:lnTo>
                    <a:pt x="580" y="501"/>
                  </a:lnTo>
                  <a:lnTo>
                    <a:pt x="586" y="495"/>
                  </a:lnTo>
                  <a:lnTo>
                    <a:pt x="598" y="506"/>
                  </a:lnTo>
                  <a:lnTo>
                    <a:pt x="625" y="516"/>
                  </a:lnTo>
                  <a:lnTo>
                    <a:pt x="633" y="524"/>
                  </a:lnTo>
                  <a:lnTo>
                    <a:pt x="634" y="509"/>
                  </a:lnTo>
                  <a:lnTo>
                    <a:pt x="648" y="506"/>
                  </a:lnTo>
                  <a:lnTo>
                    <a:pt x="654" y="473"/>
                  </a:lnTo>
                  <a:lnTo>
                    <a:pt x="664" y="485"/>
                  </a:lnTo>
                  <a:lnTo>
                    <a:pt x="670" y="469"/>
                  </a:lnTo>
                  <a:lnTo>
                    <a:pt x="673" y="455"/>
                  </a:lnTo>
                  <a:lnTo>
                    <a:pt x="663" y="451"/>
                  </a:lnTo>
                  <a:lnTo>
                    <a:pt x="660" y="442"/>
                  </a:lnTo>
                  <a:lnTo>
                    <a:pt x="664" y="431"/>
                  </a:lnTo>
                  <a:lnTo>
                    <a:pt x="658" y="424"/>
                  </a:lnTo>
                  <a:lnTo>
                    <a:pt x="649" y="419"/>
                  </a:lnTo>
                  <a:lnTo>
                    <a:pt x="639" y="418"/>
                  </a:lnTo>
                  <a:lnTo>
                    <a:pt x="628" y="404"/>
                  </a:lnTo>
                  <a:lnTo>
                    <a:pt x="622" y="410"/>
                  </a:lnTo>
                  <a:lnTo>
                    <a:pt x="630" y="397"/>
                  </a:lnTo>
                  <a:lnTo>
                    <a:pt x="619" y="401"/>
                  </a:lnTo>
                  <a:lnTo>
                    <a:pt x="621" y="390"/>
                  </a:lnTo>
                  <a:lnTo>
                    <a:pt x="621" y="375"/>
                  </a:lnTo>
                  <a:lnTo>
                    <a:pt x="598" y="378"/>
                  </a:lnTo>
                  <a:lnTo>
                    <a:pt x="603" y="369"/>
                  </a:lnTo>
                  <a:lnTo>
                    <a:pt x="601" y="360"/>
                  </a:lnTo>
                  <a:lnTo>
                    <a:pt x="594" y="345"/>
                  </a:lnTo>
                  <a:lnTo>
                    <a:pt x="622" y="364"/>
                  </a:lnTo>
                  <a:lnTo>
                    <a:pt x="634" y="354"/>
                  </a:lnTo>
                  <a:lnTo>
                    <a:pt x="630" y="339"/>
                  </a:lnTo>
                  <a:lnTo>
                    <a:pt x="649" y="337"/>
                  </a:lnTo>
                  <a:lnTo>
                    <a:pt x="645" y="331"/>
                  </a:lnTo>
                  <a:lnTo>
                    <a:pt x="664" y="337"/>
                  </a:lnTo>
                  <a:lnTo>
                    <a:pt x="694" y="351"/>
                  </a:lnTo>
                  <a:lnTo>
                    <a:pt x="706" y="343"/>
                  </a:lnTo>
                  <a:lnTo>
                    <a:pt x="682" y="361"/>
                  </a:lnTo>
                  <a:lnTo>
                    <a:pt x="748" y="342"/>
                  </a:lnTo>
                  <a:lnTo>
                    <a:pt x="718" y="358"/>
                  </a:lnTo>
                  <a:lnTo>
                    <a:pt x="689" y="375"/>
                  </a:lnTo>
                  <a:lnTo>
                    <a:pt x="701" y="376"/>
                  </a:lnTo>
                  <a:lnTo>
                    <a:pt x="695" y="387"/>
                  </a:lnTo>
                  <a:lnTo>
                    <a:pt x="716" y="385"/>
                  </a:lnTo>
                  <a:lnTo>
                    <a:pt x="709" y="401"/>
                  </a:lnTo>
                  <a:lnTo>
                    <a:pt x="719" y="393"/>
                  </a:lnTo>
                  <a:lnTo>
                    <a:pt x="731" y="401"/>
                  </a:lnTo>
                  <a:lnTo>
                    <a:pt x="749" y="404"/>
                  </a:lnTo>
                  <a:lnTo>
                    <a:pt x="751" y="384"/>
                  </a:lnTo>
                  <a:lnTo>
                    <a:pt x="754" y="381"/>
                  </a:lnTo>
                  <a:lnTo>
                    <a:pt x="769" y="363"/>
                  </a:lnTo>
                  <a:lnTo>
                    <a:pt x="783" y="376"/>
                  </a:lnTo>
                  <a:lnTo>
                    <a:pt x="792" y="366"/>
                  </a:lnTo>
                  <a:lnTo>
                    <a:pt x="809" y="363"/>
                  </a:lnTo>
                  <a:lnTo>
                    <a:pt x="797" y="357"/>
                  </a:lnTo>
                  <a:lnTo>
                    <a:pt x="824" y="352"/>
                  </a:lnTo>
                  <a:lnTo>
                    <a:pt x="806" y="348"/>
                  </a:lnTo>
                  <a:lnTo>
                    <a:pt x="827" y="340"/>
                  </a:lnTo>
                  <a:lnTo>
                    <a:pt x="852" y="339"/>
                  </a:lnTo>
                  <a:lnTo>
                    <a:pt x="852" y="336"/>
                  </a:lnTo>
                  <a:lnTo>
                    <a:pt x="846" y="328"/>
                  </a:lnTo>
                  <a:lnTo>
                    <a:pt x="867" y="328"/>
                  </a:lnTo>
                  <a:lnTo>
                    <a:pt x="839" y="313"/>
                  </a:lnTo>
                  <a:lnTo>
                    <a:pt x="830" y="322"/>
                  </a:lnTo>
                  <a:lnTo>
                    <a:pt x="818" y="322"/>
                  </a:lnTo>
                  <a:lnTo>
                    <a:pt x="818" y="313"/>
                  </a:lnTo>
                  <a:lnTo>
                    <a:pt x="791" y="325"/>
                  </a:lnTo>
                  <a:lnTo>
                    <a:pt x="789" y="319"/>
                  </a:lnTo>
                  <a:lnTo>
                    <a:pt x="809" y="299"/>
                  </a:lnTo>
                  <a:lnTo>
                    <a:pt x="797" y="306"/>
                  </a:lnTo>
                  <a:lnTo>
                    <a:pt x="758" y="304"/>
                  </a:lnTo>
                  <a:lnTo>
                    <a:pt x="785" y="299"/>
                  </a:lnTo>
                  <a:lnTo>
                    <a:pt x="755" y="301"/>
                  </a:lnTo>
                  <a:lnTo>
                    <a:pt x="778" y="297"/>
                  </a:lnTo>
                  <a:lnTo>
                    <a:pt x="758" y="296"/>
                  </a:lnTo>
                  <a:lnTo>
                    <a:pt x="789" y="290"/>
                  </a:lnTo>
                  <a:lnTo>
                    <a:pt x="788" y="285"/>
                  </a:lnTo>
                  <a:lnTo>
                    <a:pt x="767" y="278"/>
                  </a:lnTo>
                  <a:lnTo>
                    <a:pt x="760" y="276"/>
                  </a:lnTo>
                  <a:lnTo>
                    <a:pt x="769" y="261"/>
                  </a:lnTo>
                  <a:lnTo>
                    <a:pt x="746" y="278"/>
                  </a:lnTo>
                  <a:lnTo>
                    <a:pt x="739" y="266"/>
                  </a:lnTo>
                  <a:lnTo>
                    <a:pt x="725" y="273"/>
                  </a:lnTo>
                  <a:lnTo>
                    <a:pt x="734" y="263"/>
                  </a:lnTo>
                  <a:lnTo>
                    <a:pt x="710" y="272"/>
                  </a:lnTo>
                  <a:lnTo>
                    <a:pt x="724" y="258"/>
                  </a:lnTo>
                  <a:lnTo>
                    <a:pt x="706" y="258"/>
                  </a:lnTo>
                  <a:lnTo>
                    <a:pt x="691" y="252"/>
                  </a:lnTo>
                  <a:lnTo>
                    <a:pt x="673" y="249"/>
                  </a:lnTo>
                  <a:lnTo>
                    <a:pt x="703" y="245"/>
                  </a:lnTo>
                  <a:lnTo>
                    <a:pt x="649" y="234"/>
                  </a:lnTo>
                  <a:lnTo>
                    <a:pt x="676" y="231"/>
                  </a:lnTo>
                  <a:lnTo>
                    <a:pt x="648" y="225"/>
                  </a:lnTo>
                  <a:lnTo>
                    <a:pt x="689" y="227"/>
                  </a:lnTo>
                  <a:lnTo>
                    <a:pt x="675" y="221"/>
                  </a:lnTo>
                  <a:lnTo>
                    <a:pt x="698" y="216"/>
                  </a:lnTo>
                  <a:lnTo>
                    <a:pt x="658" y="212"/>
                  </a:lnTo>
                  <a:lnTo>
                    <a:pt x="675" y="207"/>
                  </a:lnTo>
                  <a:lnTo>
                    <a:pt x="658" y="206"/>
                  </a:lnTo>
                  <a:lnTo>
                    <a:pt x="688" y="205"/>
                  </a:lnTo>
                  <a:lnTo>
                    <a:pt x="661" y="200"/>
                  </a:lnTo>
                  <a:lnTo>
                    <a:pt x="739" y="207"/>
                  </a:lnTo>
                  <a:lnTo>
                    <a:pt x="679" y="190"/>
                  </a:lnTo>
                  <a:lnTo>
                    <a:pt x="637" y="190"/>
                  </a:lnTo>
                  <a:lnTo>
                    <a:pt x="739" y="182"/>
                  </a:lnTo>
                  <a:lnTo>
                    <a:pt x="719" y="155"/>
                  </a:lnTo>
                  <a:lnTo>
                    <a:pt x="661" y="179"/>
                  </a:lnTo>
                  <a:lnTo>
                    <a:pt x="634" y="185"/>
                  </a:lnTo>
                  <a:lnTo>
                    <a:pt x="697" y="160"/>
                  </a:lnTo>
                  <a:lnTo>
                    <a:pt x="637" y="170"/>
                  </a:lnTo>
                  <a:lnTo>
                    <a:pt x="721" y="145"/>
                  </a:lnTo>
                  <a:lnTo>
                    <a:pt x="673" y="137"/>
                  </a:lnTo>
                  <a:lnTo>
                    <a:pt x="655" y="140"/>
                  </a:lnTo>
                  <a:lnTo>
                    <a:pt x="676" y="130"/>
                  </a:lnTo>
                  <a:lnTo>
                    <a:pt x="622" y="146"/>
                  </a:lnTo>
                  <a:lnTo>
                    <a:pt x="591" y="169"/>
                  </a:lnTo>
                  <a:lnTo>
                    <a:pt x="607" y="14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5" name="Freeform 769">
              <a:extLst>
                <a:ext uri="{FF2B5EF4-FFF2-40B4-BE49-F238E27FC236}">
                  <a16:creationId xmlns:a16="http://schemas.microsoft.com/office/drawing/2014/main" xmlns="" id="{9B969826-DF9B-4230-875C-265F3CA25E10}"/>
                </a:ext>
              </a:extLst>
            </p:cNvPr>
            <p:cNvSpPr>
              <a:spLocks noChangeAspect="1"/>
            </p:cNvSpPr>
            <p:nvPr/>
          </p:nvSpPr>
          <p:spPr bwMode="auto">
            <a:xfrm>
              <a:off x="1553" y="1160"/>
              <a:ext cx="397" cy="92"/>
            </a:xfrm>
            <a:custGeom>
              <a:avLst/>
              <a:gdLst>
                <a:gd name="T0" fmla="*/ 14 w 1058"/>
                <a:gd name="T1" fmla="*/ 9 h 244"/>
                <a:gd name="T2" fmla="*/ 10 w 1058"/>
                <a:gd name="T3" fmla="*/ 11 h 244"/>
                <a:gd name="T4" fmla="*/ 8 w 1058"/>
                <a:gd name="T5" fmla="*/ 10 h 244"/>
                <a:gd name="T6" fmla="*/ 10 w 1058"/>
                <a:gd name="T7" fmla="*/ 9 h 244"/>
                <a:gd name="T8" fmla="*/ 7 w 1058"/>
                <a:gd name="T9" fmla="*/ 9 h 244"/>
                <a:gd name="T10" fmla="*/ 15 w 1058"/>
                <a:gd name="T11" fmla="*/ 8 h 244"/>
                <a:gd name="T12" fmla="*/ 12 w 1058"/>
                <a:gd name="T13" fmla="*/ 5 h 244"/>
                <a:gd name="T14" fmla="*/ 17 w 1058"/>
                <a:gd name="T15" fmla="*/ 5 h 244"/>
                <a:gd name="T16" fmla="*/ 19 w 1058"/>
                <a:gd name="T17" fmla="*/ 6 h 244"/>
                <a:gd name="T18" fmla="*/ 18 w 1058"/>
                <a:gd name="T19" fmla="*/ 5 h 244"/>
                <a:gd name="T20" fmla="*/ 26 w 1058"/>
                <a:gd name="T21" fmla="*/ 4 h 244"/>
                <a:gd name="T22" fmla="*/ 30 w 1058"/>
                <a:gd name="T23" fmla="*/ 3 h 244"/>
                <a:gd name="T24" fmla="*/ 21 w 1058"/>
                <a:gd name="T25" fmla="*/ 3 h 244"/>
                <a:gd name="T26" fmla="*/ 13 w 1058"/>
                <a:gd name="T27" fmla="*/ 4 h 244"/>
                <a:gd name="T28" fmla="*/ 20 w 1058"/>
                <a:gd name="T29" fmla="*/ 3 h 244"/>
                <a:gd name="T30" fmla="*/ 11 w 1058"/>
                <a:gd name="T31" fmla="*/ 4 h 244"/>
                <a:gd name="T32" fmla="*/ 9 w 1058"/>
                <a:gd name="T33" fmla="*/ 4 h 244"/>
                <a:gd name="T34" fmla="*/ 17 w 1058"/>
                <a:gd name="T35" fmla="*/ 3 h 244"/>
                <a:gd name="T36" fmla="*/ 8 w 1058"/>
                <a:gd name="T37" fmla="*/ 3 h 244"/>
                <a:gd name="T38" fmla="*/ 14 w 1058"/>
                <a:gd name="T39" fmla="*/ 3 h 244"/>
                <a:gd name="T40" fmla="*/ 7 w 1058"/>
                <a:gd name="T41" fmla="*/ 2 h 244"/>
                <a:gd name="T42" fmla="*/ 16 w 1058"/>
                <a:gd name="T43" fmla="*/ 2 h 244"/>
                <a:gd name="T44" fmla="*/ 27 w 1058"/>
                <a:gd name="T45" fmla="*/ 2 h 244"/>
                <a:gd name="T46" fmla="*/ 26 w 1058"/>
                <a:gd name="T47" fmla="*/ 0 h 244"/>
                <a:gd name="T48" fmla="*/ 34 w 1058"/>
                <a:gd name="T49" fmla="*/ 1 h 244"/>
                <a:gd name="T50" fmla="*/ 32 w 1058"/>
                <a:gd name="T51" fmla="*/ 0 h 244"/>
                <a:gd name="T52" fmla="*/ 44 w 1058"/>
                <a:gd name="T53" fmla="*/ 1 h 244"/>
                <a:gd name="T54" fmla="*/ 56 w 1058"/>
                <a:gd name="T55" fmla="*/ 1 h 244"/>
                <a:gd name="T56" fmla="*/ 48 w 1058"/>
                <a:gd name="T57" fmla="*/ 2 h 244"/>
                <a:gd name="T58" fmla="*/ 40 w 1058"/>
                <a:gd name="T59" fmla="*/ 3 h 244"/>
                <a:gd name="T60" fmla="*/ 49 w 1058"/>
                <a:gd name="T61" fmla="*/ 3 h 244"/>
                <a:gd name="T62" fmla="*/ 41 w 1058"/>
                <a:gd name="T63" fmla="*/ 4 h 244"/>
                <a:gd name="T64" fmla="*/ 32 w 1058"/>
                <a:gd name="T65" fmla="*/ 6 h 244"/>
                <a:gd name="T66" fmla="*/ 24 w 1058"/>
                <a:gd name="T67" fmla="*/ 7 h 244"/>
                <a:gd name="T68" fmla="*/ 29 w 1058"/>
                <a:gd name="T69" fmla="*/ 8 h 244"/>
                <a:gd name="T70" fmla="*/ 23 w 1058"/>
                <a:gd name="T71" fmla="*/ 8 h 244"/>
                <a:gd name="T72" fmla="*/ 28 w 1058"/>
                <a:gd name="T73" fmla="*/ 8 h 244"/>
                <a:gd name="T74" fmla="*/ 20 w 1058"/>
                <a:gd name="T75" fmla="*/ 10 h 244"/>
                <a:gd name="T76" fmla="*/ 20 w 1058"/>
                <a:gd name="T77" fmla="*/ 11 h 244"/>
                <a:gd name="T78" fmla="*/ 14 w 1058"/>
                <a:gd name="T79" fmla="*/ 11 h 244"/>
                <a:gd name="T80" fmla="*/ 19 w 1058"/>
                <a:gd name="T81" fmla="*/ 13 h 244"/>
                <a:gd name="T82" fmla="*/ 13 w 1058"/>
                <a:gd name="T83" fmla="*/ 13 h 244"/>
                <a:gd name="T84" fmla="*/ 6 w 1058"/>
                <a:gd name="T85" fmla="*/ 13 h 244"/>
                <a:gd name="T86" fmla="*/ 0 w 1058"/>
                <a:gd name="T87" fmla="*/ 13 h 244"/>
                <a:gd name="T88" fmla="*/ 5 w 1058"/>
                <a:gd name="T89" fmla="*/ 11 h 244"/>
                <a:gd name="T90" fmla="*/ 3 w 1058"/>
                <a:gd name="T91" fmla="*/ 10 h 244"/>
                <a:gd name="T92" fmla="*/ 10 w 1058"/>
                <a:gd name="T93" fmla="*/ 11 h 244"/>
                <a:gd name="T94" fmla="*/ 14 w 1058"/>
                <a:gd name="T95" fmla="*/ 9 h 24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58"/>
                <a:gd name="T145" fmla="*/ 0 h 244"/>
                <a:gd name="T146" fmla="*/ 1058 w 1058"/>
                <a:gd name="T147" fmla="*/ 244 h 24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58" h="244">
                  <a:moveTo>
                    <a:pt x="264" y="178"/>
                  </a:moveTo>
                  <a:lnTo>
                    <a:pt x="195" y="200"/>
                  </a:lnTo>
                  <a:lnTo>
                    <a:pt x="158" y="182"/>
                  </a:lnTo>
                  <a:lnTo>
                    <a:pt x="191" y="171"/>
                  </a:lnTo>
                  <a:lnTo>
                    <a:pt x="126" y="160"/>
                  </a:lnTo>
                  <a:lnTo>
                    <a:pt x="291" y="144"/>
                  </a:lnTo>
                  <a:lnTo>
                    <a:pt x="219" y="96"/>
                  </a:lnTo>
                  <a:lnTo>
                    <a:pt x="316" y="91"/>
                  </a:lnTo>
                  <a:lnTo>
                    <a:pt x="358" y="108"/>
                  </a:lnTo>
                  <a:lnTo>
                    <a:pt x="332" y="88"/>
                  </a:lnTo>
                  <a:lnTo>
                    <a:pt x="483" y="69"/>
                  </a:lnTo>
                  <a:lnTo>
                    <a:pt x="562" y="51"/>
                  </a:lnTo>
                  <a:lnTo>
                    <a:pt x="403" y="65"/>
                  </a:lnTo>
                  <a:lnTo>
                    <a:pt x="241" y="78"/>
                  </a:lnTo>
                  <a:lnTo>
                    <a:pt x="379" y="60"/>
                  </a:lnTo>
                  <a:lnTo>
                    <a:pt x="216" y="78"/>
                  </a:lnTo>
                  <a:lnTo>
                    <a:pt x="168" y="69"/>
                  </a:lnTo>
                  <a:lnTo>
                    <a:pt x="319" y="56"/>
                  </a:lnTo>
                  <a:lnTo>
                    <a:pt x="158" y="59"/>
                  </a:lnTo>
                  <a:lnTo>
                    <a:pt x="258" y="50"/>
                  </a:lnTo>
                  <a:lnTo>
                    <a:pt x="132" y="45"/>
                  </a:lnTo>
                  <a:lnTo>
                    <a:pt x="300" y="27"/>
                  </a:lnTo>
                  <a:lnTo>
                    <a:pt x="506" y="38"/>
                  </a:lnTo>
                  <a:lnTo>
                    <a:pt x="480" y="6"/>
                  </a:lnTo>
                  <a:lnTo>
                    <a:pt x="646" y="12"/>
                  </a:lnTo>
                  <a:lnTo>
                    <a:pt x="607" y="0"/>
                  </a:lnTo>
                  <a:lnTo>
                    <a:pt x="831" y="12"/>
                  </a:lnTo>
                  <a:lnTo>
                    <a:pt x="1058" y="23"/>
                  </a:lnTo>
                  <a:lnTo>
                    <a:pt x="909" y="42"/>
                  </a:lnTo>
                  <a:lnTo>
                    <a:pt x="756" y="63"/>
                  </a:lnTo>
                  <a:lnTo>
                    <a:pt x="932" y="50"/>
                  </a:lnTo>
                  <a:lnTo>
                    <a:pt x="773" y="78"/>
                  </a:lnTo>
                  <a:lnTo>
                    <a:pt x="607" y="111"/>
                  </a:lnTo>
                  <a:lnTo>
                    <a:pt x="455" y="124"/>
                  </a:lnTo>
                  <a:lnTo>
                    <a:pt x="543" y="139"/>
                  </a:lnTo>
                  <a:lnTo>
                    <a:pt x="425" y="148"/>
                  </a:lnTo>
                  <a:lnTo>
                    <a:pt x="522" y="154"/>
                  </a:lnTo>
                  <a:lnTo>
                    <a:pt x="386" y="182"/>
                  </a:lnTo>
                  <a:lnTo>
                    <a:pt x="376" y="202"/>
                  </a:lnTo>
                  <a:lnTo>
                    <a:pt x="267" y="208"/>
                  </a:lnTo>
                  <a:lnTo>
                    <a:pt x="352" y="235"/>
                  </a:lnTo>
                  <a:lnTo>
                    <a:pt x="243" y="244"/>
                  </a:lnTo>
                  <a:lnTo>
                    <a:pt x="120" y="241"/>
                  </a:lnTo>
                  <a:lnTo>
                    <a:pt x="0" y="238"/>
                  </a:lnTo>
                  <a:lnTo>
                    <a:pt x="83" y="211"/>
                  </a:lnTo>
                  <a:lnTo>
                    <a:pt x="67" y="191"/>
                  </a:lnTo>
                  <a:lnTo>
                    <a:pt x="195" y="205"/>
                  </a:lnTo>
                  <a:lnTo>
                    <a:pt x="264" y="17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6" name="Freeform 770">
              <a:extLst>
                <a:ext uri="{FF2B5EF4-FFF2-40B4-BE49-F238E27FC236}">
                  <a16:creationId xmlns:a16="http://schemas.microsoft.com/office/drawing/2014/main" xmlns="" id="{617A7C9A-31AB-4F02-A479-DF43141899B1}"/>
                </a:ext>
              </a:extLst>
            </p:cNvPr>
            <p:cNvSpPr>
              <a:spLocks noChangeAspect="1"/>
            </p:cNvSpPr>
            <p:nvPr/>
          </p:nvSpPr>
          <p:spPr bwMode="auto">
            <a:xfrm>
              <a:off x="1072" y="1301"/>
              <a:ext cx="220" cy="83"/>
            </a:xfrm>
            <a:custGeom>
              <a:avLst/>
              <a:gdLst>
                <a:gd name="T0" fmla="*/ 20 w 585"/>
                <a:gd name="T1" fmla="*/ 10 h 222"/>
                <a:gd name="T2" fmla="*/ 20 w 585"/>
                <a:gd name="T3" fmla="*/ 10 h 222"/>
                <a:gd name="T4" fmla="*/ 18 w 585"/>
                <a:gd name="T5" fmla="*/ 9 h 222"/>
                <a:gd name="T6" fmla="*/ 15 w 585"/>
                <a:gd name="T7" fmla="*/ 10 h 222"/>
                <a:gd name="T8" fmla="*/ 10 w 585"/>
                <a:gd name="T9" fmla="*/ 11 h 222"/>
                <a:gd name="T10" fmla="*/ 5 w 585"/>
                <a:gd name="T11" fmla="*/ 12 h 222"/>
                <a:gd name="T12" fmla="*/ 5 w 585"/>
                <a:gd name="T13" fmla="*/ 10 h 222"/>
                <a:gd name="T14" fmla="*/ 0 w 585"/>
                <a:gd name="T15" fmla="*/ 9 h 222"/>
                <a:gd name="T16" fmla="*/ 1 w 585"/>
                <a:gd name="T17" fmla="*/ 8 h 222"/>
                <a:gd name="T18" fmla="*/ 6 w 585"/>
                <a:gd name="T19" fmla="*/ 7 h 222"/>
                <a:gd name="T20" fmla="*/ 12 w 585"/>
                <a:gd name="T21" fmla="*/ 7 h 222"/>
                <a:gd name="T22" fmla="*/ 7 w 585"/>
                <a:gd name="T23" fmla="*/ 6 h 222"/>
                <a:gd name="T24" fmla="*/ 2 w 585"/>
                <a:gd name="T25" fmla="*/ 6 h 222"/>
                <a:gd name="T26" fmla="*/ 1 w 585"/>
                <a:gd name="T27" fmla="*/ 6 h 222"/>
                <a:gd name="T28" fmla="*/ 8 w 585"/>
                <a:gd name="T29" fmla="*/ 4 h 222"/>
                <a:gd name="T30" fmla="*/ 3 w 585"/>
                <a:gd name="T31" fmla="*/ 4 h 222"/>
                <a:gd name="T32" fmla="*/ 4 w 585"/>
                <a:gd name="T33" fmla="*/ 4 h 222"/>
                <a:gd name="T34" fmla="*/ 2 w 585"/>
                <a:gd name="T35" fmla="*/ 4 h 222"/>
                <a:gd name="T36" fmla="*/ 5 w 585"/>
                <a:gd name="T37" fmla="*/ 2 h 222"/>
                <a:gd name="T38" fmla="*/ 5 w 585"/>
                <a:gd name="T39" fmla="*/ 2 h 222"/>
                <a:gd name="T40" fmla="*/ 10 w 585"/>
                <a:gd name="T41" fmla="*/ 1 h 222"/>
                <a:gd name="T42" fmla="*/ 15 w 585"/>
                <a:gd name="T43" fmla="*/ 0 h 222"/>
                <a:gd name="T44" fmla="*/ 15 w 585"/>
                <a:gd name="T45" fmla="*/ 0 h 222"/>
                <a:gd name="T46" fmla="*/ 13 w 585"/>
                <a:gd name="T47" fmla="*/ 2 h 222"/>
                <a:gd name="T48" fmla="*/ 15 w 585"/>
                <a:gd name="T49" fmla="*/ 1 h 222"/>
                <a:gd name="T50" fmla="*/ 16 w 585"/>
                <a:gd name="T51" fmla="*/ 1 h 222"/>
                <a:gd name="T52" fmla="*/ 18 w 585"/>
                <a:gd name="T53" fmla="*/ 2 h 222"/>
                <a:gd name="T54" fmla="*/ 17 w 585"/>
                <a:gd name="T55" fmla="*/ 3 h 222"/>
                <a:gd name="T56" fmla="*/ 18 w 585"/>
                <a:gd name="T57" fmla="*/ 2 h 222"/>
                <a:gd name="T58" fmla="*/ 20 w 585"/>
                <a:gd name="T59" fmla="*/ 2 h 222"/>
                <a:gd name="T60" fmla="*/ 21 w 585"/>
                <a:gd name="T61" fmla="*/ 1 h 222"/>
                <a:gd name="T62" fmla="*/ 21 w 585"/>
                <a:gd name="T63" fmla="*/ 1 h 222"/>
                <a:gd name="T64" fmla="*/ 23 w 585"/>
                <a:gd name="T65" fmla="*/ 2 h 222"/>
                <a:gd name="T66" fmla="*/ 22 w 585"/>
                <a:gd name="T67" fmla="*/ 4 h 222"/>
                <a:gd name="T68" fmla="*/ 24 w 585"/>
                <a:gd name="T69" fmla="*/ 3 h 222"/>
                <a:gd name="T70" fmla="*/ 26 w 585"/>
                <a:gd name="T71" fmla="*/ 0 h 222"/>
                <a:gd name="T72" fmla="*/ 29 w 585"/>
                <a:gd name="T73" fmla="*/ 0 h 222"/>
                <a:gd name="T74" fmla="*/ 29 w 585"/>
                <a:gd name="T75" fmla="*/ 2 h 222"/>
                <a:gd name="T76" fmla="*/ 27 w 585"/>
                <a:gd name="T77" fmla="*/ 5 h 222"/>
                <a:gd name="T78" fmla="*/ 27 w 585"/>
                <a:gd name="T79" fmla="*/ 6 h 222"/>
                <a:gd name="T80" fmla="*/ 28 w 585"/>
                <a:gd name="T81" fmla="*/ 7 h 222"/>
                <a:gd name="T82" fmla="*/ 31 w 585"/>
                <a:gd name="T83" fmla="*/ 7 h 222"/>
                <a:gd name="T84" fmla="*/ 31 w 585"/>
                <a:gd name="T85" fmla="*/ 8 h 222"/>
                <a:gd name="T86" fmla="*/ 29 w 585"/>
                <a:gd name="T87" fmla="*/ 9 h 222"/>
                <a:gd name="T88" fmla="*/ 30 w 585"/>
                <a:gd name="T89" fmla="*/ 8 h 222"/>
                <a:gd name="T90" fmla="*/ 28 w 585"/>
                <a:gd name="T91" fmla="*/ 9 h 222"/>
                <a:gd name="T92" fmla="*/ 27 w 585"/>
                <a:gd name="T93" fmla="*/ 9 h 222"/>
                <a:gd name="T94" fmla="*/ 26 w 585"/>
                <a:gd name="T95" fmla="*/ 9 h 222"/>
                <a:gd name="T96" fmla="*/ 26 w 585"/>
                <a:gd name="T97" fmla="*/ 9 h 222"/>
                <a:gd name="T98" fmla="*/ 25 w 585"/>
                <a:gd name="T99" fmla="*/ 10 h 222"/>
                <a:gd name="T100" fmla="*/ 27 w 585"/>
                <a:gd name="T101" fmla="*/ 9 h 222"/>
                <a:gd name="T102" fmla="*/ 27 w 585"/>
                <a:gd name="T103" fmla="*/ 10 h 222"/>
                <a:gd name="T104" fmla="*/ 26 w 585"/>
                <a:gd name="T105" fmla="*/ 10 h 222"/>
                <a:gd name="T106" fmla="*/ 20 w 585"/>
                <a:gd name="T107" fmla="*/ 10 h 2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85"/>
                <a:gd name="T163" fmla="*/ 0 h 222"/>
                <a:gd name="T164" fmla="*/ 585 w 585"/>
                <a:gd name="T165" fmla="*/ 222 h 2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85" h="222">
                  <a:moveTo>
                    <a:pt x="384" y="201"/>
                  </a:moveTo>
                  <a:lnTo>
                    <a:pt x="363" y="185"/>
                  </a:lnTo>
                  <a:lnTo>
                    <a:pt x="349" y="181"/>
                  </a:lnTo>
                  <a:lnTo>
                    <a:pt x="286" y="201"/>
                  </a:lnTo>
                  <a:lnTo>
                    <a:pt x="188" y="212"/>
                  </a:lnTo>
                  <a:lnTo>
                    <a:pt x="88" y="222"/>
                  </a:lnTo>
                  <a:lnTo>
                    <a:pt x="89" y="197"/>
                  </a:lnTo>
                  <a:lnTo>
                    <a:pt x="0" y="170"/>
                  </a:lnTo>
                  <a:lnTo>
                    <a:pt x="19" y="146"/>
                  </a:lnTo>
                  <a:lnTo>
                    <a:pt x="122" y="142"/>
                  </a:lnTo>
                  <a:lnTo>
                    <a:pt x="227" y="136"/>
                  </a:lnTo>
                  <a:lnTo>
                    <a:pt x="130" y="124"/>
                  </a:lnTo>
                  <a:lnTo>
                    <a:pt x="28" y="119"/>
                  </a:lnTo>
                  <a:lnTo>
                    <a:pt x="19" y="106"/>
                  </a:lnTo>
                  <a:lnTo>
                    <a:pt x="149" y="82"/>
                  </a:lnTo>
                  <a:lnTo>
                    <a:pt x="51" y="84"/>
                  </a:lnTo>
                  <a:lnTo>
                    <a:pt x="79" y="76"/>
                  </a:lnTo>
                  <a:lnTo>
                    <a:pt x="31" y="76"/>
                  </a:lnTo>
                  <a:lnTo>
                    <a:pt x="97" y="46"/>
                  </a:lnTo>
                  <a:lnTo>
                    <a:pt x="94" y="40"/>
                  </a:lnTo>
                  <a:lnTo>
                    <a:pt x="183" y="19"/>
                  </a:lnTo>
                  <a:lnTo>
                    <a:pt x="273" y="0"/>
                  </a:lnTo>
                  <a:lnTo>
                    <a:pt x="282" y="10"/>
                  </a:lnTo>
                  <a:lnTo>
                    <a:pt x="239" y="34"/>
                  </a:lnTo>
                  <a:lnTo>
                    <a:pt x="275" y="28"/>
                  </a:lnTo>
                  <a:lnTo>
                    <a:pt x="306" y="16"/>
                  </a:lnTo>
                  <a:lnTo>
                    <a:pt x="343" y="37"/>
                  </a:lnTo>
                  <a:lnTo>
                    <a:pt x="319" y="49"/>
                  </a:lnTo>
                  <a:lnTo>
                    <a:pt x="336" y="46"/>
                  </a:lnTo>
                  <a:lnTo>
                    <a:pt x="384" y="42"/>
                  </a:lnTo>
                  <a:lnTo>
                    <a:pt x="389" y="30"/>
                  </a:lnTo>
                  <a:lnTo>
                    <a:pt x="394" y="16"/>
                  </a:lnTo>
                  <a:lnTo>
                    <a:pt x="433" y="37"/>
                  </a:lnTo>
                  <a:lnTo>
                    <a:pt x="410" y="78"/>
                  </a:lnTo>
                  <a:lnTo>
                    <a:pt x="446" y="63"/>
                  </a:lnTo>
                  <a:lnTo>
                    <a:pt x="479" y="9"/>
                  </a:lnTo>
                  <a:lnTo>
                    <a:pt x="537" y="7"/>
                  </a:lnTo>
                  <a:lnTo>
                    <a:pt x="548" y="37"/>
                  </a:lnTo>
                  <a:lnTo>
                    <a:pt x="513" y="97"/>
                  </a:lnTo>
                  <a:lnTo>
                    <a:pt x="516" y="124"/>
                  </a:lnTo>
                  <a:lnTo>
                    <a:pt x="528" y="125"/>
                  </a:lnTo>
                  <a:lnTo>
                    <a:pt x="585" y="145"/>
                  </a:lnTo>
                  <a:lnTo>
                    <a:pt x="578" y="155"/>
                  </a:lnTo>
                  <a:lnTo>
                    <a:pt x="552" y="167"/>
                  </a:lnTo>
                  <a:lnTo>
                    <a:pt x="558" y="155"/>
                  </a:lnTo>
                  <a:lnTo>
                    <a:pt x="533" y="164"/>
                  </a:lnTo>
                  <a:lnTo>
                    <a:pt x="519" y="163"/>
                  </a:lnTo>
                  <a:lnTo>
                    <a:pt x="494" y="173"/>
                  </a:lnTo>
                  <a:lnTo>
                    <a:pt x="481" y="173"/>
                  </a:lnTo>
                  <a:lnTo>
                    <a:pt x="466" y="192"/>
                  </a:lnTo>
                  <a:lnTo>
                    <a:pt x="519" y="176"/>
                  </a:lnTo>
                  <a:lnTo>
                    <a:pt x="515" y="187"/>
                  </a:lnTo>
                  <a:lnTo>
                    <a:pt x="494" y="201"/>
                  </a:lnTo>
                  <a:lnTo>
                    <a:pt x="384" y="20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7" name="Freeform 771">
              <a:extLst>
                <a:ext uri="{FF2B5EF4-FFF2-40B4-BE49-F238E27FC236}">
                  <a16:creationId xmlns:a16="http://schemas.microsoft.com/office/drawing/2014/main" xmlns="" id="{B88D894A-3BE0-4DF0-B153-D8110902C011}"/>
                </a:ext>
              </a:extLst>
            </p:cNvPr>
            <p:cNvSpPr>
              <a:spLocks noChangeAspect="1"/>
            </p:cNvSpPr>
            <p:nvPr/>
          </p:nvSpPr>
          <p:spPr bwMode="auto">
            <a:xfrm>
              <a:off x="1008" y="1284"/>
              <a:ext cx="160" cy="56"/>
            </a:xfrm>
            <a:custGeom>
              <a:avLst/>
              <a:gdLst>
                <a:gd name="T0" fmla="*/ 10 w 426"/>
                <a:gd name="T1" fmla="*/ 5 h 149"/>
                <a:gd name="T2" fmla="*/ 7 w 426"/>
                <a:gd name="T3" fmla="*/ 7 h 149"/>
                <a:gd name="T4" fmla="*/ 2 w 426"/>
                <a:gd name="T5" fmla="*/ 8 h 149"/>
                <a:gd name="T6" fmla="*/ 1 w 426"/>
                <a:gd name="T7" fmla="*/ 6 h 149"/>
                <a:gd name="T8" fmla="*/ 0 w 426"/>
                <a:gd name="T9" fmla="*/ 6 h 149"/>
                <a:gd name="T10" fmla="*/ 3 w 426"/>
                <a:gd name="T11" fmla="*/ 4 h 149"/>
                <a:gd name="T12" fmla="*/ 5 w 426"/>
                <a:gd name="T13" fmla="*/ 3 h 149"/>
                <a:gd name="T14" fmla="*/ 8 w 426"/>
                <a:gd name="T15" fmla="*/ 2 h 149"/>
                <a:gd name="T16" fmla="*/ 8 w 426"/>
                <a:gd name="T17" fmla="*/ 0 h 149"/>
                <a:gd name="T18" fmla="*/ 15 w 426"/>
                <a:gd name="T19" fmla="*/ 0 h 149"/>
                <a:gd name="T20" fmla="*/ 17 w 426"/>
                <a:gd name="T21" fmla="*/ 1 h 149"/>
                <a:gd name="T22" fmla="*/ 17 w 426"/>
                <a:gd name="T23" fmla="*/ 1 h 149"/>
                <a:gd name="T24" fmla="*/ 21 w 426"/>
                <a:gd name="T25" fmla="*/ 0 h 149"/>
                <a:gd name="T26" fmla="*/ 23 w 426"/>
                <a:gd name="T27" fmla="*/ 2 h 149"/>
                <a:gd name="T28" fmla="*/ 18 w 426"/>
                <a:gd name="T29" fmla="*/ 3 h 149"/>
                <a:gd name="T30" fmla="*/ 12 w 426"/>
                <a:gd name="T31" fmla="*/ 5 h 149"/>
                <a:gd name="T32" fmla="*/ 10 w 426"/>
                <a:gd name="T33" fmla="*/ 5 h 1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6"/>
                <a:gd name="T52" fmla="*/ 0 h 149"/>
                <a:gd name="T53" fmla="*/ 426 w 426"/>
                <a:gd name="T54" fmla="*/ 149 h 1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6" h="149">
                  <a:moveTo>
                    <a:pt x="193" y="101"/>
                  </a:moveTo>
                  <a:lnTo>
                    <a:pt x="129" y="133"/>
                  </a:lnTo>
                  <a:lnTo>
                    <a:pt x="32" y="149"/>
                  </a:lnTo>
                  <a:lnTo>
                    <a:pt x="18" y="116"/>
                  </a:lnTo>
                  <a:lnTo>
                    <a:pt x="0" y="103"/>
                  </a:lnTo>
                  <a:lnTo>
                    <a:pt x="61" y="74"/>
                  </a:lnTo>
                  <a:lnTo>
                    <a:pt x="82" y="59"/>
                  </a:lnTo>
                  <a:lnTo>
                    <a:pt x="157" y="27"/>
                  </a:lnTo>
                  <a:lnTo>
                    <a:pt x="154" y="4"/>
                  </a:lnTo>
                  <a:lnTo>
                    <a:pt x="285" y="0"/>
                  </a:lnTo>
                  <a:lnTo>
                    <a:pt x="317" y="10"/>
                  </a:lnTo>
                  <a:lnTo>
                    <a:pt x="327" y="16"/>
                  </a:lnTo>
                  <a:lnTo>
                    <a:pt x="394" y="9"/>
                  </a:lnTo>
                  <a:lnTo>
                    <a:pt x="426" y="42"/>
                  </a:lnTo>
                  <a:lnTo>
                    <a:pt x="332" y="65"/>
                  </a:lnTo>
                  <a:lnTo>
                    <a:pt x="236" y="89"/>
                  </a:lnTo>
                  <a:lnTo>
                    <a:pt x="193" y="10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8" name="Freeform 772">
              <a:extLst>
                <a:ext uri="{FF2B5EF4-FFF2-40B4-BE49-F238E27FC236}">
                  <a16:creationId xmlns:a16="http://schemas.microsoft.com/office/drawing/2014/main" xmlns="" id="{014C67A1-090D-4F5E-ABAC-83B72D580A7F}"/>
                </a:ext>
              </a:extLst>
            </p:cNvPr>
            <p:cNvSpPr>
              <a:spLocks noChangeAspect="1"/>
            </p:cNvSpPr>
            <p:nvPr/>
          </p:nvSpPr>
          <p:spPr bwMode="auto">
            <a:xfrm>
              <a:off x="1663" y="1706"/>
              <a:ext cx="107" cy="98"/>
            </a:xfrm>
            <a:custGeom>
              <a:avLst/>
              <a:gdLst>
                <a:gd name="T0" fmla="*/ 8 w 285"/>
                <a:gd name="T1" fmla="*/ 11 h 261"/>
                <a:gd name="T2" fmla="*/ 8 w 285"/>
                <a:gd name="T3" fmla="*/ 11 h 261"/>
                <a:gd name="T4" fmla="*/ 4 w 285"/>
                <a:gd name="T5" fmla="*/ 11 h 261"/>
                <a:gd name="T6" fmla="*/ 0 w 285"/>
                <a:gd name="T7" fmla="*/ 11 h 261"/>
                <a:gd name="T8" fmla="*/ 1 w 285"/>
                <a:gd name="T9" fmla="*/ 10 h 261"/>
                <a:gd name="T10" fmla="*/ 3 w 285"/>
                <a:gd name="T11" fmla="*/ 9 h 261"/>
                <a:gd name="T12" fmla="*/ 1 w 285"/>
                <a:gd name="T13" fmla="*/ 8 h 261"/>
                <a:gd name="T14" fmla="*/ 2 w 285"/>
                <a:gd name="T15" fmla="*/ 8 h 261"/>
                <a:gd name="T16" fmla="*/ 4 w 285"/>
                <a:gd name="T17" fmla="*/ 7 h 261"/>
                <a:gd name="T18" fmla="*/ 4 w 285"/>
                <a:gd name="T19" fmla="*/ 7 h 261"/>
                <a:gd name="T20" fmla="*/ 5 w 285"/>
                <a:gd name="T21" fmla="*/ 6 h 261"/>
                <a:gd name="T22" fmla="*/ 4 w 285"/>
                <a:gd name="T23" fmla="*/ 6 h 261"/>
                <a:gd name="T24" fmla="*/ 5 w 285"/>
                <a:gd name="T25" fmla="*/ 6 h 261"/>
                <a:gd name="T26" fmla="*/ 7 w 285"/>
                <a:gd name="T27" fmla="*/ 2 h 261"/>
                <a:gd name="T28" fmla="*/ 10 w 285"/>
                <a:gd name="T29" fmla="*/ 0 h 261"/>
                <a:gd name="T30" fmla="*/ 11 w 285"/>
                <a:gd name="T31" fmla="*/ 0 h 261"/>
                <a:gd name="T32" fmla="*/ 12 w 285"/>
                <a:gd name="T33" fmla="*/ 0 h 261"/>
                <a:gd name="T34" fmla="*/ 11 w 285"/>
                <a:gd name="T35" fmla="*/ 1 h 261"/>
                <a:gd name="T36" fmla="*/ 11 w 285"/>
                <a:gd name="T37" fmla="*/ 1 h 261"/>
                <a:gd name="T38" fmla="*/ 10 w 285"/>
                <a:gd name="T39" fmla="*/ 2 h 261"/>
                <a:gd name="T40" fmla="*/ 7 w 285"/>
                <a:gd name="T41" fmla="*/ 6 h 261"/>
                <a:gd name="T42" fmla="*/ 9 w 285"/>
                <a:gd name="T43" fmla="*/ 4 h 261"/>
                <a:gd name="T44" fmla="*/ 9 w 285"/>
                <a:gd name="T45" fmla="*/ 5 h 261"/>
                <a:gd name="T46" fmla="*/ 11 w 285"/>
                <a:gd name="T47" fmla="*/ 5 h 261"/>
                <a:gd name="T48" fmla="*/ 9 w 285"/>
                <a:gd name="T49" fmla="*/ 5 h 261"/>
                <a:gd name="T50" fmla="*/ 9 w 285"/>
                <a:gd name="T51" fmla="*/ 6 h 261"/>
                <a:gd name="T52" fmla="*/ 11 w 285"/>
                <a:gd name="T53" fmla="*/ 6 h 261"/>
                <a:gd name="T54" fmla="*/ 11 w 285"/>
                <a:gd name="T55" fmla="*/ 7 h 261"/>
                <a:gd name="T56" fmla="*/ 12 w 285"/>
                <a:gd name="T57" fmla="*/ 6 h 261"/>
                <a:gd name="T58" fmla="*/ 12 w 285"/>
                <a:gd name="T59" fmla="*/ 6 h 261"/>
                <a:gd name="T60" fmla="*/ 14 w 285"/>
                <a:gd name="T61" fmla="*/ 6 h 261"/>
                <a:gd name="T62" fmla="*/ 13 w 285"/>
                <a:gd name="T63" fmla="*/ 8 h 261"/>
                <a:gd name="T64" fmla="*/ 13 w 285"/>
                <a:gd name="T65" fmla="*/ 8 h 261"/>
                <a:gd name="T66" fmla="*/ 12 w 285"/>
                <a:gd name="T67" fmla="*/ 9 h 261"/>
                <a:gd name="T68" fmla="*/ 15 w 285"/>
                <a:gd name="T69" fmla="*/ 8 h 261"/>
                <a:gd name="T70" fmla="*/ 12 w 285"/>
                <a:gd name="T71" fmla="*/ 10 h 261"/>
                <a:gd name="T72" fmla="*/ 13 w 285"/>
                <a:gd name="T73" fmla="*/ 10 h 261"/>
                <a:gd name="T74" fmla="*/ 13 w 285"/>
                <a:gd name="T75" fmla="*/ 10 h 261"/>
                <a:gd name="T76" fmla="*/ 13 w 285"/>
                <a:gd name="T77" fmla="*/ 11 h 261"/>
                <a:gd name="T78" fmla="*/ 15 w 285"/>
                <a:gd name="T79" fmla="*/ 9 h 261"/>
                <a:gd name="T80" fmla="*/ 14 w 285"/>
                <a:gd name="T81" fmla="*/ 11 h 261"/>
                <a:gd name="T82" fmla="*/ 15 w 285"/>
                <a:gd name="T83" fmla="*/ 11 h 261"/>
                <a:gd name="T84" fmla="*/ 15 w 285"/>
                <a:gd name="T85" fmla="*/ 11 h 261"/>
                <a:gd name="T86" fmla="*/ 13 w 285"/>
                <a:gd name="T87" fmla="*/ 14 h 261"/>
                <a:gd name="T88" fmla="*/ 12 w 285"/>
                <a:gd name="T89" fmla="*/ 14 h 261"/>
                <a:gd name="T90" fmla="*/ 12 w 285"/>
                <a:gd name="T91" fmla="*/ 12 h 261"/>
                <a:gd name="T92" fmla="*/ 11 w 285"/>
                <a:gd name="T93" fmla="*/ 13 h 261"/>
                <a:gd name="T94" fmla="*/ 12 w 285"/>
                <a:gd name="T95" fmla="*/ 11 h 261"/>
                <a:gd name="T96" fmla="*/ 12 w 285"/>
                <a:gd name="T97" fmla="*/ 10 h 261"/>
                <a:gd name="T98" fmla="*/ 11 w 285"/>
                <a:gd name="T99" fmla="*/ 12 h 261"/>
                <a:gd name="T100" fmla="*/ 11 w 285"/>
                <a:gd name="T101" fmla="*/ 11 h 261"/>
                <a:gd name="T102" fmla="*/ 8 w 285"/>
                <a:gd name="T103" fmla="*/ 13 h 261"/>
                <a:gd name="T104" fmla="*/ 8 w 285"/>
                <a:gd name="T105" fmla="*/ 12 h 261"/>
                <a:gd name="T106" fmla="*/ 11 w 285"/>
                <a:gd name="T107" fmla="*/ 11 h 261"/>
                <a:gd name="T108" fmla="*/ 10 w 285"/>
                <a:gd name="T109" fmla="*/ 11 h 261"/>
                <a:gd name="T110" fmla="*/ 10 w 285"/>
                <a:gd name="T111" fmla="*/ 11 h 261"/>
                <a:gd name="T112" fmla="*/ 9 w 285"/>
                <a:gd name="T113" fmla="*/ 11 h 261"/>
                <a:gd name="T114" fmla="*/ 8 w 285"/>
                <a:gd name="T115" fmla="*/ 11 h 261"/>
                <a:gd name="T116" fmla="*/ 7 w 285"/>
                <a:gd name="T117" fmla="*/ 11 h 261"/>
                <a:gd name="T118" fmla="*/ 8 w 285"/>
                <a:gd name="T119" fmla="*/ 11 h 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5"/>
                <a:gd name="T181" fmla="*/ 0 h 261"/>
                <a:gd name="T182" fmla="*/ 285 w 285"/>
                <a:gd name="T183" fmla="*/ 261 h 26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5" h="261">
                  <a:moveTo>
                    <a:pt x="148" y="207"/>
                  </a:moveTo>
                  <a:lnTo>
                    <a:pt x="151" y="197"/>
                  </a:lnTo>
                  <a:lnTo>
                    <a:pt x="70" y="209"/>
                  </a:lnTo>
                  <a:lnTo>
                    <a:pt x="0" y="201"/>
                  </a:lnTo>
                  <a:lnTo>
                    <a:pt x="18" y="180"/>
                  </a:lnTo>
                  <a:lnTo>
                    <a:pt x="51" y="159"/>
                  </a:lnTo>
                  <a:lnTo>
                    <a:pt x="17" y="158"/>
                  </a:lnTo>
                  <a:lnTo>
                    <a:pt x="31" y="152"/>
                  </a:lnTo>
                  <a:lnTo>
                    <a:pt x="72" y="130"/>
                  </a:lnTo>
                  <a:lnTo>
                    <a:pt x="76" y="134"/>
                  </a:lnTo>
                  <a:lnTo>
                    <a:pt x="84" y="121"/>
                  </a:lnTo>
                  <a:lnTo>
                    <a:pt x="75" y="112"/>
                  </a:lnTo>
                  <a:lnTo>
                    <a:pt x="93" y="104"/>
                  </a:lnTo>
                  <a:lnTo>
                    <a:pt x="137" y="45"/>
                  </a:lnTo>
                  <a:lnTo>
                    <a:pt x="187" y="4"/>
                  </a:lnTo>
                  <a:lnTo>
                    <a:pt x="211" y="0"/>
                  </a:lnTo>
                  <a:lnTo>
                    <a:pt x="229" y="0"/>
                  </a:lnTo>
                  <a:lnTo>
                    <a:pt x="197" y="13"/>
                  </a:lnTo>
                  <a:lnTo>
                    <a:pt x="206" y="22"/>
                  </a:lnTo>
                  <a:lnTo>
                    <a:pt x="187" y="39"/>
                  </a:lnTo>
                  <a:lnTo>
                    <a:pt x="134" y="103"/>
                  </a:lnTo>
                  <a:lnTo>
                    <a:pt x="178" y="73"/>
                  </a:lnTo>
                  <a:lnTo>
                    <a:pt x="169" y="83"/>
                  </a:lnTo>
                  <a:lnTo>
                    <a:pt x="200" y="82"/>
                  </a:lnTo>
                  <a:lnTo>
                    <a:pt x="170" y="97"/>
                  </a:lnTo>
                  <a:lnTo>
                    <a:pt x="170" y="106"/>
                  </a:lnTo>
                  <a:lnTo>
                    <a:pt x="202" y="112"/>
                  </a:lnTo>
                  <a:lnTo>
                    <a:pt x="196" y="124"/>
                  </a:lnTo>
                  <a:lnTo>
                    <a:pt x="236" y="107"/>
                  </a:lnTo>
                  <a:lnTo>
                    <a:pt x="233" y="116"/>
                  </a:lnTo>
                  <a:lnTo>
                    <a:pt x="270" y="115"/>
                  </a:lnTo>
                  <a:lnTo>
                    <a:pt x="243" y="142"/>
                  </a:lnTo>
                  <a:lnTo>
                    <a:pt x="251" y="154"/>
                  </a:lnTo>
                  <a:lnTo>
                    <a:pt x="236" y="165"/>
                  </a:lnTo>
                  <a:lnTo>
                    <a:pt x="285" y="154"/>
                  </a:lnTo>
                  <a:lnTo>
                    <a:pt x="237" y="182"/>
                  </a:lnTo>
                  <a:lnTo>
                    <a:pt x="245" y="192"/>
                  </a:lnTo>
                  <a:lnTo>
                    <a:pt x="240" y="192"/>
                  </a:lnTo>
                  <a:lnTo>
                    <a:pt x="239" y="209"/>
                  </a:lnTo>
                  <a:lnTo>
                    <a:pt x="282" y="177"/>
                  </a:lnTo>
                  <a:lnTo>
                    <a:pt x="263" y="209"/>
                  </a:lnTo>
                  <a:lnTo>
                    <a:pt x="282" y="197"/>
                  </a:lnTo>
                  <a:lnTo>
                    <a:pt x="285" y="213"/>
                  </a:lnTo>
                  <a:lnTo>
                    <a:pt x="248" y="261"/>
                  </a:lnTo>
                  <a:lnTo>
                    <a:pt x="231" y="252"/>
                  </a:lnTo>
                  <a:lnTo>
                    <a:pt x="233" y="236"/>
                  </a:lnTo>
                  <a:lnTo>
                    <a:pt x="208" y="246"/>
                  </a:lnTo>
                  <a:lnTo>
                    <a:pt x="230" y="209"/>
                  </a:lnTo>
                  <a:lnTo>
                    <a:pt x="223" y="195"/>
                  </a:lnTo>
                  <a:lnTo>
                    <a:pt x="197" y="222"/>
                  </a:lnTo>
                  <a:lnTo>
                    <a:pt x="209" y="209"/>
                  </a:lnTo>
                  <a:lnTo>
                    <a:pt x="140" y="249"/>
                  </a:lnTo>
                  <a:lnTo>
                    <a:pt x="139" y="237"/>
                  </a:lnTo>
                  <a:lnTo>
                    <a:pt x="196" y="204"/>
                  </a:lnTo>
                  <a:lnTo>
                    <a:pt x="181" y="209"/>
                  </a:lnTo>
                  <a:lnTo>
                    <a:pt x="190" y="198"/>
                  </a:lnTo>
                  <a:lnTo>
                    <a:pt x="169" y="206"/>
                  </a:lnTo>
                  <a:lnTo>
                    <a:pt x="149" y="216"/>
                  </a:lnTo>
                  <a:lnTo>
                    <a:pt x="131" y="213"/>
                  </a:lnTo>
                  <a:lnTo>
                    <a:pt x="148" y="20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69" name="Freeform 773">
              <a:extLst>
                <a:ext uri="{FF2B5EF4-FFF2-40B4-BE49-F238E27FC236}">
                  <a16:creationId xmlns:a16="http://schemas.microsoft.com/office/drawing/2014/main" xmlns="" id="{6A9D6174-7AD0-4C06-85B8-0C737495EE6D}"/>
                </a:ext>
              </a:extLst>
            </p:cNvPr>
            <p:cNvSpPr>
              <a:spLocks noChangeAspect="1"/>
            </p:cNvSpPr>
            <p:nvPr/>
          </p:nvSpPr>
          <p:spPr bwMode="auto">
            <a:xfrm>
              <a:off x="1457" y="1246"/>
              <a:ext cx="188" cy="32"/>
            </a:xfrm>
            <a:custGeom>
              <a:avLst/>
              <a:gdLst>
                <a:gd name="T0" fmla="*/ 10 w 503"/>
                <a:gd name="T1" fmla="*/ 2 h 86"/>
                <a:gd name="T2" fmla="*/ 8 w 503"/>
                <a:gd name="T3" fmla="*/ 1 h 86"/>
                <a:gd name="T4" fmla="*/ 12 w 503"/>
                <a:gd name="T5" fmla="*/ 1 h 86"/>
                <a:gd name="T6" fmla="*/ 5 w 503"/>
                <a:gd name="T7" fmla="*/ 1 h 86"/>
                <a:gd name="T8" fmla="*/ 6 w 503"/>
                <a:gd name="T9" fmla="*/ 0 h 86"/>
                <a:gd name="T10" fmla="*/ 0 w 503"/>
                <a:gd name="T11" fmla="*/ 0 h 86"/>
                <a:gd name="T12" fmla="*/ 6 w 503"/>
                <a:gd name="T13" fmla="*/ 1 h 86"/>
                <a:gd name="T14" fmla="*/ 4 w 503"/>
                <a:gd name="T15" fmla="*/ 3 h 86"/>
                <a:gd name="T16" fmla="*/ 4 w 503"/>
                <a:gd name="T17" fmla="*/ 4 h 86"/>
                <a:gd name="T18" fmla="*/ 9 w 503"/>
                <a:gd name="T19" fmla="*/ 4 h 86"/>
                <a:gd name="T20" fmla="*/ 15 w 503"/>
                <a:gd name="T21" fmla="*/ 4 h 86"/>
                <a:gd name="T22" fmla="*/ 20 w 503"/>
                <a:gd name="T23" fmla="*/ 4 h 86"/>
                <a:gd name="T24" fmla="*/ 25 w 503"/>
                <a:gd name="T25" fmla="*/ 4 h 86"/>
                <a:gd name="T26" fmla="*/ 26 w 503"/>
                <a:gd name="T27" fmla="*/ 3 h 86"/>
                <a:gd name="T28" fmla="*/ 22 w 503"/>
                <a:gd name="T29" fmla="*/ 2 h 86"/>
                <a:gd name="T30" fmla="*/ 16 w 503"/>
                <a:gd name="T31" fmla="*/ 2 h 86"/>
                <a:gd name="T32" fmla="*/ 10 w 503"/>
                <a:gd name="T33" fmla="*/ 2 h 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3"/>
                <a:gd name="T52" fmla="*/ 0 h 86"/>
                <a:gd name="T53" fmla="*/ 503 w 503"/>
                <a:gd name="T54" fmla="*/ 86 h 8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3" h="86">
                  <a:moveTo>
                    <a:pt x="203" y="43"/>
                  </a:moveTo>
                  <a:lnTo>
                    <a:pt x="151" y="24"/>
                  </a:lnTo>
                  <a:lnTo>
                    <a:pt x="222" y="24"/>
                  </a:lnTo>
                  <a:lnTo>
                    <a:pt x="91" y="16"/>
                  </a:lnTo>
                  <a:lnTo>
                    <a:pt x="115" y="0"/>
                  </a:lnTo>
                  <a:lnTo>
                    <a:pt x="0" y="3"/>
                  </a:lnTo>
                  <a:lnTo>
                    <a:pt x="104" y="19"/>
                  </a:lnTo>
                  <a:lnTo>
                    <a:pt x="86" y="52"/>
                  </a:lnTo>
                  <a:lnTo>
                    <a:pt x="69" y="86"/>
                  </a:lnTo>
                  <a:lnTo>
                    <a:pt x="174" y="85"/>
                  </a:lnTo>
                  <a:lnTo>
                    <a:pt x="279" y="82"/>
                  </a:lnTo>
                  <a:lnTo>
                    <a:pt x="383" y="80"/>
                  </a:lnTo>
                  <a:lnTo>
                    <a:pt x="489" y="79"/>
                  </a:lnTo>
                  <a:lnTo>
                    <a:pt x="503" y="58"/>
                  </a:lnTo>
                  <a:lnTo>
                    <a:pt x="421" y="40"/>
                  </a:lnTo>
                  <a:lnTo>
                    <a:pt x="312" y="42"/>
                  </a:lnTo>
                  <a:lnTo>
                    <a:pt x="203" y="4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0" name="Freeform 774">
              <a:extLst>
                <a:ext uri="{FF2B5EF4-FFF2-40B4-BE49-F238E27FC236}">
                  <a16:creationId xmlns:a16="http://schemas.microsoft.com/office/drawing/2014/main" xmlns="" id="{470B22F7-6355-47C1-8562-62E6C1A4B1DC}"/>
                </a:ext>
              </a:extLst>
            </p:cNvPr>
            <p:cNvSpPr>
              <a:spLocks noChangeAspect="1"/>
            </p:cNvSpPr>
            <p:nvPr/>
          </p:nvSpPr>
          <p:spPr bwMode="auto">
            <a:xfrm>
              <a:off x="1521" y="1183"/>
              <a:ext cx="121" cy="42"/>
            </a:xfrm>
            <a:custGeom>
              <a:avLst/>
              <a:gdLst>
                <a:gd name="T0" fmla="*/ 3 w 321"/>
                <a:gd name="T1" fmla="*/ 2 h 112"/>
                <a:gd name="T2" fmla="*/ 2 w 321"/>
                <a:gd name="T3" fmla="*/ 1 h 112"/>
                <a:gd name="T4" fmla="*/ 8 w 321"/>
                <a:gd name="T5" fmla="*/ 0 h 112"/>
                <a:gd name="T6" fmla="*/ 15 w 321"/>
                <a:gd name="T7" fmla="*/ 1 h 112"/>
                <a:gd name="T8" fmla="*/ 14 w 321"/>
                <a:gd name="T9" fmla="*/ 3 h 112"/>
                <a:gd name="T10" fmla="*/ 17 w 321"/>
                <a:gd name="T11" fmla="*/ 3 h 112"/>
                <a:gd name="T12" fmla="*/ 11 w 321"/>
                <a:gd name="T13" fmla="*/ 5 h 112"/>
                <a:gd name="T14" fmla="*/ 8 w 321"/>
                <a:gd name="T15" fmla="*/ 6 h 112"/>
                <a:gd name="T16" fmla="*/ 7 w 321"/>
                <a:gd name="T17" fmla="*/ 5 h 112"/>
                <a:gd name="T18" fmla="*/ 7 w 321"/>
                <a:gd name="T19" fmla="*/ 6 h 112"/>
                <a:gd name="T20" fmla="*/ 1 w 321"/>
                <a:gd name="T21" fmla="*/ 4 h 112"/>
                <a:gd name="T22" fmla="*/ 8 w 321"/>
                <a:gd name="T23" fmla="*/ 4 h 112"/>
                <a:gd name="T24" fmla="*/ 0 w 321"/>
                <a:gd name="T25" fmla="*/ 3 h 112"/>
                <a:gd name="T26" fmla="*/ 3 w 321"/>
                <a:gd name="T27" fmla="*/ 2 h 1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1"/>
                <a:gd name="T43" fmla="*/ 0 h 112"/>
                <a:gd name="T44" fmla="*/ 321 w 321"/>
                <a:gd name="T45" fmla="*/ 112 h 11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1" h="112">
                  <a:moveTo>
                    <a:pt x="67" y="32"/>
                  </a:moveTo>
                  <a:lnTo>
                    <a:pt x="43" y="19"/>
                  </a:lnTo>
                  <a:lnTo>
                    <a:pt x="151" y="0"/>
                  </a:lnTo>
                  <a:lnTo>
                    <a:pt x="285" y="23"/>
                  </a:lnTo>
                  <a:lnTo>
                    <a:pt x="254" y="56"/>
                  </a:lnTo>
                  <a:lnTo>
                    <a:pt x="321" y="67"/>
                  </a:lnTo>
                  <a:lnTo>
                    <a:pt x="204" y="86"/>
                  </a:lnTo>
                  <a:lnTo>
                    <a:pt x="154" y="110"/>
                  </a:lnTo>
                  <a:lnTo>
                    <a:pt x="133" y="94"/>
                  </a:lnTo>
                  <a:lnTo>
                    <a:pt x="130" y="112"/>
                  </a:lnTo>
                  <a:lnTo>
                    <a:pt x="19" y="80"/>
                  </a:lnTo>
                  <a:lnTo>
                    <a:pt x="152" y="68"/>
                  </a:lnTo>
                  <a:lnTo>
                    <a:pt x="0" y="50"/>
                  </a:lnTo>
                  <a:lnTo>
                    <a:pt x="67" y="3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1" name="Freeform 775">
              <a:extLst>
                <a:ext uri="{FF2B5EF4-FFF2-40B4-BE49-F238E27FC236}">
                  <a16:creationId xmlns:a16="http://schemas.microsoft.com/office/drawing/2014/main" xmlns="" id="{1BBBBFB8-EE77-45FF-8C98-7D858240325C}"/>
                </a:ext>
              </a:extLst>
            </p:cNvPr>
            <p:cNvSpPr>
              <a:spLocks noChangeAspect="1"/>
            </p:cNvSpPr>
            <p:nvPr/>
          </p:nvSpPr>
          <p:spPr bwMode="auto">
            <a:xfrm>
              <a:off x="1175" y="1245"/>
              <a:ext cx="161" cy="39"/>
            </a:xfrm>
            <a:custGeom>
              <a:avLst/>
              <a:gdLst>
                <a:gd name="T0" fmla="*/ 6 w 428"/>
                <a:gd name="T1" fmla="*/ 6 h 103"/>
                <a:gd name="T2" fmla="*/ 4 w 428"/>
                <a:gd name="T3" fmla="*/ 5 h 103"/>
                <a:gd name="T4" fmla="*/ 11 w 428"/>
                <a:gd name="T5" fmla="*/ 3 h 103"/>
                <a:gd name="T6" fmla="*/ 6 w 428"/>
                <a:gd name="T7" fmla="*/ 3 h 103"/>
                <a:gd name="T8" fmla="*/ 0 w 428"/>
                <a:gd name="T9" fmla="*/ 3 h 103"/>
                <a:gd name="T10" fmla="*/ 5 w 428"/>
                <a:gd name="T11" fmla="*/ 3 h 103"/>
                <a:gd name="T12" fmla="*/ 3 w 428"/>
                <a:gd name="T13" fmla="*/ 2 h 103"/>
                <a:gd name="T14" fmla="*/ 6 w 428"/>
                <a:gd name="T15" fmla="*/ 2 h 103"/>
                <a:gd name="T16" fmla="*/ 5 w 428"/>
                <a:gd name="T17" fmla="*/ 2 h 103"/>
                <a:gd name="T18" fmla="*/ 11 w 428"/>
                <a:gd name="T19" fmla="*/ 2 h 103"/>
                <a:gd name="T20" fmla="*/ 16 w 428"/>
                <a:gd name="T21" fmla="*/ 3 h 103"/>
                <a:gd name="T22" fmla="*/ 16 w 428"/>
                <a:gd name="T23" fmla="*/ 1 h 103"/>
                <a:gd name="T24" fmla="*/ 20 w 428"/>
                <a:gd name="T25" fmla="*/ 0 h 103"/>
                <a:gd name="T26" fmla="*/ 18 w 428"/>
                <a:gd name="T27" fmla="*/ 2 h 103"/>
                <a:gd name="T28" fmla="*/ 23 w 428"/>
                <a:gd name="T29" fmla="*/ 2 h 103"/>
                <a:gd name="T30" fmla="*/ 20 w 428"/>
                <a:gd name="T31" fmla="*/ 4 h 103"/>
                <a:gd name="T32" fmla="*/ 17 w 428"/>
                <a:gd name="T33" fmla="*/ 4 h 103"/>
                <a:gd name="T34" fmla="*/ 11 w 428"/>
                <a:gd name="T35" fmla="*/ 5 h 103"/>
                <a:gd name="T36" fmla="*/ 6 w 428"/>
                <a:gd name="T37" fmla="*/ 6 h 10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28"/>
                <a:gd name="T58" fmla="*/ 0 h 103"/>
                <a:gd name="T59" fmla="*/ 428 w 428"/>
                <a:gd name="T60" fmla="*/ 103 h 10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28" h="103">
                  <a:moveTo>
                    <a:pt x="116" y="103"/>
                  </a:moveTo>
                  <a:lnTo>
                    <a:pt x="73" y="90"/>
                  </a:lnTo>
                  <a:lnTo>
                    <a:pt x="210" y="66"/>
                  </a:lnTo>
                  <a:lnTo>
                    <a:pt x="106" y="64"/>
                  </a:lnTo>
                  <a:lnTo>
                    <a:pt x="0" y="64"/>
                  </a:lnTo>
                  <a:lnTo>
                    <a:pt x="101" y="48"/>
                  </a:lnTo>
                  <a:lnTo>
                    <a:pt x="55" y="44"/>
                  </a:lnTo>
                  <a:lnTo>
                    <a:pt x="122" y="39"/>
                  </a:lnTo>
                  <a:lnTo>
                    <a:pt x="92" y="29"/>
                  </a:lnTo>
                  <a:lnTo>
                    <a:pt x="214" y="33"/>
                  </a:lnTo>
                  <a:lnTo>
                    <a:pt x="298" y="55"/>
                  </a:lnTo>
                  <a:lnTo>
                    <a:pt x="301" y="18"/>
                  </a:lnTo>
                  <a:lnTo>
                    <a:pt x="374" y="0"/>
                  </a:lnTo>
                  <a:lnTo>
                    <a:pt x="346" y="44"/>
                  </a:lnTo>
                  <a:lnTo>
                    <a:pt x="428" y="42"/>
                  </a:lnTo>
                  <a:lnTo>
                    <a:pt x="364" y="75"/>
                  </a:lnTo>
                  <a:lnTo>
                    <a:pt x="312" y="72"/>
                  </a:lnTo>
                  <a:lnTo>
                    <a:pt x="213" y="87"/>
                  </a:lnTo>
                  <a:lnTo>
                    <a:pt x="116" y="10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2" name="Freeform 776">
              <a:extLst>
                <a:ext uri="{FF2B5EF4-FFF2-40B4-BE49-F238E27FC236}">
                  <a16:creationId xmlns:a16="http://schemas.microsoft.com/office/drawing/2014/main" xmlns="" id="{60870C39-7100-4280-9FB5-27B6234BA9FC}"/>
                </a:ext>
              </a:extLst>
            </p:cNvPr>
            <p:cNvSpPr>
              <a:spLocks noChangeAspect="1"/>
            </p:cNvSpPr>
            <p:nvPr/>
          </p:nvSpPr>
          <p:spPr bwMode="auto">
            <a:xfrm>
              <a:off x="1388" y="1431"/>
              <a:ext cx="101" cy="51"/>
            </a:xfrm>
            <a:custGeom>
              <a:avLst/>
              <a:gdLst>
                <a:gd name="T0" fmla="*/ 10 w 269"/>
                <a:gd name="T1" fmla="*/ 5 h 134"/>
                <a:gd name="T2" fmla="*/ 9 w 269"/>
                <a:gd name="T3" fmla="*/ 5 h 134"/>
                <a:gd name="T4" fmla="*/ 9 w 269"/>
                <a:gd name="T5" fmla="*/ 5 h 134"/>
                <a:gd name="T6" fmla="*/ 8 w 269"/>
                <a:gd name="T7" fmla="*/ 5 h 134"/>
                <a:gd name="T8" fmla="*/ 3 w 269"/>
                <a:gd name="T9" fmla="*/ 7 h 134"/>
                <a:gd name="T10" fmla="*/ 3 w 269"/>
                <a:gd name="T11" fmla="*/ 6 h 134"/>
                <a:gd name="T12" fmla="*/ 0 w 269"/>
                <a:gd name="T13" fmla="*/ 6 h 134"/>
                <a:gd name="T14" fmla="*/ 3 w 269"/>
                <a:gd name="T15" fmla="*/ 4 h 134"/>
                <a:gd name="T16" fmla="*/ 5 w 269"/>
                <a:gd name="T17" fmla="*/ 2 h 134"/>
                <a:gd name="T18" fmla="*/ 7 w 269"/>
                <a:gd name="T19" fmla="*/ 0 h 134"/>
                <a:gd name="T20" fmla="*/ 8 w 269"/>
                <a:gd name="T21" fmla="*/ 1 h 134"/>
                <a:gd name="T22" fmla="*/ 8 w 269"/>
                <a:gd name="T23" fmla="*/ 2 h 134"/>
                <a:gd name="T24" fmla="*/ 9 w 269"/>
                <a:gd name="T25" fmla="*/ 1 h 134"/>
                <a:gd name="T26" fmla="*/ 12 w 269"/>
                <a:gd name="T27" fmla="*/ 4 h 134"/>
                <a:gd name="T28" fmla="*/ 11 w 269"/>
                <a:gd name="T29" fmla="*/ 5 h 134"/>
                <a:gd name="T30" fmla="*/ 14 w 269"/>
                <a:gd name="T31" fmla="*/ 5 h 134"/>
                <a:gd name="T32" fmla="*/ 14 w 269"/>
                <a:gd name="T33" fmla="*/ 6 h 134"/>
                <a:gd name="T34" fmla="*/ 12 w 269"/>
                <a:gd name="T35" fmla="*/ 6 h 134"/>
                <a:gd name="T36" fmla="*/ 10 w 269"/>
                <a:gd name="T37" fmla="*/ 5 h 1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9"/>
                <a:gd name="T58" fmla="*/ 0 h 134"/>
                <a:gd name="T59" fmla="*/ 269 w 269"/>
                <a:gd name="T60" fmla="*/ 134 h 1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9" h="134">
                  <a:moveTo>
                    <a:pt x="188" y="100"/>
                  </a:moveTo>
                  <a:lnTo>
                    <a:pt x="166" y="89"/>
                  </a:lnTo>
                  <a:lnTo>
                    <a:pt x="167" y="85"/>
                  </a:lnTo>
                  <a:lnTo>
                    <a:pt x="147" y="94"/>
                  </a:lnTo>
                  <a:lnTo>
                    <a:pt x="58" y="134"/>
                  </a:lnTo>
                  <a:lnTo>
                    <a:pt x="55" y="104"/>
                  </a:lnTo>
                  <a:lnTo>
                    <a:pt x="0" y="109"/>
                  </a:lnTo>
                  <a:lnTo>
                    <a:pt x="57" y="80"/>
                  </a:lnTo>
                  <a:lnTo>
                    <a:pt x="91" y="40"/>
                  </a:lnTo>
                  <a:lnTo>
                    <a:pt x="127" y="0"/>
                  </a:lnTo>
                  <a:lnTo>
                    <a:pt x="148" y="12"/>
                  </a:lnTo>
                  <a:lnTo>
                    <a:pt x="144" y="30"/>
                  </a:lnTo>
                  <a:lnTo>
                    <a:pt x="164" y="22"/>
                  </a:lnTo>
                  <a:lnTo>
                    <a:pt x="233" y="65"/>
                  </a:lnTo>
                  <a:lnTo>
                    <a:pt x="209" y="89"/>
                  </a:lnTo>
                  <a:lnTo>
                    <a:pt x="263" y="92"/>
                  </a:lnTo>
                  <a:lnTo>
                    <a:pt x="269" y="103"/>
                  </a:lnTo>
                  <a:lnTo>
                    <a:pt x="223" y="116"/>
                  </a:lnTo>
                  <a:lnTo>
                    <a:pt x="188" y="10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3" name="Freeform 777">
              <a:extLst>
                <a:ext uri="{FF2B5EF4-FFF2-40B4-BE49-F238E27FC236}">
                  <a16:creationId xmlns:a16="http://schemas.microsoft.com/office/drawing/2014/main" xmlns="" id="{7CDBFB9C-268D-43AF-BBEA-1FB3E1523EF5}"/>
                </a:ext>
              </a:extLst>
            </p:cNvPr>
            <p:cNvSpPr>
              <a:spLocks noChangeAspect="1"/>
            </p:cNvSpPr>
            <p:nvPr/>
          </p:nvSpPr>
          <p:spPr bwMode="auto">
            <a:xfrm>
              <a:off x="1314" y="1295"/>
              <a:ext cx="89" cy="38"/>
            </a:xfrm>
            <a:custGeom>
              <a:avLst/>
              <a:gdLst>
                <a:gd name="T0" fmla="*/ 12 w 237"/>
                <a:gd name="T1" fmla="*/ 0 h 100"/>
                <a:gd name="T2" fmla="*/ 5 w 237"/>
                <a:gd name="T3" fmla="*/ 0 h 100"/>
                <a:gd name="T4" fmla="*/ 6 w 237"/>
                <a:gd name="T5" fmla="*/ 1 h 100"/>
                <a:gd name="T6" fmla="*/ 5 w 237"/>
                <a:gd name="T7" fmla="*/ 2 h 100"/>
                <a:gd name="T8" fmla="*/ 0 w 237"/>
                <a:gd name="T9" fmla="*/ 2 h 100"/>
                <a:gd name="T10" fmla="*/ 3 w 237"/>
                <a:gd name="T11" fmla="*/ 4 h 100"/>
                <a:gd name="T12" fmla="*/ 5 w 237"/>
                <a:gd name="T13" fmla="*/ 5 h 100"/>
                <a:gd name="T14" fmla="*/ 6 w 237"/>
                <a:gd name="T15" fmla="*/ 5 h 100"/>
                <a:gd name="T16" fmla="*/ 9 w 237"/>
                <a:gd name="T17" fmla="*/ 5 h 100"/>
                <a:gd name="T18" fmla="*/ 11 w 237"/>
                <a:gd name="T19" fmla="*/ 2 h 100"/>
                <a:gd name="T20" fmla="*/ 12 w 237"/>
                <a:gd name="T21" fmla="*/ 0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7"/>
                <a:gd name="T34" fmla="*/ 0 h 100"/>
                <a:gd name="T35" fmla="*/ 237 w 237"/>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7" h="100">
                  <a:moveTo>
                    <a:pt x="237" y="0"/>
                  </a:moveTo>
                  <a:lnTo>
                    <a:pt x="100" y="0"/>
                  </a:lnTo>
                  <a:lnTo>
                    <a:pt x="115" y="22"/>
                  </a:lnTo>
                  <a:lnTo>
                    <a:pt x="85" y="40"/>
                  </a:lnTo>
                  <a:lnTo>
                    <a:pt x="0" y="42"/>
                  </a:lnTo>
                  <a:lnTo>
                    <a:pt x="50" y="72"/>
                  </a:lnTo>
                  <a:lnTo>
                    <a:pt x="101" y="100"/>
                  </a:lnTo>
                  <a:lnTo>
                    <a:pt x="109" y="84"/>
                  </a:lnTo>
                  <a:lnTo>
                    <a:pt x="173" y="82"/>
                  </a:lnTo>
                  <a:lnTo>
                    <a:pt x="204" y="42"/>
                  </a:lnTo>
                  <a:lnTo>
                    <a:pt x="237"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4" name="Freeform 778">
              <a:extLst>
                <a:ext uri="{FF2B5EF4-FFF2-40B4-BE49-F238E27FC236}">
                  <a16:creationId xmlns:a16="http://schemas.microsoft.com/office/drawing/2014/main" xmlns="" id="{F52779F8-3C86-4B01-B951-4A441408D38E}"/>
                </a:ext>
              </a:extLst>
            </p:cNvPr>
            <p:cNvSpPr>
              <a:spLocks noChangeAspect="1"/>
            </p:cNvSpPr>
            <p:nvPr/>
          </p:nvSpPr>
          <p:spPr bwMode="auto">
            <a:xfrm>
              <a:off x="1397" y="1289"/>
              <a:ext cx="94" cy="35"/>
            </a:xfrm>
            <a:custGeom>
              <a:avLst/>
              <a:gdLst>
                <a:gd name="T0" fmla="*/ 8 w 248"/>
                <a:gd name="T1" fmla="*/ 3 h 94"/>
                <a:gd name="T2" fmla="*/ 4 w 248"/>
                <a:gd name="T3" fmla="*/ 3 h 94"/>
                <a:gd name="T4" fmla="*/ 5 w 248"/>
                <a:gd name="T5" fmla="*/ 3 h 94"/>
                <a:gd name="T6" fmla="*/ 2 w 248"/>
                <a:gd name="T7" fmla="*/ 4 h 94"/>
                <a:gd name="T8" fmla="*/ 0 w 248"/>
                <a:gd name="T9" fmla="*/ 5 h 94"/>
                <a:gd name="T10" fmla="*/ 0 w 248"/>
                <a:gd name="T11" fmla="*/ 4 h 94"/>
                <a:gd name="T12" fmla="*/ 3 w 248"/>
                <a:gd name="T13" fmla="*/ 1 h 94"/>
                <a:gd name="T14" fmla="*/ 5 w 248"/>
                <a:gd name="T15" fmla="*/ 1 h 94"/>
                <a:gd name="T16" fmla="*/ 4 w 248"/>
                <a:gd name="T17" fmla="*/ 0 h 94"/>
                <a:gd name="T18" fmla="*/ 6 w 248"/>
                <a:gd name="T19" fmla="*/ 0 h 94"/>
                <a:gd name="T20" fmla="*/ 14 w 248"/>
                <a:gd name="T21" fmla="*/ 0 h 94"/>
                <a:gd name="T22" fmla="*/ 11 w 248"/>
                <a:gd name="T23" fmla="*/ 1 h 94"/>
                <a:gd name="T24" fmla="*/ 8 w 248"/>
                <a:gd name="T25" fmla="*/ 3 h 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8"/>
                <a:gd name="T40" fmla="*/ 0 h 94"/>
                <a:gd name="T41" fmla="*/ 248 w 248"/>
                <a:gd name="T42" fmla="*/ 94 h 9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8" h="94">
                  <a:moveTo>
                    <a:pt x="152" y="55"/>
                  </a:moveTo>
                  <a:lnTo>
                    <a:pt x="70" y="59"/>
                  </a:lnTo>
                  <a:lnTo>
                    <a:pt x="81" y="68"/>
                  </a:lnTo>
                  <a:lnTo>
                    <a:pt x="42" y="89"/>
                  </a:lnTo>
                  <a:lnTo>
                    <a:pt x="0" y="94"/>
                  </a:lnTo>
                  <a:lnTo>
                    <a:pt x="9" y="86"/>
                  </a:lnTo>
                  <a:lnTo>
                    <a:pt x="52" y="24"/>
                  </a:lnTo>
                  <a:lnTo>
                    <a:pt x="82" y="19"/>
                  </a:lnTo>
                  <a:lnTo>
                    <a:pt x="76" y="9"/>
                  </a:lnTo>
                  <a:lnTo>
                    <a:pt x="106" y="0"/>
                  </a:lnTo>
                  <a:lnTo>
                    <a:pt x="248" y="9"/>
                  </a:lnTo>
                  <a:lnTo>
                    <a:pt x="212" y="25"/>
                  </a:lnTo>
                  <a:lnTo>
                    <a:pt x="152" y="5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5" name="Freeform 779">
              <a:extLst>
                <a:ext uri="{FF2B5EF4-FFF2-40B4-BE49-F238E27FC236}">
                  <a16:creationId xmlns:a16="http://schemas.microsoft.com/office/drawing/2014/main" xmlns="" id="{4521F435-B922-4F29-B8AC-5E9B269FFB07}"/>
                </a:ext>
              </a:extLst>
            </p:cNvPr>
            <p:cNvSpPr>
              <a:spLocks noChangeAspect="1"/>
            </p:cNvSpPr>
            <p:nvPr/>
          </p:nvSpPr>
          <p:spPr bwMode="auto">
            <a:xfrm>
              <a:off x="589" y="1721"/>
              <a:ext cx="49" cy="47"/>
            </a:xfrm>
            <a:custGeom>
              <a:avLst/>
              <a:gdLst>
                <a:gd name="T0" fmla="*/ 5 w 131"/>
                <a:gd name="T1" fmla="*/ 5 h 125"/>
                <a:gd name="T2" fmla="*/ 4 w 131"/>
                <a:gd name="T3" fmla="*/ 5 h 125"/>
                <a:gd name="T4" fmla="*/ 3 w 131"/>
                <a:gd name="T5" fmla="*/ 5 h 125"/>
                <a:gd name="T6" fmla="*/ 3 w 131"/>
                <a:gd name="T7" fmla="*/ 5 h 125"/>
                <a:gd name="T8" fmla="*/ 2 w 131"/>
                <a:gd name="T9" fmla="*/ 4 h 125"/>
                <a:gd name="T10" fmla="*/ 1 w 131"/>
                <a:gd name="T11" fmla="*/ 4 h 125"/>
                <a:gd name="T12" fmla="*/ 3 w 131"/>
                <a:gd name="T13" fmla="*/ 3 h 125"/>
                <a:gd name="T14" fmla="*/ 1 w 131"/>
                <a:gd name="T15" fmla="*/ 3 h 125"/>
                <a:gd name="T16" fmla="*/ 1 w 131"/>
                <a:gd name="T17" fmla="*/ 2 h 125"/>
                <a:gd name="T18" fmla="*/ 0 w 131"/>
                <a:gd name="T19" fmla="*/ 2 h 125"/>
                <a:gd name="T20" fmla="*/ 0 w 131"/>
                <a:gd name="T21" fmla="*/ 1 h 125"/>
                <a:gd name="T22" fmla="*/ 1 w 131"/>
                <a:gd name="T23" fmla="*/ 1 h 125"/>
                <a:gd name="T24" fmla="*/ 1 w 131"/>
                <a:gd name="T25" fmla="*/ 1 h 125"/>
                <a:gd name="T26" fmla="*/ 0 w 131"/>
                <a:gd name="T27" fmla="*/ 0 h 125"/>
                <a:gd name="T28" fmla="*/ 2 w 131"/>
                <a:gd name="T29" fmla="*/ 1 h 125"/>
                <a:gd name="T30" fmla="*/ 5 w 131"/>
                <a:gd name="T31" fmla="*/ 1 h 125"/>
                <a:gd name="T32" fmla="*/ 6 w 131"/>
                <a:gd name="T33" fmla="*/ 2 h 125"/>
                <a:gd name="T34" fmla="*/ 6 w 131"/>
                <a:gd name="T35" fmla="*/ 4 h 125"/>
                <a:gd name="T36" fmla="*/ 7 w 131"/>
                <a:gd name="T37" fmla="*/ 6 h 125"/>
                <a:gd name="T38" fmla="*/ 7 w 131"/>
                <a:gd name="T39" fmla="*/ 7 h 125"/>
                <a:gd name="T40" fmla="*/ 3 w 131"/>
                <a:gd name="T41" fmla="*/ 6 h 125"/>
                <a:gd name="T42" fmla="*/ 5 w 131"/>
                <a:gd name="T43" fmla="*/ 5 h 1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1"/>
                <a:gd name="T67" fmla="*/ 0 h 125"/>
                <a:gd name="T68" fmla="*/ 131 w 131"/>
                <a:gd name="T69" fmla="*/ 125 h 1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1" h="125">
                  <a:moveTo>
                    <a:pt x="92" y="86"/>
                  </a:moveTo>
                  <a:lnTo>
                    <a:pt x="82" y="94"/>
                  </a:lnTo>
                  <a:lnTo>
                    <a:pt x="48" y="91"/>
                  </a:lnTo>
                  <a:lnTo>
                    <a:pt x="59" y="82"/>
                  </a:lnTo>
                  <a:lnTo>
                    <a:pt x="45" y="79"/>
                  </a:lnTo>
                  <a:lnTo>
                    <a:pt x="24" y="73"/>
                  </a:lnTo>
                  <a:lnTo>
                    <a:pt x="54" y="59"/>
                  </a:lnTo>
                  <a:lnTo>
                    <a:pt x="25" y="47"/>
                  </a:lnTo>
                  <a:lnTo>
                    <a:pt x="24" y="37"/>
                  </a:lnTo>
                  <a:lnTo>
                    <a:pt x="6" y="32"/>
                  </a:lnTo>
                  <a:lnTo>
                    <a:pt x="3" y="25"/>
                  </a:lnTo>
                  <a:lnTo>
                    <a:pt x="25" y="13"/>
                  </a:lnTo>
                  <a:lnTo>
                    <a:pt x="13" y="15"/>
                  </a:lnTo>
                  <a:lnTo>
                    <a:pt x="0" y="0"/>
                  </a:lnTo>
                  <a:lnTo>
                    <a:pt x="45" y="10"/>
                  </a:lnTo>
                  <a:lnTo>
                    <a:pt x="91" y="19"/>
                  </a:lnTo>
                  <a:lnTo>
                    <a:pt x="103" y="44"/>
                  </a:lnTo>
                  <a:lnTo>
                    <a:pt x="124" y="77"/>
                  </a:lnTo>
                  <a:lnTo>
                    <a:pt x="128" y="118"/>
                  </a:lnTo>
                  <a:lnTo>
                    <a:pt x="131" y="125"/>
                  </a:lnTo>
                  <a:lnTo>
                    <a:pt x="64" y="106"/>
                  </a:lnTo>
                  <a:lnTo>
                    <a:pt x="92" y="86"/>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6" name="Freeform 780">
              <a:extLst>
                <a:ext uri="{FF2B5EF4-FFF2-40B4-BE49-F238E27FC236}">
                  <a16:creationId xmlns:a16="http://schemas.microsoft.com/office/drawing/2014/main" xmlns="" id="{24CE0E27-38F5-4976-A696-F537D6EC6710}"/>
                </a:ext>
              </a:extLst>
            </p:cNvPr>
            <p:cNvSpPr>
              <a:spLocks noChangeAspect="1"/>
            </p:cNvSpPr>
            <p:nvPr/>
          </p:nvSpPr>
          <p:spPr bwMode="auto">
            <a:xfrm>
              <a:off x="1131" y="1236"/>
              <a:ext cx="116" cy="25"/>
            </a:xfrm>
            <a:custGeom>
              <a:avLst/>
              <a:gdLst>
                <a:gd name="T0" fmla="*/ 10 w 309"/>
                <a:gd name="T1" fmla="*/ 2 h 65"/>
                <a:gd name="T2" fmla="*/ 10 w 309"/>
                <a:gd name="T3" fmla="*/ 2 h 65"/>
                <a:gd name="T4" fmla="*/ 8 w 309"/>
                <a:gd name="T5" fmla="*/ 2 h 65"/>
                <a:gd name="T6" fmla="*/ 6 w 309"/>
                <a:gd name="T7" fmla="*/ 3 h 65"/>
                <a:gd name="T8" fmla="*/ 6 w 309"/>
                <a:gd name="T9" fmla="*/ 3 h 65"/>
                <a:gd name="T10" fmla="*/ 5 w 309"/>
                <a:gd name="T11" fmla="*/ 3 h 65"/>
                <a:gd name="T12" fmla="*/ 3 w 309"/>
                <a:gd name="T13" fmla="*/ 4 h 65"/>
                <a:gd name="T14" fmla="*/ 3 w 309"/>
                <a:gd name="T15" fmla="*/ 3 h 65"/>
                <a:gd name="T16" fmla="*/ 2 w 309"/>
                <a:gd name="T17" fmla="*/ 3 h 65"/>
                <a:gd name="T18" fmla="*/ 0 w 309"/>
                <a:gd name="T19" fmla="*/ 3 h 65"/>
                <a:gd name="T20" fmla="*/ 1 w 309"/>
                <a:gd name="T21" fmla="*/ 3 h 65"/>
                <a:gd name="T22" fmla="*/ 7 w 309"/>
                <a:gd name="T23" fmla="*/ 1 h 65"/>
                <a:gd name="T24" fmla="*/ 11 w 309"/>
                <a:gd name="T25" fmla="*/ 0 h 65"/>
                <a:gd name="T26" fmla="*/ 14 w 309"/>
                <a:gd name="T27" fmla="*/ 0 h 65"/>
                <a:gd name="T28" fmla="*/ 17 w 309"/>
                <a:gd name="T29" fmla="*/ 0 h 65"/>
                <a:gd name="T30" fmla="*/ 14 w 309"/>
                <a:gd name="T31" fmla="*/ 1 h 65"/>
                <a:gd name="T32" fmla="*/ 15 w 309"/>
                <a:gd name="T33" fmla="*/ 1 h 65"/>
                <a:gd name="T34" fmla="*/ 14 w 309"/>
                <a:gd name="T35" fmla="*/ 2 h 65"/>
                <a:gd name="T36" fmla="*/ 11 w 309"/>
                <a:gd name="T37" fmla="*/ 2 h 65"/>
                <a:gd name="T38" fmla="*/ 10 w 309"/>
                <a:gd name="T39" fmla="*/ 3 h 65"/>
                <a:gd name="T40" fmla="*/ 10 w 309"/>
                <a:gd name="T41" fmla="*/ 2 h 6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9"/>
                <a:gd name="T64" fmla="*/ 0 h 65"/>
                <a:gd name="T65" fmla="*/ 309 w 309"/>
                <a:gd name="T66" fmla="*/ 65 h 6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9" h="65">
                  <a:moveTo>
                    <a:pt x="186" y="35"/>
                  </a:moveTo>
                  <a:lnTo>
                    <a:pt x="192" y="29"/>
                  </a:lnTo>
                  <a:lnTo>
                    <a:pt x="153" y="41"/>
                  </a:lnTo>
                  <a:lnTo>
                    <a:pt x="118" y="51"/>
                  </a:lnTo>
                  <a:lnTo>
                    <a:pt x="113" y="45"/>
                  </a:lnTo>
                  <a:lnTo>
                    <a:pt x="89" y="63"/>
                  </a:lnTo>
                  <a:lnTo>
                    <a:pt x="59" y="65"/>
                  </a:lnTo>
                  <a:lnTo>
                    <a:pt x="59" y="54"/>
                  </a:lnTo>
                  <a:lnTo>
                    <a:pt x="34" y="60"/>
                  </a:lnTo>
                  <a:lnTo>
                    <a:pt x="0" y="59"/>
                  </a:lnTo>
                  <a:lnTo>
                    <a:pt x="21" y="45"/>
                  </a:lnTo>
                  <a:lnTo>
                    <a:pt x="134" y="21"/>
                  </a:lnTo>
                  <a:lnTo>
                    <a:pt x="210" y="3"/>
                  </a:lnTo>
                  <a:lnTo>
                    <a:pt x="262" y="0"/>
                  </a:lnTo>
                  <a:lnTo>
                    <a:pt x="309" y="6"/>
                  </a:lnTo>
                  <a:lnTo>
                    <a:pt x="267" y="17"/>
                  </a:lnTo>
                  <a:lnTo>
                    <a:pt x="274" y="21"/>
                  </a:lnTo>
                  <a:lnTo>
                    <a:pt x="261" y="26"/>
                  </a:lnTo>
                  <a:lnTo>
                    <a:pt x="210" y="38"/>
                  </a:lnTo>
                  <a:lnTo>
                    <a:pt x="185" y="50"/>
                  </a:lnTo>
                  <a:lnTo>
                    <a:pt x="186" y="3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7" name="Freeform 781">
              <a:extLst>
                <a:ext uri="{FF2B5EF4-FFF2-40B4-BE49-F238E27FC236}">
                  <a16:creationId xmlns:a16="http://schemas.microsoft.com/office/drawing/2014/main" xmlns="" id="{89823145-7D7D-41FB-B70B-161E7B27FAD3}"/>
                </a:ext>
              </a:extLst>
            </p:cNvPr>
            <p:cNvSpPr>
              <a:spLocks noChangeAspect="1"/>
            </p:cNvSpPr>
            <p:nvPr/>
          </p:nvSpPr>
          <p:spPr bwMode="auto">
            <a:xfrm>
              <a:off x="1367" y="1249"/>
              <a:ext cx="72" cy="24"/>
            </a:xfrm>
            <a:custGeom>
              <a:avLst/>
              <a:gdLst>
                <a:gd name="T0" fmla="*/ 5 w 192"/>
                <a:gd name="T1" fmla="*/ 1 h 66"/>
                <a:gd name="T2" fmla="*/ 3 w 192"/>
                <a:gd name="T3" fmla="*/ 0 h 66"/>
                <a:gd name="T4" fmla="*/ 4 w 192"/>
                <a:gd name="T5" fmla="*/ 1 h 66"/>
                <a:gd name="T6" fmla="*/ 3 w 192"/>
                <a:gd name="T7" fmla="*/ 1 h 66"/>
                <a:gd name="T8" fmla="*/ 3 w 192"/>
                <a:gd name="T9" fmla="*/ 1 h 66"/>
                <a:gd name="T10" fmla="*/ 3 w 192"/>
                <a:gd name="T11" fmla="*/ 1 h 66"/>
                <a:gd name="T12" fmla="*/ 0 w 192"/>
                <a:gd name="T13" fmla="*/ 2 h 66"/>
                <a:gd name="T14" fmla="*/ 7 w 192"/>
                <a:gd name="T15" fmla="*/ 2 h 66"/>
                <a:gd name="T16" fmla="*/ 3 w 192"/>
                <a:gd name="T17" fmla="*/ 3 h 66"/>
                <a:gd name="T18" fmla="*/ 2 w 192"/>
                <a:gd name="T19" fmla="*/ 3 h 66"/>
                <a:gd name="T20" fmla="*/ 6 w 192"/>
                <a:gd name="T21" fmla="*/ 3 h 66"/>
                <a:gd name="T22" fmla="*/ 7 w 192"/>
                <a:gd name="T23" fmla="*/ 3 h 66"/>
                <a:gd name="T24" fmla="*/ 7 w 192"/>
                <a:gd name="T25" fmla="*/ 3 h 66"/>
                <a:gd name="T26" fmla="*/ 9 w 192"/>
                <a:gd name="T27" fmla="*/ 3 h 66"/>
                <a:gd name="T28" fmla="*/ 9 w 192"/>
                <a:gd name="T29" fmla="*/ 2 h 66"/>
                <a:gd name="T30" fmla="*/ 8 w 192"/>
                <a:gd name="T31" fmla="*/ 2 h 66"/>
                <a:gd name="T32" fmla="*/ 10 w 192"/>
                <a:gd name="T33" fmla="*/ 1 h 66"/>
                <a:gd name="T34" fmla="*/ 10 w 192"/>
                <a:gd name="T35" fmla="*/ 0 h 66"/>
                <a:gd name="T36" fmla="*/ 8 w 192"/>
                <a:gd name="T37" fmla="*/ 0 h 66"/>
                <a:gd name="T38" fmla="*/ 5 w 192"/>
                <a:gd name="T39" fmla="*/ 0 h 66"/>
                <a:gd name="T40" fmla="*/ 6 w 192"/>
                <a:gd name="T41" fmla="*/ 1 h 66"/>
                <a:gd name="T42" fmla="*/ 6 w 192"/>
                <a:gd name="T43" fmla="*/ 1 h 66"/>
                <a:gd name="T44" fmla="*/ 5 w 192"/>
                <a:gd name="T45" fmla="*/ 1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2"/>
                <a:gd name="T70" fmla="*/ 0 h 66"/>
                <a:gd name="T71" fmla="*/ 192 w 192"/>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2" h="66">
                  <a:moveTo>
                    <a:pt x="91" y="21"/>
                  </a:moveTo>
                  <a:lnTo>
                    <a:pt x="59" y="12"/>
                  </a:lnTo>
                  <a:lnTo>
                    <a:pt x="73" y="17"/>
                  </a:lnTo>
                  <a:lnTo>
                    <a:pt x="49" y="21"/>
                  </a:lnTo>
                  <a:lnTo>
                    <a:pt x="47" y="30"/>
                  </a:lnTo>
                  <a:lnTo>
                    <a:pt x="47" y="33"/>
                  </a:lnTo>
                  <a:lnTo>
                    <a:pt x="0" y="40"/>
                  </a:lnTo>
                  <a:lnTo>
                    <a:pt x="125" y="39"/>
                  </a:lnTo>
                  <a:lnTo>
                    <a:pt x="49" y="52"/>
                  </a:lnTo>
                  <a:lnTo>
                    <a:pt x="46" y="60"/>
                  </a:lnTo>
                  <a:lnTo>
                    <a:pt x="120" y="66"/>
                  </a:lnTo>
                  <a:lnTo>
                    <a:pt x="129" y="58"/>
                  </a:lnTo>
                  <a:lnTo>
                    <a:pt x="137" y="51"/>
                  </a:lnTo>
                  <a:lnTo>
                    <a:pt x="162" y="51"/>
                  </a:lnTo>
                  <a:lnTo>
                    <a:pt x="173" y="39"/>
                  </a:lnTo>
                  <a:lnTo>
                    <a:pt x="158" y="38"/>
                  </a:lnTo>
                  <a:lnTo>
                    <a:pt x="192" y="14"/>
                  </a:lnTo>
                  <a:lnTo>
                    <a:pt x="183" y="0"/>
                  </a:lnTo>
                  <a:lnTo>
                    <a:pt x="152" y="8"/>
                  </a:lnTo>
                  <a:lnTo>
                    <a:pt x="100" y="5"/>
                  </a:lnTo>
                  <a:lnTo>
                    <a:pt x="120" y="21"/>
                  </a:lnTo>
                  <a:lnTo>
                    <a:pt x="103" y="24"/>
                  </a:lnTo>
                  <a:lnTo>
                    <a:pt x="91" y="2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8" name="Freeform 782">
              <a:extLst>
                <a:ext uri="{FF2B5EF4-FFF2-40B4-BE49-F238E27FC236}">
                  <a16:creationId xmlns:a16="http://schemas.microsoft.com/office/drawing/2014/main" xmlns="" id="{FF4E8231-8803-4D35-A918-15C6DE61844C}"/>
                </a:ext>
              </a:extLst>
            </p:cNvPr>
            <p:cNvSpPr>
              <a:spLocks noChangeAspect="1"/>
            </p:cNvSpPr>
            <p:nvPr/>
          </p:nvSpPr>
          <p:spPr bwMode="auto">
            <a:xfrm>
              <a:off x="1394" y="1209"/>
              <a:ext cx="63" cy="23"/>
            </a:xfrm>
            <a:custGeom>
              <a:avLst/>
              <a:gdLst>
                <a:gd name="T0" fmla="*/ 6 w 168"/>
                <a:gd name="T1" fmla="*/ 1 h 60"/>
                <a:gd name="T2" fmla="*/ 6 w 168"/>
                <a:gd name="T3" fmla="*/ 0 h 60"/>
                <a:gd name="T4" fmla="*/ 8 w 168"/>
                <a:gd name="T5" fmla="*/ 1 h 60"/>
                <a:gd name="T6" fmla="*/ 9 w 168"/>
                <a:gd name="T7" fmla="*/ 1 h 60"/>
                <a:gd name="T8" fmla="*/ 8 w 168"/>
                <a:gd name="T9" fmla="*/ 2 h 60"/>
                <a:gd name="T10" fmla="*/ 9 w 168"/>
                <a:gd name="T11" fmla="*/ 3 h 60"/>
                <a:gd name="T12" fmla="*/ 7 w 168"/>
                <a:gd name="T13" fmla="*/ 3 h 60"/>
                <a:gd name="T14" fmla="*/ 4 w 168"/>
                <a:gd name="T15" fmla="*/ 2 h 60"/>
                <a:gd name="T16" fmla="*/ 0 w 168"/>
                <a:gd name="T17" fmla="*/ 2 h 60"/>
                <a:gd name="T18" fmla="*/ 1 w 168"/>
                <a:gd name="T19" fmla="*/ 2 h 60"/>
                <a:gd name="T20" fmla="*/ 3 w 168"/>
                <a:gd name="T21" fmla="*/ 1 h 60"/>
                <a:gd name="T22" fmla="*/ 3 w 168"/>
                <a:gd name="T23" fmla="*/ 1 h 60"/>
                <a:gd name="T24" fmla="*/ 2 w 168"/>
                <a:gd name="T25" fmla="*/ 1 h 60"/>
                <a:gd name="T26" fmla="*/ 1 w 168"/>
                <a:gd name="T27" fmla="*/ 0 h 60"/>
                <a:gd name="T28" fmla="*/ 6 w 168"/>
                <a:gd name="T29" fmla="*/ 0 h 60"/>
                <a:gd name="T30" fmla="*/ 6 w 168"/>
                <a:gd name="T31" fmla="*/ 1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8"/>
                <a:gd name="T49" fmla="*/ 0 h 60"/>
                <a:gd name="T50" fmla="*/ 168 w 168"/>
                <a:gd name="T51" fmla="*/ 60 h 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8" h="60">
                  <a:moveTo>
                    <a:pt x="106" y="12"/>
                  </a:moveTo>
                  <a:lnTo>
                    <a:pt x="109" y="9"/>
                  </a:lnTo>
                  <a:lnTo>
                    <a:pt x="149" y="12"/>
                  </a:lnTo>
                  <a:lnTo>
                    <a:pt x="164" y="17"/>
                  </a:lnTo>
                  <a:lnTo>
                    <a:pt x="158" y="33"/>
                  </a:lnTo>
                  <a:lnTo>
                    <a:pt x="168" y="48"/>
                  </a:lnTo>
                  <a:lnTo>
                    <a:pt x="125" y="60"/>
                  </a:lnTo>
                  <a:lnTo>
                    <a:pt x="80" y="39"/>
                  </a:lnTo>
                  <a:lnTo>
                    <a:pt x="0" y="36"/>
                  </a:lnTo>
                  <a:lnTo>
                    <a:pt x="18" y="27"/>
                  </a:lnTo>
                  <a:lnTo>
                    <a:pt x="58" y="23"/>
                  </a:lnTo>
                  <a:lnTo>
                    <a:pt x="55" y="12"/>
                  </a:lnTo>
                  <a:lnTo>
                    <a:pt x="27" y="14"/>
                  </a:lnTo>
                  <a:lnTo>
                    <a:pt x="18" y="3"/>
                  </a:lnTo>
                  <a:lnTo>
                    <a:pt x="106" y="0"/>
                  </a:lnTo>
                  <a:lnTo>
                    <a:pt x="106" y="12"/>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79" name="Freeform 783">
              <a:extLst>
                <a:ext uri="{FF2B5EF4-FFF2-40B4-BE49-F238E27FC236}">
                  <a16:creationId xmlns:a16="http://schemas.microsoft.com/office/drawing/2014/main" xmlns="" id="{F682A767-A948-4373-94E9-98671D6CA9B4}"/>
                </a:ext>
              </a:extLst>
            </p:cNvPr>
            <p:cNvSpPr>
              <a:spLocks noChangeAspect="1"/>
            </p:cNvSpPr>
            <p:nvPr/>
          </p:nvSpPr>
          <p:spPr bwMode="auto">
            <a:xfrm>
              <a:off x="1293" y="1360"/>
              <a:ext cx="57" cy="25"/>
            </a:xfrm>
            <a:custGeom>
              <a:avLst/>
              <a:gdLst>
                <a:gd name="T0" fmla="*/ 7 w 148"/>
                <a:gd name="T1" fmla="*/ 2 h 68"/>
                <a:gd name="T2" fmla="*/ 7 w 148"/>
                <a:gd name="T3" fmla="*/ 1 h 68"/>
                <a:gd name="T4" fmla="*/ 5 w 148"/>
                <a:gd name="T5" fmla="*/ 0 h 68"/>
                <a:gd name="T6" fmla="*/ 4 w 148"/>
                <a:gd name="T7" fmla="*/ 1 h 68"/>
                <a:gd name="T8" fmla="*/ 4 w 148"/>
                <a:gd name="T9" fmla="*/ 1 h 68"/>
                <a:gd name="T10" fmla="*/ 3 w 148"/>
                <a:gd name="T11" fmla="*/ 1 h 68"/>
                <a:gd name="T12" fmla="*/ 0 w 148"/>
                <a:gd name="T13" fmla="*/ 2 h 68"/>
                <a:gd name="T14" fmla="*/ 5 w 148"/>
                <a:gd name="T15" fmla="*/ 3 h 68"/>
                <a:gd name="T16" fmla="*/ 8 w 148"/>
                <a:gd name="T17" fmla="*/ 3 h 68"/>
                <a:gd name="T18" fmla="*/ 8 w 148"/>
                <a:gd name="T19" fmla="*/ 3 h 68"/>
                <a:gd name="T20" fmla="*/ 7 w 148"/>
                <a:gd name="T21" fmla="*/ 2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8"/>
                <a:gd name="T34" fmla="*/ 0 h 68"/>
                <a:gd name="T35" fmla="*/ 148 w 148"/>
                <a:gd name="T36" fmla="*/ 68 h 6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8" h="68">
                  <a:moveTo>
                    <a:pt x="127" y="34"/>
                  </a:moveTo>
                  <a:lnTo>
                    <a:pt x="131" y="30"/>
                  </a:lnTo>
                  <a:lnTo>
                    <a:pt x="90" y="0"/>
                  </a:lnTo>
                  <a:lnTo>
                    <a:pt x="69" y="18"/>
                  </a:lnTo>
                  <a:lnTo>
                    <a:pt x="66" y="15"/>
                  </a:lnTo>
                  <a:lnTo>
                    <a:pt x="54" y="28"/>
                  </a:lnTo>
                  <a:lnTo>
                    <a:pt x="0" y="41"/>
                  </a:lnTo>
                  <a:lnTo>
                    <a:pt x="87" y="68"/>
                  </a:lnTo>
                  <a:lnTo>
                    <a:pt x="148" y="49"/>
                  </a:lnTo>
                  <a:lnTo>
                    <a:pt x="133" y="49"/>
                  </a:lnTo>
                  <a:lnTo>
                    <a:pt x="127" y="3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0" name="Freeform 784">
              <a:extLst>
                <a:ext uri="{FF2B5EF4-FFF2-40B4-BE49-F238E27FC236}">
                  <a16:creationId xmlns:a16="http://schemas.microsoft.com/office/drawing/2014/main" xmlns="" id="{995ADA88-7AFE-4555-9F94-85BF3A18321E}"/>
                </a:ext>
              </a:extLst>
            </p:cNvPr>
            <p:cNvSpPr>
              <a:spLocks noChangeAspect="1"/>
            </p:cNvSpPr>
            <p:nvPr/>
          </p:nvSpPr>
          <p:spPr bwMode="auto">
            <a:xfrm>
              <a:off x="1600" y="1296"/>
              <a:ext cx="55" cy="16"/>
            </a:xfrm>
            <a:custGeom>
              <a:avLst/>
              <a:gdLst>
                <a:gd name="T0" fmla="*/ 5 w 147"/>
                <a:gd name="T1" fmla="*/ 0 h 42"/>
                <a:gd name="T2" fmla="*/ 0 w 147"/>
                <a:gd name="T3" fmla="*/ 0 h 42"/>
                <a:gd name="T4" fmla="*/ 0 w 147"/>
                <a:gd name="T5" fmla="*/ 1 h 42"/>
                <a:gd name="T6" fmla="*/ 0 w 147"/>
                <a:gd name="T7" fmla="*/ 2 h 42"/>
                <a:gd name="T8" fmla="*/ 1 w 147"/>
                <a:gd name="T9" fmla="*/ 2 h 42"/>
                <a:gd name="T10" fmla="*/ 8 w 147"/>
                <a:gd name="T11" fmla="*/ 2 h 42"/>
                <a:gd name="T12" fmla="*/ 5 w 147"/>
                <a:gd name="T13" fmla="*/ 0 h 42"/>
                <a:gd name="T14" fmla="*/ 0 60000 65536"/>
                <a:gd name="T15" fmla="*/ 0 60000 65536"/>
                <a:gd name="T16" fmla="*/ 0 60000 65536"/>
                <a:gd name="T17" fmla="*/ 0 60000 65536"/>
                <a:gd name="T18" fmla="*/ 0 60000 65536"/>
                <a:gd name="T19" fmla="*/ 0 60000 65536"/>
                <a:gd name="T20" fmla="*/ 0 60000 65536"/>
                <a:gd name="T21" fmla="*/ 0 w 147"/>
                <a:gd name="T22" fmla="*/ 0 h 42"/>
                <a:gd name="T23" fmla="*/ 147 w 147"/>
                <a:gd name="T24" fmla="*/ 42 h 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42">
                  <a:moveTo>
                    <a:pt x="102" y="0"/>
                  </a:moveTo>
                  <a:lnTo>
                    <a:pt x="8" y="3"/>
                  </a:lnTo>
                  <a:lnTo>
                    <a:pt x="0" y="16"/>
                  </a:lnTo>
                  <a:lnTo>
                    <a:pt x="12" y="27"/>
                  </a:lnTo>
                  <a:lnTo>
                    <a:pt x="29" y="42"/>
                  </a:lnTo>
                  <a:lnTo>
                    <a:pt x="147" y="34"/>
                  </a:lnTo>
                  <a:lnTo>
                    <a:pt x="102"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1" name="Freeform 785">
              <a:extLst>
                <a:ext uri="{FF2B5EF4-FFF2-40B4-BE49-F238E27FC236}">
                  <a16:creationId xmlns:a16="http://schemas.microsoft.com/office/drawing/2014/main" xmlns="" id="{9806DD3C-7311-4DD4-A74A-69706379B720}"/>
                </a:ext>
              </a:extLst>
            </p:cNvPr>
            <p:cNvSpPr>
              <a:spLocks noChangeAspect="1"/>
            </p:cNvSpPr>
            <p:nvPr/>
          </p:nvSpPr>
          <p:spPr bwMode="auto">
            <a:xfrm>
              <a:off x="1575" y="1387"/>
              <a:ext cx="34" cy="21"/>
            </a:xfrm>
            <a:custGeom>
              <a:avLst/>
              <a:gdLst>
                <a:gd name="T0" fmla="*/ 4 w 91"/>
                <a:gd name="T1" fmla="*/ 2 h 52"/>
                <a:gd name="T2" fmla="*/ 0 w 91"/>
                <a:gd name="T3" fmla="*/ 3 h 52"/>
                <a:gd name="T4" fmla="*/ 0 w 91"/>
                <a:gd name="T5" fmla="*/ 2 h 52"/>
                <a:gd name="T6" fmla="*/ 3 w 91"/>
                <a:gd name="T7" fmla="*/ 0 h 52"/>
                <a:gd name="T8" fmla="*/ 5 w 91"/>
                <a:gd name="T9" fmla="*/ 1 h 52"/>
                <a:gd name="T10" fmla="*/ 4 w 91"/>
                <a:gd name="T11" fmla="*/ 2 h 52"/>
                <a:gd name="T12" fmla="*/ 0 60000 65536"/>
                <a:gd name="T13" fmla="*/ 0 60000 65536"/>
                <a:gd name="T14" fmla="*/ 0 60000 65536"/>
                <a:gd name="T15" fmla="*/ 0 60000 65536"/>
                <a:gd name="T16" fmla="*/ 0 60000 65536"/>
                <a:gd name="T17" fmla="*/ 0 60000 65536"/>
                <a:gd name="T18" fmla="*/ 0 w 91"/>
                <a:gd name="T19" fmla="*/ 0 h 52"/>
                <a:gd name="T20" fmla="*/ 91 w 91"/>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91" h="52">
                  <a:moveTo>
                    <a:pt x="81" y="33"/>
                  </a:moveTo>
                  <a:lnTo>
                    <a:pt x="9" y="52"/>
                  </a:lnTo>
                  <a:lnTo>
                    <a:pt x="0" y="29"/>
                  </a:lnTo>
                  <a:lnTo>
                    <a:pt x="57" y="0"/>
                  </a:lnTo>
                  <a:lnTo>
                    <a:pt x="91" y="14"/>
                  </a:lnTo>
                  <a:lnTo>
                    <a:pt x="81" y="3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2" name="Freeform 786">
              <a:extLst>
                <a:ext uri="{FF2B5EF4-FFF2-40B4-BE49-F238E27FC236}">
                  <a16:creationId xmlns:a16="http://schemas.microsoft.com/office/drawing/2014/main" xmlns="" id="{7B8851B6-DA7F-488F-8CD5-0400127DE4E2}"/>
                </a:ext>
              </a:extLst>
            </p:cNvPr>
            <p:cNvSpPr>
              <a:spLocks noChangeAspect="1"/>
            </p:cNvSpPr>
            <p:nvPr/>
          </p:nvSpPr>
          <p:spPr bwMode="auto">
            <a:xfrm>
              <a:off x="1471" y="1216"/>
              <a:ext cx="40" cy="16"/>
            </a:xfrm>
            <a:custGeom>
              <a:avLst/>
              <a:gdLst>
                <a:gd name="T0" fmla="*/ 0 w 105"/>
                <a:gd name="T1" fmla="*/ 1 h 40"/>
                <a:gd name="T2" fmla="*/ 1 w 105"/>
                <a:gd name="T3" fmla="*/ 0 h 40"/>
                <a:gd name="T4" fmla="*/ 6 w 105"/>
                <a:gd name="T5" fmla="*/ 1 h 40"/>
                <a:gd name="T6" fmla="*/ 5 w 105"/>
                <a:gd name="T7" fmla="*/ 2 h 40"/>
                <a:gd name="T8" fmla="*/ 1 w 105"/>
                <a:gd name="T9" fmla="*/ 2 h 40"/>
                <a:gd name="T10" fmla="*/ 0 w 105"/>
                <a:gd name="T11" fmla="*/ 2 h 40"/>
                <a:gd name="T12" fmla="*/ 0 w 105"/>
                <a:gd name="T13" fmla="*/ 1 h 40"/>
                <a:gd name="T14" fmla="*/ 0 60000 65536"/>
                <a:gd name="T15" fmla="*/ 0 60000 65536"/>
                <a:gd name="T16" fmla="*/ 0 60000 65536"/>
                <a:gd name="T17" fmla="*/ 0 60000 65536"/>
                <a:gd name="T18" fmla="*/ 0 60000 65536"/>
                <a:gd name="T19" fmla="*/ 0 60000 65536"/>
                <a:gd name="T20" fmla="*/ 0 60000 65536"/>
                <a:gd name="T21" fmla="*/ 0 w 105"/>
                <a:gd name="T22" fmla="*/ 0 h 40"/>
                <a:gd name="T23" fmla="*/ 105 w 105"/>
                <a:gd name="T24" fmla="*/ 40 h 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5" h="40">
                  <a:moveTo>
                    <a:pt x="0" y="18"/>
                  </a:moveTo>
                  <a:lnTo>
                    <a:pt x="15" y="0"/>
                  </a:lnTo>
                  <a:lnTo>
                    <a:pt x="105" y="16"/>
                  </a:lnTo>
                  <a:lnTo>
                    <a:pt x="91" y="25"/>
                  </a:lnTo>
                  <a:lnTo>
                    <a:pt x="12" y="40"/>
                  </a:lnTo>
                  <a:lnTo>
                    <a:pt x="3" y="27"/>
                  </a:lnTo>
                  <a:lnTo>
                    <a:pt x="0" y="1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3" name="Freeform 787">
              <a:extLst>
                <a:ext uri="{FF2B5EF4-FFF2-40B4-BE49-F238E27FC236}">
                  <a16:creationId xmlns:a16="http://schemas.microsoft.com/office/drawing/2014/main" xmlns="" id="{AC14E206-5E92-48FC-B726-E143DAD8AAC8}"/>
                </a:ext>
              </a:extLst>
            </p:cNvPr>
            <p:cNvSpPr>
              <a:spLocks noChangeAspect="1"/>
            </p:cNvSpPr>
            <p:nvPr/>
          </p:nvSpPr>
          <p:spPr bwMode="auto">
            <a:xfrm>
              <a:off x="1427" y="1264"/>
              <a:ext cx="41" cy="14"/>
            </a:xfrm>
            <a:custGeom>
              <a:avLst/>
              <a:gdLst>
                <a:gd name="T0" fmla="*/ 2 w 106"/>
                <a:gd name="T1" fmla="*/ 2 h 36"/>
                <a:gd name="T2" fmla="*/ 0 w 106"/>
                <a:gd name="T3" fmla="*/ 2 h 36"/>
                <a:gd name="T4" fmla="*/ 5 w 106"/>
                <a:gd name="T5" fmla="*/ 0 h 36"/>
                <a:gd name="T6" fmla="*/ 6 w 106"/>
                <a:gd name="T7" fmla="*/ 1 h 36"/>
                <a:gd name="T8" fmla="*/ 5 w 106"/>
                <a:gd name="T9" fmla="*/ 2 h 36"/>
                <a:gd name="T10" fmla="*/ 2 w 106"/>
                <a:gd name="T11" fmla="*/ 2 h 36"/>
                <a:gd name="T12" fmla="*/ 0 60000 65536"/>
                <a:gd name="T13" fmla="*/ 0 60000 65536"/>
                <a:gd name="T14" fmla="*/ 0 60000 65536"/>
                <a:gd name="T15" fmla="*/ 0 60000 65536"/>
                <a:gd name="T16" fmla="*/ 0 60000 65536"/>
                <a:gd name="T17" fmla="*/ 0 60000 65536"/>
                <a:gd name="T18" fmla="*/ 0 w 106"/>
                <a:gd name="T19" fmla="*/ 0 h 36"/>
                <a:gd name="T20" fmla="*/ 106 w 10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106" h="36">
                  <a:moveTo>
                    <a:pt x="28" y="33"/>
                  </a:moveTo>
                  <a:lnTo>
                    <a:pt x="0" y="25"/>
                  </a:lnTo>
                  <a:lnTo>
                    <a:pt x="82" y="0"/>
                  </a:lnTo>
                  <a:lnTo>
                    <a:pt x="106" y="21"/>
                  </a:lnTo>
                  <a:lnTo>
                    <a:pt x="95" y="36"/>
                  </a:lnTo>
                  <a:lnTo>
                    <a:pt x="28" y="33"/>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4" name="Freeform 788">
              <a:extLst>
                <a:ext uri="{FF2B5EF4-FFF2-40B4-BE49-F238E27FC236}">
                  <a16:creationId xmlns:a16="http://schemas.microsoft.com/office/drawing/2014/main" xmlns="" id="{4BED3CC0-9B76-4DC7-A8BD-23B6567E6BB2}"/>
                </a:ext>
              </a:extLst>
            </p:cNvPr>
            <p:cNvSpPr>
              <a:spLocks noChangeAspect="1"/>
            </p:cNvSpPr>
            <p:nvPr/>
          </p:nvSpPr>
          <p:spPr bwMode="auto">
            <a:xfrm>
              <a:off x="1272" y="1295"/>
              <a:ext cx="34" cy="15"/>
            </a:xfrm>
            <a:custGeom>
              <a:avLst/>
              <a:gdLst>
                <a:gd name="T0" fmla="*/ 2 w 88"/>
                <a:gd name="T1" fmla="*/ 2 h 40"/>
                <a:gd name="T2" fmla="*/ 0 w 88"/>
                <a:gd name="T3" fmla="*/ 1 h 40"/>
                <a:gd name="T4" fmla="*/ 4 w 88"/>
                <a:gd name="T5" fmla="*/ 0 h 40"/>
                <a:gd name="T6" fmla="*/ 5 w 88"/>
                <a:gd name="T7" fmla="*/ 1 h 40"/>
                <a:gd name="T8" fmla="*/ 2 w 88"/>
                <a:gd name="T9" fmla="*/ 2 h 40"/>
                <a:gd name="T10" fmla="*/ 0 60000 65536"/>
                <a:gd name="T11" fmla="*/ 0 60000 65536"/>
                <a:gd name="T12" fmla="*/ 0 60000 65536"/>
                <a:gd name="T13" fmla="*/ 0 60000 65536"/>
                <a:gd name="T14" fmla="*/ 0 60000 65536"/>
                <a:gd name="T15" fmla="*/ 0 w 88"/>
                <a:gd name="T16" fmla="*/ 0 h 40"/>
                <a:gd name="T17" fmla="*/ 88 w 88"/>
                <a:gd name="T18" fmla="*/ 40 h 40"/>
              </a:gdLst>
              <a:ahLst/>
              <a:cxnLst>
                <a:cxn ang="T10">
                  <a:pos x="T0" y="T1"/>
                </a:cxn>
                <a:cxn ang="T11">
                  <a:pos x="T2" y="T3"/>
                </a:cxn>
                <a:cxn ang="T12">
                  <a:pos x="T4" y="T5"/>
                </a:cxn>
                <a:cxn ang="T13">
                  <a:pos x="T6" y="T7"/>
                </a:cxn>
                <a:cxn ang="T14">
                  <a:pos x="T8" y="T9"/>
                </a:cxn>
              </a:cxnLst>
              <a:rect l="T15" t="T16" r="T17" b="T18"/>
              <a:pathLst>
                <a:path w="88" h="40">
                  <a:moveTo>
                    <a:pt x="27" y="40"/>
                  </a:moveTo>
                  <a:lnTo>
                    <a:pt x="0" y="12"/>
                  </a:lnTo>
                  <a:lnTo>
                    <a:pt x="76" y="0"/>
                  </a:lnTo>
                  <a:lnTo>
                    <a:pt x="88" y="10"/>
                  </a:lnTo>
                  <a:lnTo>
                    <a:pt x="27" y="4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5" name="Freeform 789">
              <a:extLst>
                <a:ext uri="{FF2B5EF4-FFF2-40B4-BE49-F238E27FC236}">
                  <a16:creationId xmlns:a16="http://schemas.microsoft.com/office/drawing/2014/main" xmlns="" id="{299FE367-7E8F-437F-A0BD-FAFA7DC5BDD8}"/>
                </a:ext>
              </a:extLst>
            </p:cNvPr>
            <p:cNvSpPr>
              <a:spLocks noChangeAspect="1"/>
            </p:cNvSpPr>
            <p:nvPr/>
          </p:nvSpPr>
          <p:spPr bwMode="auto">
            <a:xfrm>
              <a:off x="1767" y="1154"/>
              <a:ext cx="719" cy="386"/>
            </a:xfrm>
            <a:custGeom>
              <a:avLst/>
              <a:gdLst>
                <a:gd name="T0" fmla="*/ 17 w 1913"/>
                <a:gd name="T1" fmla="*/ 43 h 1027"/>
                <a:gd name="T2" fmla="*/ 21 w 1913"/>
                <a:gd name="T3" fmla="*/ 42 h 1027"/>
                <a:gd name="T4" fmla="*/ 18 w 1913"/>
                <a:gd name="T5" fmla="*/ 45 h 1027"/>
                <a:gd name="T6" fmla="*/ 20 w 1913"/>
                <a:gd name="T7" fmla="*/ 47 h 1027"/>
                <a:gd name="T8" fmla="*/ 21 w 1913"/>
                <a:gd name="T9" fmla="*/ 50 h 1027"/>
                <a:gd name="T10" fmla="*/ 21 w 1913"/>
                <a:gd name="T11" fmla="*/ 51 h 1027"/>
                <a:gd name="T12" fmla="*/ 23 w 1913"/>
                <a:gd name="T13" fmla="*/ 52 h 1027"/>
                <a:gd name="T14" fmla="*/ 27 w 1913"/>
                <a:gd name="T15" fmla="*/ 53 h 1027"/>
                <a:gd name="T16" fmla="*/ 28 w 1913"/>
                <a:gd name="T17" fmla="*/ 54 h 1027"/>
                <a:gd name="T18" fmla="*/ 32 w 1913"/>
                <a:gd name="T19" fmla="*/ 53 h 1027"/>
                <a:gd name="T20" fmla="*/ 33 w 1913"/>
                <a:gd name="T21" fmla="*/ 51 h 1027"/>
                <a:gd name="T22" fmla="*/ 35 w 1913"/>
                <a:gd name="T23" fmla="*/ 49 h 1027"/>
                <a:gd name="T24" fmla="*/ 36 w 1913"/>
                <a:gd name="T25" fmla="*/ 46 h 1027"/>
                <a:gd name="T26" fmla="*/ 38 w 1913"/>
                <a:gd name="T27" fmla="*/ 45 h 1027"/>
                <a:gd name="T28" fmla="*/ 42 w 1913"/>
                <a:gd name="T29" fmla="*/ 40 h 1027"/>
                <a:gd name="T30" fmla="*/ 47 w 1913"/>
                <a:gd name="T31" fmla="*/ 39 h 1027"/>
                <a:gd name="T32" fmla="*/ 56 w 1913"/>
                <a:gd name="T33" fmla="*/ 35 h 1027"/>
                <a:gd name="T34" fmla="*/ 64 w 1913"/>
                <a:gd name="T35" fmla="*/ 33 h 1027"/>
                <a:gd name="T36" fmla="*/ 79 w 1913"/>
                <a:gd name="T37" fmla="*/ 29 h 1027"/>
                <a:gd name="T38" fmla="*/ 69 w 1913"/>
                <a:gd name="T39" fmla="*/ 26 h 1027"/>
                <a:gd name="T40" fmla="*/ 70 w 1913"/>
                <a:gd name="T41" fmla="*/ 24 h 1027"/>
                <a:gd name="T42" fmla="*/ 80 w 1913"/>
                <a:gd name="T43" fmla="*/ 27 h 1027"/>
                <a:gd name="T44" fmla="*/ 79 w 1913"/>
                <a:gd name="T45" fmla="*/ 24 h 1027"/>
                <a:gd name="T46" fmla="*/ 72 w 1913"/>
                <a:gd name="T47" fmla="*/ 22 h 1027"/>
                <a:gd name="T48" fmla="*/ 75 w 1913"/>
                <a:gd name="T49" fmla="*/ 21 h 1027"/>
                <a:gd name="T50" fmla="*/ 82 w 1913"/>
                <a:gd name="T51" fmla="*/ 21 h 1027"/>
                <a:gd name="T52" fmla="*/ 87 w 1913"/>
                <a:gd name="T53" fmla="*/ 18 h 1027"/>
                <a:gd name="T54" fmla="*/ 82 w 1913"/>
                <a:gd name="T55" fmla="*/ 15 h 1027"/>
                <a:gd name="T56" fmla="*/ 83 w 1913"/>
                <a:gd name="T57" fmla="*/ 14 h 1027"/>
                <a:gd name="T58" fmla="*/ 89 w 1913"/>
                <a:gd name="T59" fmla="*/ 11 h 1027"/>
                <a:gd name="T60" fmla="*/ 88 w 1913"/>
                <a:gd name="T61" fmla="*/ 8 h 1027"/>
                <a:gd name="T62" fmla="*/ 95 w 1913"/>
                <a:gd name="T63" fmla="*/ 5 h 1027"/>
                <a:gd name="T64" fmla="*/ 89 w 1913"/>
                <a:gd name="T65" fmla="*/ 4 h 1027"/>
                <a:gd name="T66" fmla="*/ 79 w 1913"/>
                <a:gd name="T67" fmla="*/ 4 h 1027"/>
                <a:gd name="T68" fmla="*/ 82 w 1913"/>
                <a:gd name="T69" fmla="*/ 1 h 1027"/>
                <a:gd name="T70" fmla="*/ 63 w 1913"/>
                <a:gd name="T71" fmla="*/ 1 h 1027"/>
                <a:gd name="T72" fmla="*/ 56 w 1913"/>
                <a:gd name="T73" fmla="*/ 1 h 1027"/>
                <a:gd name="T74" fmla="*/ 51 w 1913"/>
                <a:gd name="T75" fmla="*/ 2 h 1027"/>
                <a:gd name="T76" fmla="*/ 36 w 1913"/>
                <a:gd name="T77" fmla="*/ 3 h 1027"/>
                <a:gd name="T78" fmla="*/ 24 w 1913"/>
                <a:gd name="T79" fmla="*/ 4 h 1027"/>
                <a:gd name="T80" fmla="*/ 15 w 1913"/>
                <a:gd name="T81" fmla="*/ 7 h 1027"/>
                <a:gd name="T82" fmla="*/ 3 w 1913"/>
                <a:gd name="T83" fmla="*/ 11 h 1027"/>
                <a:gd name="T84" fmla="*/ 6 w 1913"/>
                <a:gd name="T85" fmla="*/ 12 h 1027"/>
                <a:gd name="T86" fmla="*/ 7 w 1913"/>
                <a:gd name="T87" fmla="*/ 14 h 1027"/>
                <a:gd name="T88" fmla="*/ 22 w 1913"/>
                <a:gd name="T89" fmla="*/ 18 h 1027"/>
                <a:gd name="T90" fmla="*/ 22 w 1913"/>
                <a:gd name="T91" fmla="*/ 22 h 1027"/>
                <a:gd name="T92" fmla="*/ 22 w 1913"/>
                <a:gd name="T93" fmla="*/ 25 h 1027"/>
                <a:gd name="T94" fmla="*/ 26 w 1913"/>
                <a:gd name="T95" fmla="*/ 25 h 1027"/>
                <a:gd name="T96" fmla="*/ 27 w 1913"/>
                <a:gd name="T97" fmla="*/ 27 h 1027"/>
                <a:gd name="T98" fmla="*/ 26 w 1913"/>
                <a:gd name="T99" fmla="*/ 30 h 1027"/>
                <a:gd name="T100" fmla="*/ 25 w 1913"/>
                <a:gd name="T101" fmla="*/ 32 h 1027"/>
                <a:gd name="T102" fmla="*/ 20 w 1913"/>
                <a:gd name="T103" fmla="*/ 33 h 1027"/>
                <a:gd name="T104" fmla="*/ 23 w 1913"/>
                <a:gd name="T105" fmla="*/ 35 h 1027"/>
                <a:gd name="T106" fmla="*/ 21 w 1913"/>
                <a:gd name="T107" fmla="*/ 35 h 1027"/>
                <a:gd name="T108" fmla="*/ 20 w 1913"/>
                <a:gd name="T109" fmla="*/ 36 h 1027"/>
                <a:gd name="T110" fmla="*/ 20 w 1913"/>
                <a:gd name="T111" fmla="*/ 37 h 1027"/>
                <a:gd name="T112" fmla="*/ 17 w 1913"/>
                <a:gd name="T113" fmla="*/ 39 h 10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13"/>
                <a:gd name="T172" fmla="*/ 0 h 1027"/>
                <a:gd name="T173" fmla="*/ 1913 w 1913"/>
                <a:gd name="T174" fmla="*/ 1027 h 10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13" h="1027">
                  <a:moveTo>
                    <a:pt x="406" y="746"/>
                  </a:moveTo>
                  <a:lnTo>
                    <a:pt x="355" y="757"/>
                  </a:lnTo>
                  <a:lnTo>
                    <a:pt x="337" y="770"/>
                  </a:lnTo>
                  <a:lnTo>
                    <a:pt x="334" y="783"/>
                  </a:lnTo>
                  <a:lnTo>
                    <a:pt x="367" y="780"/>
                  </a:lnTo>
                  <a:lnTo>
                    <a:pt x="351" y="786"/>
                  </a:lnTo>
                  <a:lnTo>
                    <a:pt x="328" y="813"/>
                  </a:lnTo>
                  <a:lnTo>
                    <a:pt x="355" y="803"/>
                  </a:lnTo>
                  <a:lnTo>
                    <a:pt x="379" y="795"/>
                  </a:lnTo>
                  <a:lnTo>
                    <a:pt x="386" y="769"/>
                  </a:lnTo>
                  <a:lnTo>
                    <a:pt x="391" y="780"/>
                  </a:lnTo>
                  <a:lnTo>
                    <a:pt x="409" y="788"/>
                  </a:lnTo>
                  <a:lnTo>
                    <a:pt x="413" y="806"/>
                  </a:lnTo>
                  <a:lnTo>
                    <a:pt x="391" y="797"/>
                  </a:lnTo>
                  <a:lnTo>
                    <a:pt x="392" y="809"/>
                  </a:lnTo>
                  <a:lnTo>
                    <a:pt x="349" y="818"/>
                  </a:lnTo>
                  <a:lnTo>
                    <a:pt x="386" y="816"/>
                  </a:lnTo>
                  <a:lnTo>
                    <a:pt x="398" y="818"/>
                  </a:lnTo>
                  <a:lnTo>
                    <a:pt x="339" y="828"/>
                  </a:lnTo>
                  <a:lnTo>
                    <a:pt x="355" y="834"/>
                  </a:lnTo>
                  <a:lnTo>
                    <a:pt x="340" y="848"/>
                  </a:lnTo>
                  <a:lnTo>
                    <a:pt x="359" y="848"/>
                  </a:lnTo>
                  <a:lnTo>
                    <a:pt x="349" y="854"/>
                  </a:lnTo>
                  <a:lnTo>
                    <a:pt x="346" y="855"/>
                  </a:lnTo>
                  <a:lnTo>
                    <a:pt x="365" y="860"/>
                  </a:lnTo>
                  <a:lnTo>
                    <a:pt x="345" y="863"/>
                  </a:lnTo>
                  <a:lnTo>
                    <a:pt x="370" y="870"/>
                  </a:lnTo>
                  <a:lnTo>
                    <a:pt x="367" y="882"/>
                  </a:lnTo>
                  <a:lnTo>
                    <a:pt x="382" y="879"/>
                  </a:lnTo>
                  <a:lnTo>
                    <a:pt x="370" y="888"/>
                  </a:lnTo>
                  <a:lnTo>
                    <a:pt x="365" y="897"/>
                  </a:lnTo>
                  <a:lnTo>
                    <a:pt x="380" y="916"/>
                  </a:lnTo>
                  <a:lnTo>
                    <a:pt x="379" y="922"/>
                  </a:lnTo>
                  <a:lnTo>
                    <a:pt x="395" y="924"/>
                  </a:lnTo>
                  <a:lnTo>
                    <a:pt x="389" y="934"/>
                  </a:lnTo>
                  <a:lnTo>
                    <a:pt x="398" y="931"/>
                  </a:lnTo>
                  <a:lnTo>
                    <a:pt x="398" y="940"/>
                  </a:lnTo>
                  <a:lnTo>
                    <a:pt x="403" y="946"/>
                  </a:lnTo>
                  <a:lnTo>
                    <a:pt x="389" y="948"/>
                  </a:lnTo>
                  <a:lnTo>
                    <a:pt x="409" y="951"/>
                  </a:lnTo>
                  <a:lnTo>
                    <a:pt x="400" y="955"/>
                  </a:lnTo>
                  <a:lnTo>
                    <a:pt x="403" y="957"/>
                  </a:lnTo>
                  <a:lnTo>
                    <a:pt x="400" y="965"/>
                  </a:lnTo>
                  <a:lnTo>
                    <a:pt x="419" y="962"/>
                  </a:lnTo>
                  <a:lnTo>
                    <a:pt x="421" y="973"/>
                  </a:lnTo>
                  <a:lnTo>
                    <a:pt x="413" y="977"/>
                  </a:lnTo>
                  <a:lnTo>
                    <a:pt x="421" y="979"/>
                  </a:lnTo>
                  <a:lnTo>
                    <a:pt x="419" y="983"/>
                  </a:lnTo>
                  <a:lnTo>
                    <a:pt x="436" y="985"/>
                  </a:lnTo>
                  <a:lnTo>
                    <a:pt x="459" y="980"/>
                  </a:lnTo>
                  <a:lnTo>
                    <a:pt x="504" y="965"/>
                  </a:lnTo>
                  <a:lnTo>
                    <a:pt x="503" y="976"/>
                  </a:lnTo>
                  <a:lnTo>
                    <a:pt x="522" y="968"/>
                  </a:lnTo>
                  <a:lnTo>
                    <a:pt x="495" y="986"/>
                  </a:lnTo>
                  <a:lnTo>
                    <a:pt x="515" y="983"/>
                  </a:lnTo>
                  <a:lnTo>
                    <a:pt x="500" y="998"/>
                  </a:lnTo>
                  <a:lnTo>
                    <a:pt x="522" y="994"/>
                  </a:lnTo>
                  <a:lnTo>
                    <a:pt x="519" y="1000"/>
                  </a:lnTo>
                  <a:lnTo>
                    <a:pt x="536" y="998"/>
                  </a:lnTo>
                  <a:lnTo>
                    <a:pt x="518" y="1015"/>
                  </a:lnTo>
                  <a:lnTo>
                    <a:pt x="542" y="1004"/>
                  </a:lnTo>
                  <a:lnTo>
                    <a:pt x="518" y="1019"/>
                  </a:lnTo>
                  <a:lnTo>
                    <a:pt x="527" y="1027"/>
                  </a:lnTo>
                  <a:lnTo>
                    <a:pt x="561" y="1012"/>
                  </a:lnTo>
                  <a:lnTo>
                    <a:pt x="588" y="1024"/>
                  </a:lnTo>
                  <a:lnTo>
                    <a:pt x="591" y="1015"/>
                  </a:lnTo>
                  <a:lnTo>
                    <a:pt x="585" y="1009"/>
                  </a:lnTo>
                  <a:lnTo>
                    <a:pt x="559" y="998"/>
                  </a:lnTo>
                  <a:lnTo>
                    <a:pt x="600" y="1001"/>
                  </a:lnTo>
                  <a:lnTo>
                    <a:pt x="609" y="995"/>
                  </a:lnTo>
                  <a:lnTo>
                    <a:pt x="601" y="988"/>
                  </a:lnTo>
                  <a:lnTo>
                    <a:pt x="606" y="986"/>
                  </a:lnTo>
                  <a:lnTo>
                    <a:pt x="600" y="983"/>
                  </a:lnTo>
                  <a:lnTo>
                    <a:pt x="622" y="980"/>
                  </a:lnTo>
                  <a:lnTo>
                    <a:pt x="601" y="973"/>
                  </a:lnTo>
                  <a:lnTo>
                    <a:pt x="621" y="973"/>
                  </a:lnTo>
                  <a:lnTo>
                    <a:pt x="622" y="968"/>
                  </a:lnTo>
                  <a:lnTo>
                    <a:pt x="622" y="962"/>
                  </a:lnTo>
                  <a:lnTo>
                    <a:pt x="634" y="961"/>
                  </a:lnTo>
                  <a:lnTo>
                    <a:pt x="627" y="951"/>
                  </a:lnTo>
                  <a:lnTo>
                    <a:pt x="643" y="949"/>
                  </a:lnTo>
                  <a:lnTo>
                    <a:pt x="640" y="942"/>
                  </a:lnTo>
                  <a:lnTo>
                    <a:pt x="655" y="927"/>
                  </a:lnTo>
                  <a:lnTo>
                    <a:pt x="658" y="924"/>
                  </a:lnTo>
                  <a:lnTo>
                    <a:pt x="646" y="907"/>
                  </a:lnTo>
                  <a:lnTo>
                    <a:pt x="654" y="907"/>
                  </a:lnTo>
                  <a:lnTo>
                    <a:pt x="640" y="892"/>
                  </a:lnTo>
                  <a:lnTo>
                    <a:pt x="671" y="882"/>
                  </a:lnTo>
                  <a:lnTo>
                    <a:pt x="695" y="879"/>
                  </a:lnTo>
                  <a:lnTo>
                    <a:pt x="689" y="873"/>
                  </a:lnTo>
                  <a:lnTo>
                    <a:pt x="686" y="865"/>
                  </a:lnTo>
                  <a:lnTo>
                    <a:pt x="704" y="865"/>
                  </a:lnTo>
                  <a:lnTo>
                    <a:pt x="706" y="857"/>
                  </a:lnTo>
                  <a:lnTo>
                    <a:pt x="716" y="861"/>
                  </a:lnTo>
                  <a:lnTo>
                    <a:pt x="712" y="855"/>
                  </a:lnTo>
                  <a:lnTo>
                    <a:pt x="721" y="854"/>
                  </a:lnTo>
                  <a:lnTo>
                    <a:pt x="736" y="846"/>
                  </a:lnTo>
                  <a:lnTo>
                    <a:pt x="721" y="840"/>
                  </a:lnTo>
                  <a:lnTo>
                    <a:pt x="751" y="837"/>
                  </a:lnTo>
                  <a:lnTo>
                    <a:pt x="743" y="821"/>
                  </a:lnTo>
                  <a:lnTo>
                    <a:pt x="722" y="813"/>
                  </a:lnTo>
                  <a:lnTo>
                    <a:pt x="758" y="806"/>
                  </a:lnTo>
                  <a:lnTo>
                    <a:pt x="759" y="774"/>
                  </a:lnTo>
                  <a:lnTo>
                    <a:pt x="795" y="770"/>
                  </a:lnTo>
                  <a:lnTo>
                    <a:pt x="792" y="758"/>
                  </a:lnTo>
                  <a:lnTo>
                    <a:pt x="818" y="754"/>
                  </a:lnTo>
                  <a:lnTo>
                    <a:pt x="831" y="749"/>
                  </a:lnTo>
                  <a:lnTo>
                    <a:pt x="871" y="742"/>
                  </a:lnTo>
                  <a:lnTo>
                    <a:pt x="867" y="737"/>
                  </a:lnTo>
                  <a:lnTo>
                    <a:pt x="891" y="718"/>
                  </a:lnTo>
                  <a:lnTo>
                    <a:pt x="909" y="718"/>
                  </a:lnTo>
                  <a:lnTo>
                    <a:pt x="889" y="736"/>
                  </a:lnTo>
                  <a:lnTo>
                    <a:pt x="910" y="737"/>
                  </a:lnTo>
                  <a:lnTo>
                    <a:pt x="965" y="724"/>
                  </a:lnTo>
                  <a:lnTo>
                    <a:pt x="967" y="713"/>
                  </a:lnTo>
                  <a:lnTo>
                    <a:pt x="985" y="715"/>
                  </a:lnTo>
                  <a:lnTo>
                    <a:pt x="1018" y="706"/>
                  </a:lnTo>
                  <a:lnTo>
                    <a:pt x="1025" y="700"/>
                  </a:lnTo>
                  <a:lnTo>
                    <a:pt x="1060" y="669"/>
                  </a:lnTo>
                  <a:lnTo>
                    <a:pt x="1112" y="643"/>
                  </a:lnTo>
                  <a:lnTo>
                    <a:pt x="1115" y="628"/>
                  </a:lnTo>
                  <a:lnTo>
                    <a:pt x="1121" y="613"/>
                  </a:lnTo>
                  <a:lnTo>
                    <a:pt x="1161" y="636"/>
                  </a:lnTo>
                  <a:lnTo>
                    <a:pt x="1182" y="630"/>
                  </a:lnTo>
                  <a:lnTo>
                    <a:pt x="1200" y="625"/>
                  </a:lnTo>
                  <a:lnTo>
                    <a:pt x="1213" y="625"/>
                  </a:lnTo>
                  <a:lnTo>
                    <a:pt x="1291" y="607"/>
                  </a:lnTo>
                  <a:lnTo>
                    <a:pt x="1368" y="589"/>
                  </a:lnTo>
                  <a:lnTo>
                    <a:pt x="1395" y="579"/>
                  </a:lnTo>
                  <a:lnTo>
                    <a:pt x="1422" y="564"/>
                  </a:lnTo>
                  <a:lnTo>
                    <a:pt x="1439" y="555"/>
                  </a:lnTo>
                  <a:lnTo>
                    <a:pt x="1463" y="546"/>
                  </a:lnTo>
                  <a:lnTo>
                    <a:pt x="1485" y="537"/>
                  </a:lnTo>
                  <a:lnTo>
                    <a:pt x="1377" y="527"/>
                  </a:lnTo>
                  <a:lnTo>
                    <a:pt x="1292" y="542"/>
                  </a:lnTo>
                  <a:lnTo>
                    <a:pt x="1286" y="536"/>
                  </a:lnTo>
                  <a:lnTo>
                    <a:pt x="1349" y="521"/>
                  </a:lnTo>
                  <a:lnTo>
                    <a:pt x="1260" y="521"/>
                  </a:lnTo>
                  <a:lnTo>
                    <a:pt x="1304" y="503"/>
                  </a:lnTo>
                  <a:lnTo>
                    <a:pt x="1303" y="498"/>
                  </a:lnTo>
                  <a:lnTo>
                    <a:pt x="1310" y="495"/>
                  </a:lnTo>
                  <a:lnTo>
                    <a:pt x="1389" y="489"/>
                  </a:lnTo>
                  <a:lnTo>
                    <a:pt x="1388" y="476"/>
                  </a:lnTo>
                  <a:lnTo>
                    <a:pt x="1382" y="475"/>
                  </a:lnTo>
                  <a:lnTo>
                    <a:pt x="1312" y="472"/>
                  </a:lnTo>
                  <a:lnTo>
                    <a:pt x="1336" y="466"/>
                  </a:lnTo>
                  <a:lnTo>
                    <a:pt x="1306" y="451"/>
                  </a:lnTo>
                  <a:lnTo>
                    <a:pt x="1373" y="472"/>
                  </a:lnTo>
                  <a:lnTo>
                    <a:pt x="1433" y="494"/>
                  </a:lnTo>
                  <a:lnTo>
                    <a:pt x="1458" y="522"/>
                  </a:lnTo>
                  <a:lnTo>
                    <a:pt x="1486" y="516"/>
                  </a:lnTo>
                  <a:lnTo>
                    <a:pt x="1494" y="504"/>
                  </a:lnTo>
                  <a:lnTo>
                    <a:pt x="1498" y="522"/>
                  </a:lnTo>
                  <a:lnTo>
                    <a:pt x="1515" y="516"/>
                  </a:lnTo>
                  <a:lnTo>
                    <a:pt x="1515" y="498"/>
                  </a:lnTo>
                  <a:lnTo>
                    <a:pt x="1518" y="476"/>
                  </a:lnTo>
                  <a:lnTo>
                    <a:pt x="1497" y="481"/>
                  </a:lnTo>
                  <a:lnTo>
                    <a:pt x="1507" y="467"/>
                  </a:lnTo>
                  <a:lnTo>
                    <a:pt x="1494" y="469"/>
                  </a:lnTo>
                  <a:lnTo>
                    <a:pt x="1485" y="464"/>
                  </a:lnTo>
                  <a:lnTo>
                    <a:pt x="1495" y="455"/>
                  </a:lnTo>
                  <a:lnTo>
                    <a:pt x="1415" y="437"/>
                  </a:lnTo>
                  <a:lnTo>
                    <a:pt x="1404" y="442"/>
                  </a:lnTo>
                  <a:lnTo>
                    <a:pt x="1406" y="434"/>
                  </a:lnTo>
                  <a:lnTo>
                    <a:pt x="1436" y="424"/>
                  </a:lnTo>
                  <a:lnTo>
                    <a:pt x="1386" y="421"/>
                  </a:lnTo>
                  <a:lnTo>
                    <a:pt x="1365" y="421"/>
                  </a:lnTo>
                  <a:lnTo>
                    <a:pt x="1357" y="416"/>
                  </a:lnTo>
                  <a:lnTo>
                    <a:pt x="1428" y="404"/>
                  </a:lnTo>
                  <a:lnTo>
                    <a:pt x="1352" y="404"/>
                  </a:lnTo>
                  <a:lnTo>
                    <a:pt x="1349" y="409"/>
                  </a:lnTo>
                  <a:lnTo>
                    <a:pt x="1351" y="401"/>
                  </a:lnTo>
                  <a:lnTo>
                    <a:pt x="1371" y="395"/>
                  </a:lnTo>
                  <a:lnTo>
                    <a:pt x="1363" y="389"/>
                  </a:lnTo>
                  <a:lnTo>
                    <a:pt x="1416" y="391"/>
                  </a:lnTo>
                  <a:lnTo>
                    <a:pt x="1433" y="381"/>
                  </a:lnTo>
                  <a:lnTo>
                    <a:pt x="1427" y="372"/>
                  </a:lnTo>
                  <a:lnTo>
                    <a:pt x="1455" y="379"/>
                  </a:lnTo>
                  <a:lnTo>
                    <a:pt x="1488" y="376"/>
                  </a:lnTo>
                  <a:lnTo>
                    <a:pt x="1512" y="384"/>
                  </a:lnTo>
                  <a:lnTo>
                    <a:pt x="1470" y="382"/>
                  </a:lnTo>
                  <a:lnTo>
                    <a:pt x="1536" y="394"/>
                  </a:lnTo>
                  <a:lnTo>
                    <a:pt x="1588" y="381"/>
                  </a:lnTo>
                  <a:lnTo>
                    <a:pt x="1592" y="369"/>
                  </a:lnTo>
                  <a:lnTo>
                    <a:pt x="1546" y="369"/>
                  </a:lnTo>
                  <a:lnTo>
                    <a:pt x="1543" y="375"/>
                  </a:lnTo>
                  <a:lnTo>
                    <a:pt x="1531" y="357"/>
                  </a:lnTo>
                  <a:lnTo>
                    <a:pt x="1548" y="340"/>
                  </a:lnTo>
                  <a:lnTo>
                    <a:pt x="1637" y="348"/>
                  </a:lnTo>
                  <a:lnTo>
                    <a:pt x="1631" y="333"/>
                  </a:lnTo>
                  <a:lnTo>
                    <a:pt x="1594" y="331"/>
                  </a:lnTo>
                  <a:lnTo>
                    <a:pt x="1586" y="316"/>
                  </a:lnTo>
                  <a:lnTo>
                    <a:pt x="1554" y="315"/>
                  </a:lnTo>
                  <a:lnTo>
                    <a:pt x="1591" y="309"/>
                  </a:lnTo>
                  <a:lnTo>
                    <a:pt x="1552" y="300"/>
                  </a:lnTo>
                  <a:lnTo>
                    <a:pt x="1555" y="292"/>
                  </a:lnTo>
                  <a:lnTo>
                    <a:pt x="1636" y="310"/>
                  </a:lnTo>
                  <a:lnTo>
                    <a:pt x="1631" y="282"/>
                  </a:lnTo>
                  <a:lnTo>
                    <a:pt x="1571" y="279"/>
                  </a:lnTo>
                  <a:lnTo>
                    <a:pt x="1637" y="273"/>
                  </a:lnTo>
                  <a:lnTo>
                    <a:pt x="1600" y="269"/>
                  </a:lnTo>
                  <a:lnTo>
                    <a:pt x="1580" y="263"/>
                  </a:lnTo>
                  <a:lnTo>
                    <a:pt x="1568" y="261"/>
                  </a:lnTo>
                  <a:lnTo>
                    <a:pt x="1549" y="248"/>
                  </a:lnTo>
                  <a:lnTo>
                    <a:pt x="1601" y="243"/>
                  </a:lnTo>
                  <a:lnTo>
                    <a:pt x="1692" y="242"/>
                  </a:lnTo>
                  <a:lnTo>
                    <a:pt x="1691" y="222"/>
                  </a:lnTo>
                  <a:lnTo>
                    <a:pt x="1639" y="219"/>
                  </a:lnTo>
                  <a:lnTo>
                    <a:pt x="1613" y="210"/>
                  </a:lnTo>
                  <a:lnTo>
                    <a:pt x="1676" y="212"/>
                  </a:lnTo>
                  <a:lnTo>
                    <a:pt x="1612" y="198"/>
                  </a:lnTo>
                  <a:lnTo>
                    <a:pt x="1597" y="210"/>
                  </a:lnTo>
                  <a:lnTo>
                    <a:pt x="1583" y="203"/>
                  </a:lnTo>
                  <a:lnTo>
                    <a:pt x="1610" y="172"/>
                  </a:lnTo>
                  <a:lnTo>
                    <a:pt x="1658" y="158"/>
                  </a:lnTo>
                  <a:lnTo>
                    <a:pt x="1680" y="145"/>
                  </a:lnTo>
                  <a:lnTo>
                    <a:pt x="1663" y="148"/>
                  </a:lnTo>
                  <a:lnTo>
                    <a:pt x="1688" y="124"/>
                  </a:lnTo>
                  <a:lnTo>
                    <a:pt x="1725" y="122"/>
                  </a:lnTo>
                  <a:lnTo>
                    <a:pt x="1730" y="110"/>
                  </a:lnTo>
                  <a:lnTo>
                    <a:pt x="1658" y="122"/>
                  </a:lnTo>
                  <a:lnTo>
                    <a:pt x="1649" y="113"/>
                  </a:lnTo>
                  <a:lnTo>
                    <a:pt x="1716" y="107"/>
                  </a:lnTo>
                  <a:lnTo>
                    <a:pt x="1785" y="97"/>
                  </a:lnTo>
                  <a:lnTo>
                    <a:pt x="1655" y="96"/>
                  </a:lnTo>
                  <a:lnTo>
                    <a:pt x="1836" y="84"/>
                  </a:lnTo>
                  <a:lnTo>
                    <a:pt x="1828" y="78"/>
                  </a:lnTo>
                  <a:lnTo>
                    <a:pt x="1913" y="63"/>
                  </a:lnTo>
                  <a:lnTo>
                    <a:pt x="1803" y="52"/>
                  </a:lnTo>
                  <a:lnTo>
                    <a:pt x="1745" y="61"/>
                  </a:lnTo>
                  <a:lnTo>
                    <a:pt x="1677" y="69"/>
                  </a:lnTo>
                  <a:lnTo>
                    <a:pt x="1674" y="63"/>
                  </a:lnTo>
                  <a:lnTo>
                    <a:pt x="1554" y="94"/>
                  </a:lnTo>
                  <a:lnTo>
                    <a:pt x="1598" y="72"/>
                  </a:lnTo>
                  <a:lnTo>
                    <a:pt x="1625" y="51"/>
                  </a:lnTo>
                  <a:lnTo>
                    <a:pt x="1580" y="48"/>
                  </a:lnTo>
                  <a:lnTo>
                    <a:pt x="1563" y="57"/>
                  </a:lnTo>
                  <a:lnTo>
                    <a:pt x="1476" y="69"/>
                  </a:lnTo>
                  <a:lnTo>
                    <a:pt x="1521" y="58"/>
                  </a:lnTo>
                  <a:lnTo>
                    <a:pt x="1531" y="49"/>
                  </a:lnTo>
                  <a:lnTo>
                    <a:pt x="1319" y="58"/>
                  </a:lnTo>
                  <a:lnTo>
                    <a:pt x="1380" y="43"/>
                  </a:lnTo>
                  <a:lnTo>
                    <a:pt x="1506" y="45"/>
                  </a:lnTo>
                  <a:lnTo>
                    <a:pt x="1649" y="31"/>
                  </a:lnTo>
                  <a:lnTo>
                    <a:pt x="1549" y="22"/>
                  </a:lnTo>
                  <a:lnTo>
                    <a:pt x="1552" y="15"/>
                  </a:lnTo>
                  <a:lnTo>
                    <a:pt x="1263" y="19"/>
                  </a:lnTo>
                  <a:lnTo>
                    <a:pt x="1303" y="18"/>
                  </a:lnTo>
                  <a:lnTo>
                    <a:pt x="1524" y="10"/>
                  </a:lnTo>
                  <a:lnTo>
                    <a:pt x="1436" y="0"/>
                  </a:lnTo>
                  <a:lnTo>
                    <a:pt x="1161" y="5"/>
                  </a:lnTo>
                  <a:lnTo>
                    <a:pt x="1179" y="10"/>
                  </a:lnTo>
                  <a:lnTo>
                    <a:pt x="1157" y="15"/>
                  </a:lnTo>
                  <a:lnTo>
                    <a:pt x="1149" y="19"/>
                  </a:lnTo>
                  <a:lnTo>
                    <a:pt x="1080" y="13"/>
                  </a:lnTo>
                  <a:lnTo>
                    <a:pt x="985" y="12"/>
                  </a:lnTo>
                  <a:lnTo>
                    <a:pt x="1000" y="19"/>
                  </a:lnTo>
                  <a:lnTo>
                    <a:pt x="930" y="16"/>
                  </a:lnTo>
                  <a:lnTo>
                    <a:pt x="1052" y="21"/>
                  </a:lnTo>
                  <a:lnTo>
                    <a:pt x="1115" y="33"/>
                  </a:lnTo>
                  <a:lnTo>
                    <a:pt x="1057" y="25"/>
                  </a:lnTo>
                  <a:lnTo>
                    <a:pt x="1057" y="28"/>
                  </a:lnTo>
                  <a:lnTo>
                    <a:pt x="970" y="24"/>
                  </a:lnTo>
                  <a:lnTo>
                    <a:pt x="1007" y="40"/>
                  </a:lnTo>
                  <a:lnTo>
                    <a:pt x="976" y="40"/>
                  </a:lnTo>
                  <a:lnTo>
                    <a:pt x="971" y="46"/>
                  </a:lnTo>
                  <a:lnTo>
                    <a:pt x="968" y="54"/>
                  </a:lnTo>
                  <a:lnTo>
                    <a:pt x="806" y="33"/>
                  </a:lnTo>
                  <a:lnTo>
                    <a:pt x="795" y="52"/>
                  </a:lnTo>
                  <a:lnTo>
                    <a:pt x="797" y="58"/>
                  </a:lnTo>
                  <a:lnTo>
                    <a:pt x="724" y="48"/>
                  </a:lnTo>
                  <a:lnTo>
                    <a:pt x="691" y="64"/>
                  </a:lnTo>
                  <a:lnTo>
                    <a:pt x="680" y="64"/>
                  </a:lnTo>
                  <a:lnTo>
                    <a:pt x="692" y="39"/>
                  </a:lnTo>
                  <a:lnTo>
                    <a:pt x="533" y="49"/>
                  </a:lnTo>
                  <a:lnTo>
                    <a:pt x="582" y="69"/>
                  </a:lnTo>
                  <a:lnTo>
                    <a:pt x="539" y="58"/>
                  </a:lnTo>
                  <a:lnTo>
                    <a:pt x="468" y="55"/>
                  </a:lnTo>
                  <a:lnTo>
                    <a:pt x="467" y="64"/>
                  </a:lnTo>
                  <a:lnTo>
                    <a:pt x="455" y="75"/>
                  </a:lnTo>
                  <a:lnTo>
                    <a:pt x="397" y="75"/>
                  </a:lnTo>
                  <a:lnTo>
                    <a:pt x="389" y="87"/>
                  </a:lnTo>
                  <a:lnTo>
                    <a:pt x="382" y="79"/>
                  </a:lnTo>
                  <a:lnTo>
                    <a:pt x="233" y="109"/>
                  </a:lnTo>
                  <a:lnTo>
                    <a:pt x="325" y="110"/>
                  </a:lnTo>
                  <a:lnTo>
                    <a:pt x="300" y="115"/>
                  </a:lnTo>
                  <a:lnTo>
                    <a:pt x="294" y="127"/>
                  </a:lnTo>
                  <a:lnTo>
                    <a:pt x="261" y="145"/>
                  </a:lnTo>
                  <a:lnTo>
                    <a:pt x="140" y="157"/>
                  </a:lnTo>
                  <a:lnTo>
                    <a:pt x="15" y="178"/>
                  </a:lnTo>
                  <a:lnTo>
                    <a:pt x="6" y="185"/>
                  </a:lnTo>
                  <a:lnTo>
                    <a:pt x="6" y="196"/>
                  </a:lnTo>
                  <a:lnTo>
                    <a:pt x="73" y="203"/>
                  </a:lnTo>
                  <a:lnTo>
                    <a:pt x="61" y="210"/>
                  </a:lnTo>
                  <a:lnTo>
                    <a:pt x="56" y="213"/>
                  </a:lnTo>
                  <a:lnTo>
                    <a:pt x="106" y="216"/>
                  </a:lnTo>
                  <a:lnTo>
                    <a:pt x="174" y="210"/>
                  </a:lnTo>
                  <a:lnTo>
                    <a:pt x="165" y="225"/>
                  </a:lnTo>
                  <a:lnTo>
                    <a:pt x="82" y="227"/>
                  </a:lnTo>
                  <a:lnTo>
                    <a:pt x="148" y="231"/>
                  </a:lnTo>
                  <a:lnTo>
                    <a:pt x="119" y="230"/>
                  </a:lnTo>
                  <a:lnTo>
                    <a:pt x="0" y="237"/>
                  </a:lnTo>
                  <a:lnTo>
                    <a:pt x="43" y="242"/>
                  </a:lnTo>
                  <a:lnTo>
                    <a:pt x="77" y="252"/>
                  </a:lnTo>
                  <a:lnTo>
                    <a:pt x="37" y="261"/>
                  </a:lnTo>
                  <a:lnTo>
                    <a:pt x="119" y="282"/>
                  </a:lnTo>
                  <a:lnTo>
                    <a:pt x="107" y="275"/>
                  </a:lnTo>
                  <a:lnTo>
                    <a:pt x="130" y="272"/>
                  </a:lnTo>
                  <a:lnTo>
                    <a:pt x="149" y="273"/>
                  </a:lnTo>
                  <a:lnTo>
                    <a:pt x="204" y="266"/>
                  </a:lnTo>
                  <a:lnTo>
                    <a:pt x="228" y="266"/>
                  </a:lnTo>
                  <a:lnTo>
                    <a:pt x="374" y="290"/>
                  </a:lnTo>
                  <a:lnTo>
                    <a:pt x="364" y="306"/>
                  </a:lnTo>
                  <a:lnTo>
                    <a:pt x="395" y="325"/>
                  </a:lnTo>
                  <a:lnTo>
                    <a:pt x="406" y="336"/>
                  </a:lnTo>
                  <a:lnTo>
                    <a:pt x="398" y="346"/>
                  </a:lnTo>
                  <a:lnTo>
                    <a:pt x="383" y="355"/>
                  </a:lnTo>
                  <a:lnTo>
                    <a:pt x="407" y="355"/>
                  </a:lnTo>
                  <a:lnTo>
                    <a:pt x="407" y="375"/>
                  </a:lnTo>
                  <a:lnTo>
                    <a:pt x="412" y="387"/>
                  </a:lnTo>
                  <a:lnTo>
                    <a:pt x="406" y="400"/>
                  </a:lnTo>
                  <a:lnTo>
                    <a:pt x="416" y="406"/>
                  </a:lnTo>
                  <a:lnTo>
                    <a:pt x="412" y="428"/>
                  </a:lnTo>
                  <a:lnTo>
                    <a:pt x="394" y="437"/>
                  </a:lnTo>
                  <a:lnTo>
                    <a:pt x="380" y="449"/>
                  </a:lnTo>
                  <a:lnTo>
                    <a:pt x="406" y="449"/>
                  </a:lnTo>
                  <a:lnTo>
                    <a:pt x="359" y="464"/>
                  </a:lnTo>
                  <a:lnTo>
                    <a:pt x="379" y="481"/>
                  </a:lnTo>
                  <a:lnTo>
                    <a:pt x="421" y="469"/>
                  </a:lnTo>
                  <a:lnTo>
                    <a:pt x="439" y="437"/>
                  </a:lnTo>
                  <a:lnTo>
                    <a:pt x="446" y="460"/>
                  </a:lnTo>
                  <a:lnTo>
                    <a:pt x="468" y="452"/>
                  </a:lnTo>
                  <a:lnTo>
                    <a:pt x="459" y="461"/>
                  </a:lnTo>
                  <a:lnTo>
                    <a:pt x="491" y="469"/>
                  </a:lnTo>
                  <a:lnTo>
                    <a:pt x="459" y="475"/>
                  </a:lnTo>
                  <a:lnTo>
                    <a:pt x="492" y="475"/>
                  </a:lnTo>
                  <a:lnTo>
                    <a:pt x="468" y="485"/>
                  </a:lnTo>
                  <a:lnTo>
                    <a:pt x="485" y="482"/>
                  </a:lnTo>
                  <a:lnTo>
                    <a:pt x="476" y="488"/>
                  </a:lnTo>
                  <a:lnTo>
                    <a:pt x="500" y="497"/>
                  </a:lnTo>
                  <a:lnTo>
                    <a:pt x="479" y="494"/>
                  </a:lnTo>
                  <a:lnTo>
                    <a:pt x="506" y="504"/>
                  </a:lnTo>
                  <a:lnTo>
                    <a:pt x="501" y="507"/>
                  </a:lnTo>
                  <a:lnTo>
                    <a:pt x="500" y="516"/>
                  </a:lnTo>
                  <a:lnTo>
                    <a:pt x="504" y="524"/>
                  </a:lnTo>
                  <a:lnTo>
                    <a:pt x="394" y="504"/>
                  </a:lnTo>
                  <a:lnTo>
                    <a:pt x="383" y="519"/>
                  </a:lnTo>
                  <a:lnTo>
                    <a:pt x="503" y="546"/>
                  </a:lnTo>
                  <a:lnTo>
                    <a:pt x="483" y="557"/>
                  </a:lnTo>
                  <a:lnTo>
                    <a:pt x="489" y="566"/>
                  </a:lnTo>
                  <a:lnTo>
                    <a:pt x="476" y="573"/>
                  </a:lnTo>
                  <a:lnTo>
                    <a:pt x="480" y="579"/>
                  </a:lnTo>
                  <a:lnTo>
                    <a:pt x="492" y="583"/>
                  </a:lnTo>
                  <a:lnTo>
                    <a:pt x="492" y="589"/>
                  </a:lnTo>
                  <a:lnTo>
                    <a:pt x="474" y="583"/>
                  </a:lnTo>
                  <a:lnTo>
                    <a:pt x="458" y="595"/>
                  </a:lnTo>
                  <a:lnTo>
                    <a:pt x="471" y="597"/>
                  </a:lnTo>
                  <a:lnTo>
                    <a:pt x="379" y="621"/>
                  </a:lnTo>
                  <a:lnTo>
                    <a:pt x="386" y="627"/>
                  </a:lnTo>
                  <a:lnTo>
                    <a:pt x="442" y="621"/>
                  </a:lnTo>
                  <a:lnTo>
                    <a:pt x="459" y="613"/>
                  </a:lnTo>
                  <a:lnTo>
                    <a:pt x="443" y="628"/>
                  </a:lnTo>
                  <a:lnTo>
                    <a:pt x="458" y="637"/>
                  </a:lnTo>
                  <a:lnTo>
                    <a:pt x="385" y="630"/>
                  </a:lnTo>
                  <a:lnTo>
                    <a:pt x="370" y="628"/>
                  </a:lnTo>
                  <a:lnTo>
                    <a:pt x="398" y="639"/>
                  </a:lnTo>
                  <a:lnTo>
                    <a:pt x="362" y="636"/>
                  </a:lnTo>
                  <a:lnTo>
                    <a:pt x="339" y="654"/>
                  </a:lnTo>
                  <a:lnTo>
                    <a:pt x="407" y="642"/>
                  </a:lnTo>
                  <a:lnTo>
                    <a:pt x="400" y="643"/>
                  </a:lnTo>
                  <a:lnTo>
                    <a:pt x="424" y="648"/>
                  </a:lnTo>
                  <a:lnTo>
                    <a:pt x="442" y="642"/>
                  </a:lnTo>
                  <a:lnTo>
                    <a:pt x="456" y="643"/>
                  </a:lnTo>
                  <a:lnTo>
                    <a:pt x="439" y="649"/>
                  </a:lnTo>
                  <a:lnTo>
                    <a:pt x="464" y="649"/>
                  </a:lnTo>
                  <a:lnTo>
                    <a:pt x="451" y="654"/>
                  </a:lnTo>
                  <a:lnTo>
                    <a:pt x="455" y="660"/>
                  </a:lnTo>
                  <a:lnTo>
                    <a:pt x="389" y="649"/>
                  </a:lnTo>
                  <a:lnTo>
                    <a:pt x="325" y="669"/>
                  </a:lnTo>
                  <a:lnTo>
                    <a:pt x="412" y="667"/>
                  </a:lnTo>
                  <a:lnTo>
                    <a:pt x="434" y="674"/>
                  </a:lnTo>
                  <a:lnTo>
                    <a:pt x="412" y="670"/>
                  </a:lnTo>
                  <a:lnTo>
                    <a:pt x="324" y="676"/>
                  </a:lnTo>
                  <a:lnTo>
                    <a:pt x="334" y="685"/>
                  </a:lnTo>
                  <a:lnTo>
                    <a:pt x="368" y="686"/>
                  </a:lnTo>
                  <a:lnTo>
                    <a:pt x="349" y="692"/>
                  </a:lnTo>
                  <a:lnTo>
                    <a:pt x="345" y="698"/>
                  </a:lnTo>
                  <a:lnTo>
                    <a:pt x="334" y="698"/>
                  </a:lnTo>
                  <a:lnTo>
                    <a:pt x="355" y="706"/>
                  </a:lnTo>
                  <a:lnTo>
                    <a:pt x="322" y="707"/>
                  </a:lnTo>
                  <a:lnTo>
                    <a:pt x="315" y="721"/>
                  </a:lnTo>
                  <a:lnTo>
                    <a:pt x="382" y="703"/>
                  </a:lnTo>
                  <a:lnTo>
                    <a:pt x="448" y="683"/>
                  </a:lnTo>
                  <a:lnTo>
                    <a:pt x="431" y="691"/>
                  </a:lnTo>
                  <a:lnTo>
                    <a:pt x="315" y="730"/>
                  </a:lnTo>
                  <a:lnTo>
                    <a:pt x="330" y="731"/>
                  </a:lnTo>
                  <a:lnTo>
                    <a:pt x="316" y="736"/>
                  </a:lnTo>
                  <a:lnTo>
                    <a:pt x="374" y="728"/>
                  </a:lnTo>
                  <a:lnTo>
                    <a:pt x="324" y="743"/>
                  </a:lnTo>
                  <a:lnTo>
                    <a:pt x="328" y="748"/>
                  </a:lnTo>
                  <a:lnTo>
                    <a:pt x="333" y="754"/>
                  </a:lnTo>
                  <a:lnTo>
                    <a:pt x="358" y="754"/>
                  </a:lnTo>
                  <a:lnTo>
                    <a:pt x="406" y="74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6" name="Freeform 790">
              <a:extLst>
                <a:ext uri="{FF2B5EF4-FFF2-40B4-BE49-F238E27FC236}">
                  <a16:creationId xmlns:a16="http://schemas.microsoft.com/office/drawing/2014/main" xmlns="" id="{DB10C09F-F03A-48FD-B479-725B63EAF607}"/>
                </a:ext>
              </a:extLst>
            </p:cNvPr>
            <p:cNvSpPr>
              <a:spLocks noChangeAspect="1"/>
            </p:cNvSpPr>
            <p:nvPr/>
          </p:nvSpPr>
          <p:spPr bwMode="auto">
            <a:xfrm>
              <a:off x="1899" y="1352"/>
              <a:ext cx="37" cy="18"/>
            </a:xfrm>
            <a:custGeom>
              <a:avLst/>
              <a:gdLst>
                <a:gd name="T0" fmla="*/ 5 w 97"/>
                <a:gd name="T1" fmla="*/ 2 h 47"/>
                <a:gd name="T2" fmla="*/ 2 w 97"/>
                <a:gd name="T3" fmla="*/ 0 h 47"/>
                <a:gd name="T4" fmla="*/ 0 w 97"/>
                <a:gd name="T5" fmla="*/ 1 h 47"/>
                <a:gd name="T6" fmla="*/ 0 w 97"/>
                <a:gd name="T7" fmla="*/ 1 h 47"/>
                <a:gd name="T8" fmla="*/ 0 w 97"/>
                <a:gd name="T9" fmla="*/ 2 h 47"/>
                <a:gd name="T10" fmla="*/ 0 w 97"/>
                <a:gd name="T11" fmla="*/ 2 h 47"/>
                <a:gd name="T12" fmla="*/ 2 w 97"/>
                <a:gd name="T13" fmla="*/ 2 h 47"/>
                <a:gd name="T14" fmla="*/ 1 w 97"/>
                <a:gd name="T15" fmla="*/ 3 h 47"/>
                <a:gd name="T16" fmla="*/ 5 w 97"/>
                <a:gd name="T17" fmla="*/ 2 h 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47"/>
                <a:gd name="T29" fmla="*/ 97 w 97"/>
                <a:gd name="T30" fmla="*/ 47 h 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47">
                  <a:moveTo>
                    <a:pt x="97" y="32"/>
                  </a:moveTo>
                  <a:lnTo>
                    <a:pt x="25" y="0"/>
                  </a:lnTo>
                  <a:lnTo>
                    <a:pt x="3" y="14"/>
                  </a:lnTo>
                  <a:lnTo>
                    <a:pt x="4" y="15"/>
                  </a:lnTo>
                  <a:lnTo>
                    <a:pt x="0" y="26"/>
                  </a:lnTo>
                  <a:lnTo>
                    <a:pt x="8" y="35"/>
                  </a:lnTo>
                  <a:lnTo>
                    <a:pt x="28" y="41"/>
                  </a:lnTo>
                  <a:lnTo>
                    <a:pt x="14" y="47"/>
                  </a:lnTo>
                  <a:lnTo>
                    <a:pt x="97" y="3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7" name="Freeform 791">
              <a:extLst>
                <a:ext uri="{FF2B5EF4-FFF2-40B4-BE49-F238E27FC236}">
                  <a16:creationId xmlns:a16="http://schemas.microsoft.com/office/drawing/2014/main" xmlns="" id="{3B864877-A906-47D7-BD6F-65FCC2720DD8}"/>
                </a:ext>
              </a:extLst>
            </p:cNvPr>
            <p:cNvSpPr>
              <a:spLocks noChangeAspect="1"/>
            </p:cNvSpPr>
            <p:nvPr/>
          </p:nvSpPr>
          <p:spPr bwMode="auto">
            <a:xfrm>
              <a:off x="2283" y="1420"/>
              <a:ext cx="149" cy="56"/>
            </a:xfrm>
            <a:custGeom>
              <a:avLst/>
              <a:gdLst>
                <a:gd name="T0" fmla="*/ 16 w 396"/>
                <a:gd name="T1" fmla="*/ 0 h 148"/>
                <a:gd name="T2" fmla="*/ 16 w 396"/>
                <a:gd name="T3" fmla="*/ 1 h 148"/>
                <a:gd name="T4" fmla="*/ 14 w 396"/>
                <a:gd name="T5" fmla="*/ 1 h 148"/>
                <a:gd name="T6" fmla="*/ 12 w 396"/>
                <a:gd name="T7" fmla="*/ 1 h 148"/>
                <a:gd name="T8" fmla="*/ 12 w 396"/>
                <a:gd name="T9" fmla="*/ 2 h 148"/>
                <a:gd name="T10" fmla="*/ 12 w 396"/>
                <a:gd name="T11" fmla="*/ 2 h 148"/>
                <a:gd name="T12" fmla="*/ 11 w 396"/>
                <a:gd name="T13" fmla="*/ 1 h 148"/>
                <a:gd name="T14" fmla="*/ 10 w 396"/>
                <a:gd name="T15" fmla="*/ 2 h 148"/>
                <a:gd name="T16" fmla="*/ 9 w 396"/>
                <a:gd name="T17" fmla="*/ 1 h 148"/>
                <a:gd name="T18" fmla="*/ 8 w 396"/>
                <a:gd name="T19" fmla="*/ 2 h 148"/>
                <a:gd name="T20" fmla="*/ 6 w 396"/>
                <a:gd name="T21" fmla="*/ 3 h 148"/>
                <a:gd name="T22" fmla="*/ 6 w 396"/>
                <a:gd name="T23" fmla="*/ 2 h 148"/>
                <a:gd name="T24" fmla="*/ 6 w 396"/>
                <a:gd name="T25" fmla="*/ 2 h 148"/>
                <a:gd name="T26" fmla="*/ 3 w 396"/>
                <a:gd name="T27" fmla="*/ 0 h 148"/>
                <a:gd name="T28" fmla="*/ 4 w 396"/>
                <a:gd name="T29" fmla="*/ 1 h 148"/>
                <a:gd name="T30" fmla="*/ 4 w 396"/>
                <a:gd name="T31" fmla="*/ 2 h 148"/>
                <a:gd name="T32" fmla="*/ 3 w 396"/>
                <a:gd name="T33" fmla="*/ 1 h 148"/>
                <a:gd name="T34" fmla="*/ 2 w 396"/>
                <a:gd name="T35" fmla="*/ 1 h 148"/>
                <a:gd name="T36" fmla="*/ 2 w 396"/>
                <a:gd name="T37" fmla="*/ 2 h 148"/>
                <a:gd name="T38" fmla="*/ 2 w 396"/>
                <a:gd name="T39" fmla="*/ 2 h 148"/>
                <a:gd name="T40" fmla="*/ 2 w 396"/>
                <a:gd name="T41" fmla="*/ 2 h 148"/>
                <a:gd name="T42" fmla="*/ 1 w 396"/>
                <a:gd name="T43" fmla="*/ 2 h 148"/>
                <a:gd name="T44" fmla="*/ 1 w 396"/>
                <a:gd name="T45" fmla="*/ 2 h 148"/>
                <a:gd name="T46" fmla="*/ 0 w 396"/>
                <a:gd name="T47" fmla="*/ 2 h 148"/>
                <a:gd name="T48" fmla="*/ 5 w 396"/>
                <a:gd name="T49" fmla="*/ 2 h 148"/>
                <a:gd name="T50" fmla="*/ 4 w 396"/>
                <a:gd name="T51" fmla="*/ 3 h 148"/>
                <a:gd name="T52" fmla="*/ 4 w 396"/>
                <a:gd name="T53" fmla="*/ 3 h 148"/>
                <a:gd name="T54" fmla="*/ 0 w 396"/>
                <a:gd name="T55" fmla="*/ 4 h 148"/>
                <a:gd name="T56" fmla="*/ 4 w 396"/>
                <a:gd name="T57" fmla="*/ 5 h 148"/>
                <a:gd name="T58" fmla="*/ 5 w 396"/>
                <a:gd name="T59" fmla="*/ 5 h 148"/>
                <a:gd name="T60" fmla="*/ 4 w 396"/>
                <a:gd name="T61" fmla="*/ 5 h 148"/>
                <a:gd name="T62" fmla="*/ 5 w 396"/>
                <a:gd name="T63" fmla="*/ 5 h 148"/>
                <a:gd name="T64" fmla="*/ 4 w 396"/>
                <a:gd name="T65" fmla="*/ 6 h 148"/>
                <a:gd name="T66" fmla="*/ 3 w 396"/>
                <a:gd name="T67" fmla="*/ 6 h 148"/>
                <a:gd name="T68" fmla="*/ 4 w 396"/>
                <a:gd name="T69" fmla="*/ 7 h 148"/>
                <a:gd name="T70" fmla="*/ 7 w 396"/>
                <a:gd name="T71" fmla="*/ 7 h 148"/>
                <a:gd name="T72" fmla="*/ 11 w 396"/>
                <a:gd name="T73" fmla="*/ 8 h 148"/>
                <a:gd name="T74" fmla="*/ 14 w 396"/>
                <a:gd name="T75" fmla="*/ 7 h 148"/>
                <a:gd name="T76" fmla="*/ 18 w 396"/>
                <a:gd name="T77" fmla="*/ 6 h 148"/>
                <a:gd name="T78" fmla="*/ 20 w 396"/>
                <a:gd name="T79" fmla="*/ 5 h 148"/>
                <a:gd name="T80" fmla="*/ 20 w 396"/>
                <a:gd name="T81" fmla="*/ 4 h 148"/>
                <a:gd name="T82" fmla="*/ 21 w 396"/>
                <a:gd name="T83" fmla="*/ 4 h 148"/>
                <a:gd name="T84" fmla="*/ 20 w 396"/>
                <a:gd name="T85" fmla="*/ 3 h 148"/>
                <a:gd name="T86" fmla="*/ 21 w 396"/>
                <a:gd name="T87" fmla="*/ 3 h 148"/>
                <a:gd name="T88" fmla="*/ 21 w 396"/>
                <a:gd name="T89" fmla="*/ 3 h 148"/>
                <a:gd name="T90" fmla="*/ 19 w 396"/>
                <a:gd name="T91" fmla="*/ 2 h 148"/>
                <a:gd name="T92" fmla="*/ 20 w 396"/>
                <a:gd name="T93" fmla="*/ 2 h 148"/>
                <a:gd name="T94" fmla="*/ 19 w 396"/>
                <a:gd name="T95" fmla="*/ 2 h 148"/>
                <a:gd name="T96" fmla="*/ 19 w 396"/>
                <a:gd name="T97" fmla="*/ 1 h 148"/>
                <a:gd name="T98" fmla="*/ 20 w 396"/>
                <a:gd name="T99" fmla="*/ 0 h 148"/>
                <a:gd name="T100" fmla="*/ 18 w 396"/>
                <a:gd name="T101" fmla="*/ 1 h 148"/>
                <a:gd name="T102" fmla="*/ 16 w 396"/>
                <a:gd name="T103" fmla="*/ 0 h 1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96"/>
                <a:gd name="T157" fmla="*/ 0 h 148"/>
                <a:gd name="T158" fmla="*/ 396 w 396"/>
                <a:gd name="T159" fmla="*/ 148 h 1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96" h="148">
                  <a:moveTo>
                    <a:pt x="303" y="0"/>
                  </a:moveTo>
                  <a:lnTo>
                    <a:pt x="299" y="10"/>
                  </a:lnTo>
                  <a:lnTo>
                    <a:pt x="263" y="21"/>
                  </a:lnTo>
                  <a:lnTo>
                    <a:pt x="236" y="16"/>
                  </a:lnTo>
                  <a:lnTo>
                    <a:pt x="232" y="36"/>
                  </a:lnTo>
                  <a:lnTo>
                    <a:pt x="230" y="30"/>
                  </a:lnTo>
                  <a:lnTo>
                    <a:pt x="197" y="18"/>
                  </a:lnTo>
                  <a:lnTo>
                    <a:pt x="187" y="31"/>
                  </a:lnTo>
                  <a:lnTo>
                    <a:pt x="162" y="18"/>
                  </a:lnTo>
                  <a:lnTo>
                    <a:pt x="139" y="45"/>
                  </a:lnTo>
                  <a:lnTo>
                    <a:pt x="120" y="55"/>
                  </a:lnTo>
                  <a:lnTo>
                    <a:pt x="103" y="40"/>
                  </a:lnTo>
                  <a:lnTo>
                    <a:pt x="115" y="31"/>
                  </a:lnTo>
                  <a:lnTo>
                    <a:pt x="63" y="1"/>
                  </a:lnTo>
                  <a:lnTo>
                    <a:pt x="72" y="13"/>
                  </a:lnTo>
                  <a:lnTo>
                    <a:pt x="78" y="28"/>
                  </a:lnTo>
                  <a:lnTo>
                    <a:pt x="50" y="16"/>
                  </a:lnTo>
                  <a:lnTo>
                    <a:pt x="39" y="22"/>
                  </a:lnTo>
                  <a:lnTo>
                    <a:pt x="36" y="30"/>
                  </a:lnTo>
                  <a:lnTo>
                    <a:pt x="45" y="33"/>
                  </a:lnTo>
                  <a:lnTo>
                    <a:pt x="44" y="34"/>
                  </a:lnTo>
                  <a:lnTo>
                    <a:pt x="12" y="33"/>
                  </a:lnTo>
                  <a:lnTo>
                    <a:pt x="21" y="42"/>
                  </a:lnTo>
                  <a:lnTo>
                    <a:pt x="0" y="43"/>
                  </a:lnTo>
                  <a:lnTo>
                    <a:pt x="84" y="46"/>
                  </a:lnTo>
                  <a:lnTo>
                    <a:pt x="72" y="58"/>
                  </a:lnTo>
                  <a:lnTo>
                    <a:pt x="81" y="65"/>
                  </a:lnTo>
                  <a:lnTo>
                    <a:pt x="9" y="74"/>
                  </a:lnTo>
                  <a:lnTo>
                    <a:pt x="68" y="88"/>
                  </a:lnTo>
                  <a:lnTo>
                    <a:pt x="86" y="92"/>
                  </a:lnTo>
                  <a:lnTo>
                    <a:pt x="77" y="100"/>
                  </a:lnTo>
                  <a:lnTo>
                    <a:pt x="89" y="101"/>
                  </a:lnTo>
                  <a:lnTo>
                    <a:pt x="80" y="109"/>
                  </a:lnTo>
                  <a:lnTo>
                    <a:pt x="47" y="121"/>
                  </a:lnTo>
                  <a:lnTo>
                    <a:pt x="74" y="128"/>
                  </a:lnTo>
                  <a:lnTo>
                    <a:pt x="127" y="133"/>
                  </a:lnTo>
                  <a:lnTo>
                    <a:pt x="211" y="148"/>
                  </a:lnTo>
                  <a:lnTo>
                    <a:pt x="271" y="127"/>
                  </a:lnTo>
                  <a:lnTo>
                    <a:pt x="330" y="106"/>
                  </a:lnTo>
                  <a:lnTo>
                    <a:pt x="366" y="85"/>
                  </a:lnTo>
                  <a:lnTo>
                    <a:pt x="384" y="71"/>
                  </a:lnTo>
                  <a:lnTo>
                    <a:pt x="394" y="70"/>
                  </a:lnTo>
                  <a:lnTo>
                    <a:pt x="380" y="61"/>
                  </a:lnTo>
                  <a:lnTo>
                    <a:pt x="394" y="57"/>
                  </a:lnTo>
                  <a:lnTo>
                    <a:pt x="396" y="48"/>
                  </a:lnTo>
                  <a:lnTo>
                    <a:pt x="362" y="46"/>
                  </a:lnTo>
                  <a:lnTo>
                    <a:pt x="371" y="40"/>
                  </a:lnTo>
                  <a:lnTo>
                    <a:pt x="354" y="36"/>
                  </a:lnTo>
                  <a:lnTo>
                    <a:pt x="351" y="21"/>
                  </a:lnTo>
                  <a:lnTo>
                    <a:pt x="368" y="4"/>
                  </a:lnTo>
                  <a:lnTo>
                    <a:pt x="338" y="10"/>
                  </a:lnTo>
                  <a:lnTo>
                    <a:pt x="303"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8" name="Freeform 792">
              <a:extLst>
                <a:ext uri="{FF2B5EF4-FFF2-40B4-BE49-F238E27FC236}">
                  <a16:creationId xmlns:a16="http://schemas.microsoft.com/office/drawing/2014/main" xmlns="" id="{A2CB8EF5-85F4-4E84-A6D2-5414F6448A74}"/>
                </a:ext>
              </a:extLst>
            </p:cNvPr>
            <p:cNvSpPr>
              <a:spLocks noChangeAspect="1"/>
            </p:cNvSpPr>
            <p:nvPr/>
          </p:nvSpPr>
          <p:spPr bwMode="auto">
            <a:xfrm>
              <a:off x="2460" y="1631"/>
              <a:ext cx="64" cy="74"/>
            </a:xfrm>
            <a:custGeom>
              <a:avLst/>
              <a:gdLst>
                <a:gd name="T0" fmla="*/ 9 w 173"/>
                <a:gd name="T1" fmla="*/ 8 h 197"/>
                <a:gd name="T2" fmla="*/ 9 w 173"/>
                <a:gd name="T3" fmla="*/ 6 h 197"/>
                <a:gd name="T4" fmla="*/ 9 w 173"/>
                <a:gd name="T5" fmla="*/ 3 h 197"/>
                <a:gd name="T6" fmla="*/ 7 w 173"/>
                <a:gd name="T7" fmla="*/ 3 h 197"/>
                <a:gd name="T8" fmla="*/ 7 w 173"/>
                <a:gd name="T9" fmla="*/ 3 h 197"/>
                <a:gd name="T10" fmla="*/ 5 w 173"/>
                <a:gd name="T11" fmla="*/ 3 h 197"/>
                <a:gd name="T12" fmla="*/ 7 w 173"/>
                <a:gd name="T13" fmla="*/ 1 h 197"/>
                <a:gd name="T14" fmla="*/ 7 w 173"/>
                <a:gd name="T15" fmla="*/ 0 h 197"/>
                <a:gd name="T16" fmla="*/ 6 w 173"/>
                <a:gd name="T17" fmla="*/ 0 h 197"/>
                <a:gd name="T18" fmla="*/ 6 w 173"/>
                <a:gd name="T19" fmla="*/ 0 h 197"/>
                <a:gd name="T20" fmla="*/ 4 w 173"/>
                <a:gd name="T21" fmla="*/ 2 h 197"/>
                <a:gd name="T22" fmla="*/ 4 w 173"/>
                <a:gd name="T23" fmla="*/ 2 h 197"/>
                <a:gd name="T24" fmla="*/ 4 w 173"/>
                <a:gd name="T25" fmla="*/ 3 h 197"/>
                <a:gd name="T26" fmla="*/ 1 w 173"/>
                <a:gd name="T27" fmla="*/ 3 h 197"/>
                <a:gd name="T28" fmla="*/ 1 w 173"/>
                <a:gd name="T29" fmla="*/ 4 h 197"/>
                <a:gd name="T30" fmla="*/ 0 w 173"/>
                <a:gd name="T31" fmla="*/ 5 h 197"/>
                <a:gd name="T32" fmla="*/ 3 w 173"/>
                <a:gd name="T33" fmla="*/ 6 h 197"/>
                <a:gd name="T34" fmla="*/ 1 w 173"/>
                <a:gd name="T35" fmla="*/ 8 h 197"/>
                <a:gd name="T36" fmla="*/ 3 w 173"/>
                <a:gd name="T37" fmla="*/ 7 h 197"/>
                <a:gd name="T38" fmla="*/ 1 w 173"/>
                <a:gd name="T39" fmla="*/ 8 h 197"/>
                <a:gd name="T40" fmla="*/ 0 w 173"/>
                <a:gd name="T41" fmla="*/ 9 h 197"/>
                <a:gd name="T42" fmla="*/ 1 w 173"/>
                <a:gd name="T43" fmla="*/ 9 h 197"/>
                <a:gd name="T44" fmla="*/ 0 w 173"/>
                <a:gd name="T45" fmla="*/ 9 h 197"/>
                <a:gd name="T46" fmla="*/ 1 w 173"/>
                <a:gd name="T47" fmla="*/ 10 h 197"/>
                <a:gd name="T48" fmla="*/ 0 w 173"/>
                <a:gd name="T49" fmla="*/ 10 h 197"/>
                <a:gd name="T50" fmla="*/ 1 w 173"/>
                <a:gd name="T51" fmla="*/ 10 h 197"/>
                <a:gd name="T52" fmla="*/ 1 w 173"/>
                <a:gd name="T53" fmla="*/ 11 h 197"/>
                <a:gd name="T54" fmla="*/ 4 w 173"/>
                <a:gd name="T55" fmla="*/ 10 h 197"/>
                <a:gd name="T56" fmla="*/ 6 w 173"/>
                <a:gd name="T57" fmla="*/ 9 h 197"/>
                <a:gd name="T58" fmla="*/ 8 w 173"/>
                <a:gd name="T59" fmla="*/ 9 h 197"/>
                <a:gd name="T60" fmla="*/ 9 w 173"/>
                <a:gd name="T61" fmla="*/ 8 h 1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3"/>
                <a:gd name="T94" fmla="*/ 0 h 197"/>
                <a:gd name="T95" fmla="*/ 173 w 173"/>
                <a:gd name="T96" fmla="*/ 197 h 1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3" h="197">
                  <a:moveTo>
                    <a:pt x="172" y="145"/>
                  </a:moveTo>
                  <a:lnTo>
                    <a:pt x="172" y="103"/>
                  </a:lnTo>
                  <a:lnTo>
                    <a:pt x="173" y="63"/>
                  </a:lnTo>
                  <a:lnTo>
                    <a:pt x="148" y="49"/>
                  </a:lnTo>
                  <a:lnTo>
                    <a:pt x="137" y="54"/>
                  </a:lnTo>
                  <a:lnTo>
                    <a:pt x="103" y="49"/>
                  </a:lnTo>
                  <a:lnTo>
                    <a:pt x="134" y="12"/>
                  </a:lnTo>
                  <a:lnTo>
                    <a:pt x="140" y="0"/>
                  </a:lnTo>
                  <a:lnTo>
                    <a:pt x="123" y="9"/>
                  </a:lnTo>
                  <a:lnTo>
                    <a:pt x="108" y="7"/>
                  </a:lnTo>
                  <a:lnTo>
                    <a:pt x="76" y="27"/>
                  </a:lnTo>
                  <a:lnTo>
                    <a:pt x="88" y="34"/>
                  </a:lnTo>
                  <a:lnTo>
                    <a:pt x="75" y="51"/>
                  </a:lnTo>
                  <a:lnTo>
                    <a:pt x="24" y="57"/>
                  </a:lnTo>
                  <a:lnTo>
                    <a:pt x="28" y="73"/>
                  </a:lnTo>
                  <a:lnTo>
                    <a:pt x="9" y="91"/>
                  </a:lnTo>
                  <a:lnTo>
                    <a:pt x="57" y="106"/>
                  </a:lnTo>
                  <a:lnTo>
                    <a:pt x="23" y="142"/>
                  </a:lnTo>
                  <a:lnTo>
                    <a:pt x="58" y="133"/>
                  </a:lnTo>
                  <a:lnTo>
                    <a:pt x="21" y="152"/>
                  </a:lnTo>
                  <a:lnTo>
                    <a:pt x="0" y="161"/>
                  </a:lnTo>
                  <a:lnTo>
                    <a:pt x="14" y="166"/>
                  </a:lnTo>
                  <a:lnTo>
                    <a:pt x="0" y="176"/>
                  </a:lnTo>
                  <a:lnTo>
                    <a:pt x="20" y="183"/>
                  </a:lnTo>
                  <a:lnTo>
                    <a:pt x="12" y="189"/>
                  </a:lnTo>
                  <a:lnTo>
                    <a:pt x="28" y="189"/>
                  </a:lnTo>
                  <a:lnTo>
                    <a:pt x="26" y="197"/>
                  </a:lnTo>
                  <a:lnTo>
                    <a:pt x="72" y="191"/>
                  </a:lnTo>
                  <a:lnTo>
                    <a:pt x="114" y="171"/>
                  </a:lnTo>
                  <a:lnTo>
                    <a:pt x="155" y="164"/>
                  </a:lnTo>
                  <a:lnTo>
                    <a:pt x="172" y="14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89" name="Freeform 793">
              <a:extLst>
                <a:ext uri="{FF2B5EF4-FFF2-40B4-BE49-F238E27FC236}">
                  <a16:creationId xmlns:a16="http://schemas.microsoft.com/office/drawing/2014/main" xmlns="" id="{D72D7C61-E25C-40D2-A3ED-40E989F37403}"/>
                </a:ext>
              </a:extLst>
            </p:cNvPr>
            <p:cNvSpPr>
              <a:spLocks noChangeAspect="1"/>
            </p:cNvSpPr>
            <p:nvPr/>
          </p:nvSpPr>
          <p:spPr bwMode="auto">
            <a:xfrm>
              <a:off x="2531" y="1568"/>
              <a:ext cx="117" cy="167"/>
            </a:xfrm>
            <a:custGeom>
              <a:avLst/>
              <a:gdLst>
                <a:gd name="T0" fmla="*/ 1 w 313"/>
                <a:gd name="T1" fmla="*/ 7 h 444"/>
                <a:gd name="T2" fmla="*/ 3 w 313"/>
                <a:gd name="T3" fmla="*/ 8 h 444"/>
                <a:gd name="T4" fmla="*/ 2 w 313"/>
                <a:gd name="T5" fmla="*/ 9 h 444"/>
                <a:gd name="T6" fmla="*/ 3 w 313"/>
                <a:gd name="T7" fmla="*/ 10 h 444"/>
                <a:gd name="T8" fmla="*/ 5 w 313"/>
                <a:gd name="T9" fmla="*/ 11 h 444"/>
                <a:gd name="T10" fmla="*/ 6 w 313"/>
                <a:gd name="T11" fmla="*/ 14 h 444"/>
                <a:gd name="T12" fmla="*/ 3 w 313"/>
                <a:gd name="T13" fmla="*/ 16 h 444"/>
                <a:gd name="T14" fmla="*/ 4 w 313"/>
                <a:gd name="T15" fmla="*/ 17 h 444"/>
                <a:gd name="T16" fmla="*/ 1 w 313"/>
                <a:gd name="T17" fmla="*/ 19 h 444"/>
                <a:gd name="T18" fmla="*/ 4 w 313"/>
                <a:gd name="T19" fmla="*/ 20 h 444"/>
                <a:gd name="T20" fmla="*/ 6 w 313"/>
                <a:gd name="T21" fmla="*/ 20 h 444"/>
                <a:gd name="T22" fmla="*/ 2 w 313"/>
                <a:gd name="T23" fmla="*/ 22 h 444"/>
                <a:gd name="T24" fmla="*/ 1 w 313"/>
                <a:gd name="T25" fmla="*/ 24 h 444"/>
                <a:gd name="T26" fmla="*/ 4 w 313"/>
                <a:gd name="T27" fmla="*/ 23 h 444"/>
                <a:gd name="T28" fmla="*/ 7 w 313"/>
                <a:gd name="T29" fmla="*/ 22 h 444"/>
                <a:gd name="T30" fmla="*/ 13 w 313"/>
                <a:gd name="T31" fmla="*/ 22 h 444"/>
                <a:gd name="T32" fmla="*/ 14 w 313"/>
                <a:gd name="T33" fmla="*/ 20 h 444"/>
                <a:gd name="T34" fmla="*/ 16 w 313"/>
                <a:gd name="T35" fmla="*/ 17 h 444"/>
                <a:gd name="T36" fmla="*/ 13 w 313"/>
                <a:gd name="T37" fmla="*/ 16 h 444"/>
                <a:gd name="T38" fmla="*/ 12 w 313"/>
                <a:gd name="T39" fmla="*/ 14 h 444"/>
                <a:gd name="T40" fmla="*/ 12 w 313"/>
                <a:gd name="T41" fmla="*/ 12 h 444"/>
                <a:gd name="T42" fmla="*/ 8 w 313"/>
                <a:gd name="T43" fmla="*/ 8 h 444"/>
                <a:gd name="T44" fmla="*/ 7 w 313"/>
                <a:gd name="T45" fmla="*/ 6 h 444"/>
                <a:gd name="T46" fmla="*/ 7 w 313"/>
                <a:gd name="T47" fmla="*/ 6 h 444"/>
                <a:gd name="T48" fmla="*/ 4 w 313"/>
                <a:gd name="T49" fmla="*/ 3 h 444"/>
                <a:gd name="T50" fmla="*/ 4 w 313"/>
                <a:gd name="T51" fmla="*/ 2 h 444"/>
                <a:gd name="T52" fmla="*/ 3 w 313"/>
                <a:gd name="T53" fmla="*/ 0 h 444"/>
                <a:gd name="T54" fmla="*/ 2 w 313"/>
                <a:gd name="T55" fmla="*/ 2 h 444"/>
                <a:gd name="T56" fmla="*/ 1 w 313"/>
                <a:gd name="T57" fmla="*/ 3 h 444"/>
                <a:gd name="T58" fmla="*/ 1 w 313"/>
                <a:gd name="T59" fmla="*/ 4 h 444"/>
                <a:gd name="T60" fmla="*/ 0 w 313"/>
                <a:gd name="T61" fmla="*/ 5 h 444"/>
                <a:gd name="T62" fmla="*/ 1 w 313"/>
                <a:gd name="T63" fmla="*/ 5 h 444"/>
                <a:gd name="T64" fmla="*/ 0 w 313"/>
                <a:gd name="T65" fmla="*/ 9 h 4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3"/>
                <a:gd name="T100" fmla="*/ 0 h 444"/>
                <a:gd name="T101" fmla="*/ 313 w 313"/>
                <a:gd name="T102" fmla="*/ 444 h 4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3" h="444">
                  <a:moveTo>
                    <a:pt x="4" y="168"/>
                  </a:moveTo>
                  <a:lnTo>
                    <a:pt x="27" y="134"/>
                  </a:lnTo>
                  <a:lnTo>
                    <a:pt x="40" y="134"/>
                  </a:lnTo>
                  <a:lnTo>
                    <a:pt x="49" y="137"/>
                  </a:lnTo>
                  <a:lnTo>
                    <a:pt x="44" y="150"/>
                  </a:lnTo>
                  <a:lnTo>
                    <a:pt x="36" y="177"/>
                  </a:lnTo>
                  <a:lnTo>
                    <a:pt x="41" y="201"/>
                  </a:lnTo>
                  <a:lnTo>
                    <a:pt x="61" y="195"/>
                  </a:lnTo>
                  <a:lnTo>
                    <a:pt x="107" y="186"/>
                  </a:lnTo>
                  <a:lnTo>
                    <a:pt x="94" y="203"/>
                  </a:lnTo>
                  <a:lnTo>
                    <a:pt x="116" y="227"/>
                  </a:lnTo>
                  <a:lnTo>
                    <a:pt x="118" y="270"/>
                  </a:lnTo>
                  <a:lnTo>
                    <a:pt x="104" y="273"/>
                  </a:lnTo>
                  <a:lnTo>
                    <a:pt x="49" y="295"/>
                  </a:lnTo>
                  <a:lnTo>
                    <a:pt x="58" y="297"/>
                  </a:lnTo>
                  <a:lnTo>
                    <a:pt x="71" y="315"/>
                  </a:lnTo>
                  <a:lnTo>
                    <a:pt x="33" y="341"/>
                  </a:lnTo>
                  <a:lnTo>
                    <a:pt x="27" y="355"/>
                  </a:lnTo>
                  <a:lnTo>
                    <a:pt x="68" y="361"/>
                  </a:lnTo>
                  <a:lnTo>
                    <a:pt x="86" y="371"/>
                  </a:lnTo>
                  <a:lnTo>
                    <a:pt x="136" y="356"/>
                  </a:lnTo>
                  <a:lnTo>
                    <a:pt x="118" y="374"/>
                  </a:lnTo>
                  <a:lnTo>
                    <a:pt x="82" y="383"/>
                  </a:lnTo>
                  <a:lnTo>
                    <a:pt x="40" y="412"/>
                  </a:lnTo>
                  <a:lnTo>
                    <a:pt x="0" y="441"/>
                  </a:lnTo>
                  <a:lnTo>
                    <a:pt x="15" y="444"/>
                  </a:lnTo>
                  <a:lnTo>
                    <a:pt x="25" y="441"/>
                  </a:lnTo>
                  <a:lnTo>
                    <a:pt x="76" y="434"/>
                  </a:lnTo>
                  <a:lnTo>
                    <a:pt x="92" y="422"/>
                  </a:lnTo>
                  <a:lnTo>
                    <a:pt x="130" y="415"/>
                  </a:lnTo>
                  <a:lnTo>
                    <a:pt x="179" y="409"/>
                  </a:lnTo>
                  <a:lnTo>
                    <a:pt x="250" y="410"/>
                  </a:lnTo>
                  <a:lnTo>
                    <a:pt x="298" y="379"/>
                  </a:lnTo>
                  <a:lnTo>
                    <a:pt x="262" y="370"/>
                  </a:lnTo>
                  <a:lnTo>
                    <a:pt x="276" y="356"/>
                  </a:lnTo>
                  <a:lnTo>
                    <a:pt x="313" y="318"/>
                  </a:lnTo>
                  <a:lnTo>
                    <a:pt x="300" y="297"/>
                  </a:lnTo>
                  <a:lnTo>
                    <a:pt x="249" y="301"/>
                  </a:lnTo>
                  <a:lnTo>
                    <a:pt x="253" y="286"/>
                  </a:lnTo>
                  <a:lnTo>
                    <a:pt x="221" y="253"/>
                  </a:lnTo>
                  <a:lnTo>
                    <a:pt x="236" y="256"/>
                  </a:lnTo>
                  <a:lnTo>
                    <a:pt x="231" y="237"/>
                  </a:lnTo>
                  <a:lnTo>
                    <a:pt x="200" y="207"/>
                  </a:lnTo>
                  <a:lnTo>
                    <a:pt x="155" y="140"/>
                  </a:lnTo>
                  <a:lnTo>
                    <a:pt x="98" y="133"/>
                  </a:lnTo>
                  <a:lnTo>
                    <a:pt x="131" y="122"/>
                  </a:lnTo>
                  <a:lnTo>
                    <a:pt x="112" y="115"/>
                  </a:lnTo>
                  <a:lnTo>
                    <a:pt x="125" y="110"/>
                  </a:lnTo>
                  <a:lnTo>
                    <a:pt x="167" y="52"/>
                  </a:lnTo>
                  <a:lnTo>
                    <a:pt x="86" y="52"/>
                  </a:lnTo>
                  <a:lnTo>
                    <a:pt x="71" y="48"/>
                  </a:lnTo>
                  <a:lnTo>
                    <a:pt x="83" y="40"/>
                  </a:lnTo>
                  <a:lnTo>
                    <a:pt x="116" y="4"/>
                  </a:lnTo>
                  <a:lnTo>
                    <a:pt x="50" y="0"/>
                  </a:lnTo>
                  <a:lnTo>
                    <a:pt x="38" y="16"/>
                  </a:lnTo>
                  <a:lnTo>
                    <a:pt x="34" y="33"/>
                  </a:lnTo>
                  <a:lnTo>
                    <a:pt x="19" y="37"/>
                  </a:lnTo>
                  <a:lnTo>
                    <a:pt x="16" y="55"/>
                  </a:lnTo>
                  <a:lnTo>
                    <a:pt x="16" y="61"/>
                  </a:lnTo>
                  <a:lnTo>
                    <a:pt x="15" y="70"/>
                  </a:lnTo>
                  <a:lnTo>
                    <a:pt x="0" y="94"/>
                  </a:lnTo>
                  <a:lnTo>
                    <a:pt x="6" y="98"/>
                  </a:lnTo>
                  <a:lnTo>
                    <a:pt x="0" y="103"/>
                  </a:lnTo>
                  <a:lnTo>
                    <a:pt x="28" y="97"/>
                  </a:lnTo>
                  <a:lnTo>
                    <a:pt x="27" y="100"/>
                  </a:lnTo>
                  <a:lnTo>
                    <a:pt x="4" y="168"/>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0" name="Freeform 794">
              <a:extLst>
                <a:ext uri="{FF2B5EF4-FFF2-40B4-BE49-F238E27FC236}">
                  <a16:creationId xmlns:a16="http://schemas.microsoft.com/office/drawing/2014/main" xmlns="" id="{7A5CDFB0-9991-4A58-B78A-BFF1FF7E7508}"/>
                </a:ext>
              </a:extLst>
            </p:cNvPr>
            <p:cNvSpPr>
              <a:spLocks noChangeAspect="1"/>
            </p:cNvSpPr>
            <p:nvPr/>
          </p:nvSpPr>
          <p:spPr bwMode="auto">
            <a:xfrm>
              <a:off x="2498" y="1632"/>
              <a:ext cx="36" cy="22"/>
            </a:xfrm>
            <a:custGeom>
              <a:avLst/>
              <a:gdLst>
                <a:gd name="T0" fmla="*/ 5 w 96"/>
                <a:gd name="T1" fmla="*/ 2 h 60"/>
                <a:gd name="T2" fmla="*/ 5 w 96"/>
                <a:gd name="T3" fmla="*/ 1 h 60"/>
                <a:gd name="T4" fmla="*/ 3 w 96"/>
                <a:gd name="T5" fmla="*/ 0 h 60"/>
                <a:gd name="T6" fmla="*/ 2 w 96"/>
                <a:gd name="T7" fmla="*/ 0 h 60"/>
                <a:gd name="T8" fmla="*/ 0 w 96"/>
                <a:gd name="T9" fmla="*/ 2 h 60"/>
                <a:gd name="T10" fmla="*/ 2 w 96"/>
                <a:gd name="T11" fmla="*/ 3 h 60"/>
                <a:gd name="T12" fmla="*/ 2 w 96"/>
                <a:gd name="T13" fmla="*/ 2 h 60"/>
                <a:gd name="T14" fmla="*/ 4 w 96"/>
                <a:gd name="T15" fmla="*/ 3 h 60"/>
                <a:gd name="T16" fmla="*/ 5 w 96"/>
                <a:gd name="T17" fmla="*/ 2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60"/>
                <a:gd name="T29" fmla="*/ 96 w 96"/>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60">
                  <a:moveTo>
                    <a:pt x="96" y="42"/>
                  </a:moveTo>
                  <a:lnTo>
                    <a:pt x="91" y="28"/>
                  </a:lnTo>
                  <a:lnTo>
                    <a:pt x="66" y="0"/>
                  </a:lnTo>
                  <a:lnTo>
                    <a:pt x="31" y="9"/>
                  </a:lnTo>
                  <a:lnTo>
                    <a:pt x="0" y="46"/>
                  </a:lnTo>
                  <a:lnTo>
                    <a:pt x="34" y="51"/>
                  </a:lnTo>
                  <a:lnTo>
                    <a:pt x="45" y="46"/>
                  </a:lnTo>
                  <a:lnTo>
                    <a:pt x="70" y="60"/>
                  </a:lnTo>
                  <a:lnTo>
                    <a:pt x="96" y="42"/>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1" name="Freeform 795">
              <a:extLst>
                <a:ext uri="{FF2B5EF4-FFF2-40B4-BE49-F238E27FC236}">
                  <a16:creationId xmlns:a16="http://schemas.microsoft.com/office/drawing/2014/main" xmlns="" id="{68B5E593-31C3-4603-A5E9-742D270690BA}"/>
                </a:ext>
              </a:extLst>
            </p:cNvPr>
            <p:cNvSpPr>
              <a:spLocks noChangeAspect="1"/>
            </p:cNvSpPr>
            <p:nvPr/>
          </p:nvSpPr>
          <p:spPr bwMode="auto">
            <a:xfrm>
              <a:off x="2521" y="1587"/>
              <a:ext cx="14" cy="9"/>
            </a:xfrm>
            <a:custGeom>
              <a:avLst/>
              <a:gdLst>
                <a:gd name="T0" fmla="*/ 1 w 40"/>
                <a:gd name="T1" fmla="*/ 0 h 23"/>
                <a:gd name="T2" fmla="*/ 0 w 40"/>
                <a:gd name="T3" fmla="*/ 0 h 23"/>
                <a:gd name="T4" fmla="*/ 0 w 40"/>
                <a:gd name="T5" fmla="*/ 1 h 23"/>
                <a:gd name="T6" fmla="*/ 2 w 40"/>
                <a:gd name="T7" fmla="*/ 2 h 23"/>
                <a:gd name="T8" fmla="*/ 2 w 40"/>
                <a:gd name="T9" fmla="*/ 1 h 23"/>
                <a:gd name="T10" fmla="*/ 1 w 40"/>
                <a:gd name="T11" fmla="*/ 0 h 23"/>
                <a:gd name="T12" fmla="*/ 0 60000 65536"/>
                <a:gd name="T13" fmla="*/ 0 60000 65536"/>
                <a:gd name="T14" fmla="*/ 0 60000 65536"/>
                <a:gd name="T15" fmla="*/ 0 60000 65536"/>
                <a:gd name="T16" fmla="*/ 0 60000 65536"/>
                <a:gd name="T17" fmla="*/ 0 60000 65536"/>
                <a:gd name="T18" fmla="*/ 0 w 40"/>
                <a:gd name="T19" fmla="*/ 0 h 23"/>
                <a:gd name="T20" fmla="*/ 40 w 40"/>
                <a:gd name="T21" fmla="*/ 23 h 23"/>
              </a:gdLst>
              <a:ahLst/>
              <a:cxnLst>
                <a:cxn ang="T12">
                  <a:pos x="T0" y="T1"/>
                </a:cxn>
                <a:cxn ang="T13">
                  <a:pos x="T2" y="T3"/>
                </a:cxn>
                <a:cxn ang="T14">
                  <a:pos x="T4" y="T5"/>
                </a:cxn>
                <a:cxn ang="T15">
                  <a:pos x="T6" y="T7"/>
                </a:cxn>
                <a:cxn ang="T16">
                  <a:pos x="T8" y="T9"/>
                </a:cxn>
                <a:cxn ang="T17">
                  <a:pos x="T10" y="T11"/>
                </a:cxn>
              </a:cxnLst>
              <a:rect l="T18" t="T19" r="T20" b="T21"/>
              <a:pathLst>
                <a:path w="40" h="23">
                  <a:moveTo>
                    <a:pt x="22" y="3"/>
                  </a:moveTo>
                  <a:lnTo>
                    <a:pt x="12" y="0"/>
                  </a:lnTo>
                  <a:lnTo>
                    <a:pt x="0" y="11"/>
                  </a:lnTo>
                  <a:lnTo>
                    <a:pt x="36" y="23"/>
                  </a:lnTo>
                  <a:lnTo>
                    <a:pt x="40" y="15"/>
                  </a:lnTo>
                  <a:lnTo>
                    <a:pt x="22"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2" name="Freeform 796">
              <a:extLst>
                <a:ext uri="{FF2B5EF4-FFF2-40B4-BE49-F238E27FC236}">
                  <a16:creationId xmlns:a16="http://schemas.microsoft.com/office/drawing/2014/main" xmlns="" id="{9E39B721-1185-4333-BC8E-F8B04C274849}"/>
                </a:ext>
              </a:extLst>
            </p:cNvPr>
            <p:cNvSpPr>
              <a:spLocks noChangeAspect="1"/>
            </p:cNvSpPr>
            <p:nvPr/>
          </p:nvSpPr>
          <p:spPr bwMode="auto">
            <a:xfrm>
              <a:off x="2516" y="1572"/>
              <a:ext cx="14" cy="9"/>
            </a:xfrm>
            <a:custGeom>
              <a:avLst/>
              <a:gdLst>
                <a:gd name="T0" fmla="*/ 2 w 35"/>
                <a:gd name="T1" fmla="*/ 0 h 24"/>
                <a:gd name="T2" fmla="*/ 2 w 35"/>
                <a:gd name="T3" fmla="*/ 0 h 24"/>
                <a:gd name="T4" fmla="*/ 0 w 35"/>
                <a:gd name="T5" fmla="*/ 0 h 24"/>
                <a:gd name="T6" fmla="*/ 0 w 35"/>
                <a:gd name="T7" fmla="*/ 1 h 24"/>
                <a:gd name="T8" fmla="*/ 2 w 35"/>
                <a:gd name="T9" fmla="*/ 0 h 24"/>
                <a:gd name="T10" fmla="*/ 0 60000 65536"/>
                <a:gd name="T11" fmla="*/ 0 60000 65536"/>
                <a:gd name="T12" fmla="*/ 0 60000 65536"/>
                <a:gd name="T13" fmla="*/ 0 60000 65536"/>
                <a:gd name="T14" fmla="*/ 0 60000 65536"/>
                <a:gd name="T15" fmla="*/ 0 w 35"/>
                <a:gd name="T16" fmla="*/ 0 h 24"/>
                <a:gd name="T17" fmla="*/ 35 w 35"/>
                <a:gd name="T18" fmla="*/ 24 h 24"/>
              </a:gdLst>
              <a:ahLst/>
              <a:cxnLst>
                <a:cxn ang="T10">
                  <a:pos x="T0" y="T1"/>
                </a:cxn>
                <a:cxn ang="T11">
                  <a:pos x="T2" y="T3"/>
                </a:cxn>
                <a:cxn ang="T12">
                  <a:pos x="T4" y="T5"/>
                </a:cxn>
                <a:cxn ang="T13">
                  <a:pos x="T6" y="T7"/>
                </a:cxn>
                <a:cxn ang="T14">
                  <a:pos x="T8" y="T9"/>
                </a:cxn>
              </a:cxnLst>
              <a:rect l="T15" t="T16" r="T17" b="T18"/>
              <a:pathLst>
                <a:path w="35" h="24">
                  <a:moveTo>
                    <a:pt x="35" y="9"/>
                  </a:moveTo>
                  <a:lnTo>
                    <a:pt x="33" y="0"/>
                  </a:lnTo>
                  <a:lnTo>
                    <a:pt x="8" y="9"/>
                  </a:lnTo>
                  <a:lnTo>
                    <a:pt x="0" y="24"/>
                  </a:lnTo>
                  <a:lnTo>
                    <a:pt x="35"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3" name="Freeform 797">
              <a:extLst>
                <a:ext uri="{FF2B5EF4-FFF2-40B4-BE49-F238E27FC236}">
                  <a16:creationId xmlns:a16="http://schemas.microsoft.com/office/drawing/2014/main" xmlns="" id="{4FAD2935-FF33-4E25-9B48-C44E237CAA02}"/>
                </a:ext>
              </a:extLst>
            </p:cNvPr>
            <p:cNvSpPr>
              <a:spLocks noChangeAspect="1"/>
            </p:cNvSpPr>
            <p:nvPr/>
          </p:nvSpPr>
          <p:spPr bwMode="auto">
            <a:xfrm>
              <a:off x="2600" y="1530"/>
              <a:ext cx="7" cy="10"/>
            </a:xfrm>
            <a:custGeom>
              <a:avLst/>
              <a:gdLst>
                <a:gd name="T0" fmla="*/ 0 w 17"/>
                <a:gd name="T1" fmla="*/ 0 h 24"/>
                <a:gd name="T2" fmla="*/ 0 w 17"/>
                <a:gd name="T3" fmla="*/ 1 h 24"/>
                <a:gd name="T4" fmla="*/ 0 w 17"/>
                <a:gd name="T5" fmla="*/ 1 h 24"/>
                <a:gd name="T6" fmla="*/ 0 w 17"/>
                <a:gd name="T7" fmla="*/ 2 h 24"/>
                <a:gd name="T8" fmla="*/ 1 w 17"/>
                <a:gd name="T9" fmla="*/ 0 h 24"/>
                <a:gd name="T10" fmla="*/ 0 w 17"/>
                <a:gd name="T11" fmla="*/ 0 h 24"/>
                <a:gd name="T12" fmla="*/ 0 60000 65536"/>
                <a:gd name="T13" fmla="*/ 0 60000 65536"/>
                <a:gd name="T14" fmla="*/ 0 60000 65536"/>
                <a:gd name="T15" fmla="*/ 0 60000 65536"/>
                <a:gd name="T16" fmla="*/ 0 60000 65536"/>
                <a:gd name="T17" fmla="*/ 0 60000 65536"/>
                <a:gd name="T18" fmla="*/ 0 w 17"/>
                <a:gd name="T19" fmla="*/ 0 h 24"/>
                <a:gd name="T20" fmla="*/ 17 w 17"/>
                <a:gd name="T21" fmla="*/ 24 h 24"/>
              </a:gdLst>
              <a:ahLst/>
              <a:cxnLst>
                <a:cxn ang="T12">
                  <a:pos x="T0" y="T1"/>
                </a:cxn>
                <a:cxn ang="T13">
                  <a:pos x="T2" y="T3"/>
                </a:cxn>
                <a:cxn ang="T14">
                  <a:pos x="T4" y="T5"/>
                </a:cxn>
                <a:cxn ang="T15">
                  <a:pos x="T6" y="T7"/>
                </a:cxn>
                <a:cxn ang="T16">
                  <a:pos x="T8" y="T9"/>
                </a:cxn>
                <a:cxn ang="T17">
                  <a:pos x="T10" y="T11"/>
                </a:cxn>
              </a:cxnLst>
              <a:rect l="T18" t="T19" r="T20" b="T21"/>
              <a:pathLst>
                <a:path w="17" h="24">
                  <a:moveTo>
                    <a:pt x="6" y="0"/>
                  </a:moveTo>
                  <a:lnTo>
                    <a:pt x="3" y="9"/>
                  </a:lnTo>
                  <a:lnTo>
                    <a:pt x="0" y="18"/>
                  </a:lnTo>
                  <a:lnTo>
                    <a:pt x="5" y="24"/>
                  </a:lnTo>
                  <a:lnTo>
                    <a:pt x="17" y="3"/>
                  </a:lnTo>
                  <a:lnTo>
                    <a:pt x="6"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4" name="Freeform 798">
              <a:extLst>
                <a:ext uri="{FF2B5EF4-FFF2-40B4-BE49-F238E27FC236}">
                  <a16:creationId xmlns:a16="http://schemas.microsoft.com/office/drawing/2014/main" xmlns="" id="{FEE8CFFF-CC85-4215-BF81-F96FC5B53195}"/>
                </a:ext>
              </a:extLst>
            </p:cNvPr>
            <p:cNvSpPr>
              <a:spLocks noChangeAspect="1"/>
            </p:cNvSpPr>
            <p:nvPr/>
          </p:nvSpPr>
          <p:spPr bwMode="auto">
            <a:xfrm>
              <a:off x="2528" y="1608"/>
              <a:ext cx="7" cy="4"/>
            </a:xfrm>
            <a:custGeom>
              <a:avLst/>
              <a:gdLst>
                <a:gd name="T0" fmla="*/ 0 w 21"/>
                <a:gd name="T1" fmla="*/ 1 h 10"/>
                <a:gd name="T2" fmla="*/ 1 w 21"/>
                <a:gd name="T3" fmla="*/ 0 h 10"/>
                <a:gd name="T4" fmla="*/ 0 w 21"/>
                <a:gd name="T5" fmla="*/ 0 h 10"/>
                <a:gd name="T6" fmla="*/ 0 w 21"/>
                <a:gd name="T7" fmla="*/ 1 h 10"/>
                <a:gd name="T8" fmla="*/ 0 60000 65536"/>
                <a:gd name="T9" fmla="*/ 0 60000 65536"/>
                <a:gd name="T10" fmla="*/ 0 60000 65536"/>
                <a:gd name="T11" fmla="*/ 0 60000 65536"/>
                <a:gd name="T12" fmla="*/ 0 w 21"/>
                <a:gd name="T13" fmla="*/ 0 h 10"/>
                <a:gd name="T14" fmla="*/ 21 w 21"/>
                <a:gd name="T15" fmla="*/ 10 h 10"/>
              </a:gdLst>
              <a:ahLst/>
              <a:cxnLst>
                <a:cxn ang="T8">
                  <a:pos x="T0" y="T1"/>
                </a:cxn>
                <a:cxn ang="T9">
                  <a:pos x="T2" y="T3"/>
                </a:cxn>
                <a:cxn ang="T10">
                  <a:pos x="T4" y="T5"/>
                </a:cxn>
                <a:cxn ang="T11">
                  <a:pos x="T6" y="T7"/>
                </a:cxn>
              </a:cxnLst>
              <a:rect l="T12" t="T13" r="T14" b="T15"/>
              <a:pathLst>
                <a:path w="21" h="10">
                  <a:moveTo>
                    <a:pt x="2" y="10"/>
                  </a:moveTo>
                  <a:lnTo>
                    <a:pt x="21" y="1"/>
                  </a:lnTo>
                  <a:lnTo>
                    <a:pt x="0" y="0"/>
                  </a:lnTo>
                  <a:lnTo>
                    <a:pt x="2" y="1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5" name="Freeform 799">
              <a:extLst>
                <a:ext uri="{FF2B5EF4-FFF2-40B4-BE49-F238E27FC236}">
                  <a16:creationId xmlns:a16="http://schemas.microsoft.com/office/drawing/2014/main" xmlns="" id="{BCD57142-F162-4D91-A979-86A6BD32A755}"/>
                </a:ext>
              </a:extLst>
            </p:cNvPr>
            <p:cNvSpPr>
              <a:spLocks noChangeAspect="1"/>
            </p:cNvSpPr>
            <p:nvPr/>
          </p:nvSpPr>
          <p:spPr bwMode="auto">
            <a:xfrm>
              <a:off x="2552" y="1668"/>
              <a:ext cx="5" cy="6"/>
            </a:xfrm>
            <a:custGeom>
              <a:avLst/>
              <a:gdLst>
                <a:gd name="T0" fmla="*/ 1 w 14"/>
                <a:gd name="T1" fmla="*/ 1 h 14"/>
                <a:gd name="T2" fmla="*/ 0 w 14"/>
                <a:gd name="T3" fmla="*/ 0 h 14"/>
                <a:gd name="T4" fmla="*/ 0 w 14"/>
                <a:gd name="T5" fmla="*/ 1 h 14"/>
                <a:gd name="T6" fmla="*/ 1 w 14"/>
                <a:gd name="T7" fmla="*/ 1 h 14"/>
                <a:gd name="T8" fmla="*/ 0 60000 65536"/>
                <a:gd name="T9" fmla="*/ 0 60000 65536"/>
                <a:gd name="T10" fmla="*/ 0 60000 65536"/>
                <a:gd name="T11" fmla="*/ 0 60000 65536"/>
                <a:gd name="T12" fmla="*/ 0 w 14"/>
                <a:gd name="T13" fmla="*/ 0 h 14"/>
                <a:gd name="T14" fmla="*/ 14 w 14"/>
                <a:gd name="T15" fmla="*/ 14 h 14"/>
              </a:gdLst>
              <a:ahLst/>
              <a:cxnLst>
                <a:cxn ang="T8">
                  <a:pos x="T0" y="T1"/>
                </a:cxn>
                <a:cxn ang="T9">
                  <a:pos x="T2" y="T3"/>
                </a:cxn>
                <a:cxn ang="T10">
                  <a:pos x="T4" y="T5"/>
                </a:cxn>
                <a:cxn ang="T11">
                  <a:pos x="T6" y="T7"/>
                </a:cxn>
              </a:cxnLst>
              <a:rect l="T12" t="T13" r="T14" b="T15"/>
              <a:pathLst>
                <a:path w="14" h="14">
                  <a:moveTo>
                    <a:pt x="14" y="9"/>
                  </a:moveTo>
                  <a:lnTo>
                    <a:pt x="2" y="0"/>
                  </a:lnTo>
                  <a:lnTo>
                    <a:pt x="0" y="14"/>
                  </a:lnTo>
                  <a:lnTo>
                    <a:pt x="14"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6" name="Freeform 800">
              <a:extLst>
                <a:ext uri="{FF2B5EF4-FFF2-40B4-BE49-F238E27FC236}">
                  <a16:creationId xmlns:a16="http://schemas.microsoft.com/office/drawing/2014/main" xmlns="" id="{65858E7E-83E4-4763-975C-B220FF1F5F97}"/>
                </a:ext>
              </a:extLst>
            </p:cNvPr>
            <p:cNvSpPr>
              <a:spLocks noChangeAspect="1"/>
            </p:cNvSpPr>
            <p:nvPr/>
          </p:nvSpPr>
          <p:spPr bwMode="auto">
            <a:xfrm>
              <a:off x="2646" y="1887"/>
              <a:ext cx="4" cy="2"/>
            </a:xfrm>
            <a:custGeom>
              <a:avLst/>
              <a:gdLst>
                <a:gd name="T0" fmla="*/ 0 w 13"/>
                <a:gd name="T1" fmla="*/ 0 h 6"/>
                <a:gd name="T2" fmla="*/ 0 w 13"/>
                <a:gd name="T3" fmla="*/ 0 h 6"/>
                <a:gd name="T4" fmla="*/ 0 w 13"/>
                <a:gd name="T5" fmla="*/ 0 h 6"/>
                <a:gd name="T6" fmla="*/ 0 w 13"/>
                <a:gd name="T7" fmla="*/ 0 h 6"/>
                <a:gd name="T8" fmla="*/ 0 w 13"/>
                <a:gd name="T9" fmla="*/ 0 h 6"/>
                <a:gd name="T10" fmla="*/ 0 60000 65536"/>
                <a:gd name="T11" fmla="*/ 0 60000 65536"/>
                <a:gd name="T12" fmla="*/ 0 60000 65536"/>
                <a:gd name="T13" fmla="*/ 0 60000 65536"/>
                <a:gd name="T14" fmla="*/ 0 60000 65536"/>
                <a:gd name="T15" fmla="*/ 0 w 13"/>
                <a:gd name="T16" fmla="*/ 0 h 6"/>
                <a:gd name="T17" fmla="*/ 13 w 13"/>
                <a:gd name="T18" fmla="*/ 6 h 6"/>
              </a:gdLst>
              <a:ahLst/>
              <a:cxnLst>
                <a:cxn ang="T10">
                  <a:pos x="T0" y="T1"/>
                </a:cxn>
                <a:cxn ang="T11">
                  <a:pos x="T2" y="T3"/>
                </a:cxn>
                <a:cxn ang="T12">
                  <a:pos x="T4" y="T5"/>
                </a:cxn>
                <a:cxn ang="T13">
                  <a:pos x="T6" y="T7"/>
                </a:cxn>
                <a:cxn ang="T14">
                  <a:pos x="T8" y="T9"/>
                </a:cxn>
              </a:cxnLst>
              <a:rect l="T15" t="T16" r="T17" b="T18"/>
              <a:pathLst>
                <a:path w="13" h="6">
                  <a:moveTo>
                    <a:pt x="13" y="0"/>
                  </a:moveTo>
                  <a:lnTo>
                    <a:pt x="0" y="0"/>
                  </a:lnTo>
                  <a:lnTo>
                    <a:pt x="1" y="4"/>
                  </a:lnTo>
                  <a:lnTo>
                    <a:pt x="12" y="6"/>
                  </a:lnTo>
                  <a:lnTo>
                    <a:pt x="13"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7" name="Freeform 801">
              <a:extLst>
                <a:ext uri="{FF2B5EF4-FFF2-40B4-BE49-F238E27FC236}">
                  <a16:creationId xmlns:a16="http://schemas.microsoft.com/office/drawing/2014/main" xmlns="" id="{27D4459B-0141-4B05-8507-64FA1DEDD828}"/>
                </a:ext>
              </a:extLst>
            </p:cNvPr>
            <p:cNvSpPr>
              <a:spLocks noChangeAspect="1"/>
            </p:cNvSpPr>
            <p:nvPr/>
          </p:nvSpPr>
          <p:spPr bwMode="auto">
            <a:xfrm>
              <a:off x="2179" y="1984"/>
              <a:ext cx="13" cy="3"/>
            </a:xfrm>
            <a:custGeom>
              <a:avLst/>
              <a:gdLst>
                <a:gd name="T0" fmla="*/ 0 w 33"/>
                <a:gd name="T1" fmla="*/ 0 h 9"/>
                <a:gd name="T2" fmla="*/ 0 w 33"/>
                <a:gd name="T3" fmla="*/ 0 h 9"/>
                <a:gd name="T4" fmla="*/ 2 w 33"/>
                <a:gd name="T5" fmla="*/ 0 h 9"/>
                <a:gd name="T6" fmla="*/ 0 w 33"/>
                <a:gd name="T7" fmla="*/ 0 h 9"/>
                <a:gd name="T8" fmla="*/ 0 60000 65536"/>
                <a:gd name="T9" fmla="*/ 0 60000 65536"/>
                <a:gd name="T10" fmla="*/ 0 60000 65536"/>
                <a:gd name="T11" fmla="*/ 0 60000 65536"/>
                <a:gd name="T12" fmla="*/ 0 w 33"/>
                <a:gd name="T13" fmla="*/ 0 h 9"/>
                <a:gd name="T14" fmla="*/ 33 w 33"/>
                <a:gd name="T15" fmla="*/ 9 h 9"/>
              </a:gdLst>
              <a:ahLst/>
              <a:cxnLst>
                <a:cxn ang="T8">
                  <a:pos x="T0" y="T1"/>
                </a:cxn>
                <a:cxn ang="T9">
                  <a:pos x="T2" y="T3"/>
                </a:cxn>
                <a:cxn ang="T10">
                  <a:pos x="T4" y="T5"/>
                </a:cxn>
                <a:cxn ang="T11">
                  <a:pos x="T6" y="T7"/>
                </a:cxn>
              </a:cxnLst>
              <a:rect l="T12" t="T13" r="T14" b="T15"/>
              <a:pathLst>
                <a:path w="33" h="9">
                  <a:moveTo>
                    <a:pt x="8" y="9"/>
                  </a:moveTo>
                  <a:lnTo>
                    <a:pt x="0" y="0"/>
                  </a:lnTo>
                  <a:lnTo>
                    <a:pt x="33" y="4"/>
                  </a:lnTo>
                  <a:lnTo>
                    <a:pt x="8" y="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8" name="Freeform 802">
              <a:extLst>
                <a:ext uri="{FF2B5EF4-FFF2-40B4-BE49-F238E27FC236}">
                  <a16:creationId xmlns:a16="http://schemas.microsoft.com/office/drawing/2014/main" xmlns="" id="{A5005B9E-1A21-4A46-A32D-784F46972EF4}"/>
                </a:ext>
              </a:extLst>
            </p:cNvPr>
            <p:cNvSpPr>
              <a:spLocks noChangeAspect="1"/>
            </p:cNvSpPr>
            <p:nvPr/>
          </p:nvSpPr>
          <p:spPr bwMode="auto">
            <a:xfrm>
              <a:off x="2135" y="1970"/>
              <a:ext cx="9" cy="3"/>
            </a:xfrm>
            <a:custGeom>
              <a:avLst/>
              <a:gdLst>
                <a:gd name="T0" fmla="*/ 0 w 23"/>
                <a:gd name="T1" fmla="*/ 0 h 9"/>
                <a:gd name="T2" fmla="*/ 0 w 23"/>
                <a:gd name="T3" fmla="*/ 0 h 9"/>
                <a:gd name="T4" fmla="*/ 2 w 23"/>
                <a:gd name="T5" fmla="*/ 0 h 9"/>
                <a:gd name="T6" fmla="*/ 0 w 23"/>
                <a:gd name="T7" fmla="*/ 0 h 9"/>
                <a:gd name="T8" fmla="*/ 0 60000 65536"/>
                <a:gd name="T9" fmla="*/ 0 60000 65536"/>
                <a:gd name="T10" fmla="*/ 0 60000 65536"/>
                <a:gd name="T11" fmla="*/ 0 60000 65536"/>
                <a:gd name="T12" fmla="*/ 0 w 23"/>
                <a:gd name="T13" fmla="*/ 0 h 9"/>
                <a:gd name="T14" fmla="*/ 23 w 23"/>
                <a:gd name="T15" fmla="*/ 9 h 9"/>
              </a:gdLst>
              <a:ahLst/>
              <a:cxnLst>
                <a:cxn ang="T8">
                  <a:pos x="T0" y="T1"/>
                </a:cxn>
                <a:cxn ang="T9">
                  <a:pos x="T2" y="T3"/>
                </a:cxn>
                <a:cxn ang="T10">
                  <a:pos x="T4" y="T5"/>
                </a:cxn>
                <a:cxn ang="T11">
                  <a:pos x="T6" y="T7"/>
                </a:cxn>
              </a:cxnLst>
              <a:rect l="T12" t="T13" r="T14" b="T15"/>
              <a:pathLst>
                <a:path w="23" h="9">
                  <a:moveTo>
                    <a:pt x="6" y="0"/>
                  </a:moveTo>
                  <a:lnTo>
                    <a:pt x="0" y="6"/>
                  </a:lnTo>
                  <a:lnTo>
                    <a:pt x="23" y="9"/>
                  </a:lnTo>
                  <a:lnTo>
                    <a:pt x="6"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399" name="Freeform 803">
              <a:extLst>
                <a:ext uri="{FF2B5EF4-FFF2-40B4-BE49-F238E27FC236}">
                  <a16:creationId xmlns:a16="http://schemas.microsoft.com/office/drawing/2014/main" xmlns="" id="{89ED8C3D-11BB-4329-9993-EB12969FE42F}"/>
                </a:ext>
              </a:extLst>
            </p:cNvPr>
            <p:cNvSpPr>
              <a:spLocks noChangeAspect="1"/>
            </p:cNvSpPr>
            <p:nvPr/>
          </p:nvSpPr>
          <p:spPr bwMode="auto">
            <a:xfrm>
              <a:off x="2157" y="1964"/>
              <a:ext cx="5" cy="3"/>
            </a:xfrm>
            <a:custGeom>
              <a:avLst/>
              <a:gdLst>
                <a:gd name="T0" fmla="*/ 1 w 15"/>
                <a:gd name="T1" fmla="*/ 1 h 6"/>
                <a:gd name="T2" fmla="*/ 0 w 15"/>
                <a:gd name="T3" fmla="*/ 1 h 6"/>
                <a:gd name="T4" fmla="*/ 0 w 15"/>
                <a:gd name="T5" fmla="*/ 0 h 6"/>
                <a:gd name="T6" fmla="*/ 1 w 15"/>
                <a:gd name="T7" fmla="*/ 1 h 6"/>
                <a:gd name="T8" fmla="*/ 0 60000 65536"/>
                <a:gd name="T9" fmla="*/ 0 60000 65536"/>
                <a:gd name="T10" fmla="*/ 0 60000 65536"/>
                <a:gd name="T11" fmla="*/ 0 60000 65536"/>
                <a:gd name="T12" fmla="*/ 0 w 15"/>
                <a:gd name="T13" fmla="*/ 0 h 6"/>
                <a:gd name="T14" fmla="*/ 15 w 15"/>
                <a:gd name="T15" fmla="*/ 6 h 6"/>
              </a:gdLst>
              <a:ahLst/>
              <a:cxnLst>
                <a:cxn ang="T8">
                  <a:pos x="T0" y="T1"/>
                </a:cxn>
                <a:cxn ang="T9">
                  <a:pos x="T2" y="T3"/>
                </a:cxn>
                <a:cxn ang="T10">
                  <a:pos x="T4" y="T5"/>
                </a:cxn>
                <a:cxn ang="T11">
                  <a:pos x="T6" y="T7"/>
                </a:cxn>
              </a:cxnLst>
              <a:rect l="T12" t="T13" r="T14" b="T15"/>
              <a:pathLst>
                <a:path w="15" h="6">
                  <a:moveTo>
                    <a:pt x="15" y="6"/>
                  </a:moveTo>
                  <a:lnTo>
                    <a:pt x="0" y="6"/>
                  </a:lnTo>
                  <a:lnTo>
                    <a:pt x="3" y="0"/>
                  </a:lnTo>
                  <a:lnTo>
                    <a:pt x="15" y="6"/>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0" name="Freeform 804">
              <a:extLst>
                <a:ext uri="{FF2B5EF4-FFF2-40B4-BE49-F238E27FC236}">
                  <a16:creationId xmlns:a16="http://schemas.microsoft.com/office/drawing/2014/main" xmlns="" id="{4DDCFAE0-0FE6-4541-B3AD-C569B33C0668}"/>
                </a:ext>
              </a:extLst>
            </p:cNvPr>
            <p:cNvSpPr>
              <a:spLocks noChangeAspect="1"/>
            </p:cNvSpPr>
            <p:nvPr/>
          </p:nvSpPr>
          <p:spPr bwMode="auto">
            <a:xfrm>
              <a:off x="1488" y="2097"/>
              <a:ext cx="4" cy="3"/>
            </a:xfrm>
            <a:custGeom>
              <a:avLst/>
              <a:gdLst>
                <a:gd name="T0" fmla="*/ 1 w 10"/>
                <a:gd name="T1" fmla="*/ 0 h 6"/>
                <a:gd name="T2" fmla="*/ 1 w 10"/>
                <a:gd name="T3" fmla="*/ 0 h 6"/>
                <a:gd name="T4" fmla="*/ 0 w 10"/>
                <a:gd name="T5" fmla="*/ 1 h 6"/>
                <a:gd name="T6" fmla="*/ 0 w 10"/>
                <a:gd name="T7" fmla="*/ 1 h 6"/>
                <a:gd name="T8" fmla="*/ 0 w 10"/>
                <a:gd name="T9" fmla="*/ 1 h 6"/>
                <a:gd name="T10" fmla="*/ 0 w 10"/>
                <a:gd name="T11" fmla="*/ 1 h 6"/>
                <a:gd name="T12" fmla="*/ 0 w 10"/>
                <a:gd name="T13" fmla="*/ 1 h 6"/>
                <a:gd name="T14" fmla="*/ 0 w 10"/>
                <a:gd name="T15" fmla="*/ 1 h 6"/>
                <a:gd name="T16" fmla="*/ 0 w 10"/>
                <a:gd name="T17" fmla="*/ 1 h 6"/>
                <a:gd name="T18" fmla="*/ 1 w 10"/>
                <a:gd name="T19" fmla="*/ 1 h 6"/>
                <a:gd name="T20" fmla="*/ 1 w 10"/>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6"/>
                <a:gd name="T35" fmla="*/ 10 w 10"/>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6">
                  <a:moveTo>
                    <a:pt x="10" y="0"/>
                  </a:moveTo>
                  <a:lnTo>
                    <a:pt x="9" y="0"/>
                  </a:lnTo>
                  <a:lnTo>
                    <a:pt x="6" y="3"/>
                  </a:lnTo>
                  <a:lnTo>
                    <a:pt x="4" y="5"/>
                  </a:lnTo>
                  <a:lnTo>
                    <a:pt x="3" y="6"/>
                  </a:lnTo>
                  <a:lnTo>
                    <a:pt x="0" y="6"/>
                  </a:lnTo>
                  <a:lnTo>
                    <a:pt x="3" y="6"/>
                  </a:lnTo>
                  <a:lnTo>
                    <a:pt x="4" y="6"/>
                  </a:lnTo>
                  <a:lnTo>
                    <a:pt x="7" y="3"/>
                  </a:lnTo>
                  <a:lnTo>
                    <a:pt x="9" y="2"/>
                  </a:lnTo>
                  <a:lnTo>
                    <a:pt x="10" y="0"/>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1" name="Freeform 805">
              <a:extLst>
                <a:ext uri="{FF2B5EF4-FFF2-40B4-BE49-F238E27FC236}">
                  <a16:creationId xmlns:a16="http://schemas.microsoft.com/office/drawing/2014/main" xmlns="" id="{87CB61D5-50B2-4FA8-9374-997593093561}"/>
                </a:ext>
              </a:extLst>
            </p:cNvPr>
            <p:cNvSpPr>
              <a:spLocks noChangeAspect="1"/>
            </p:cNvSpPr>
            <p:nvPr/>
          </p:nvSpPr>
          <p:spPr bwMode="auto">
            <a:xfrm>
              <a:off x="2460" y="1899"/>
              <a:ext cx="55" cy="102"/>
            </a:xfrm>
            <a:custGeom>
              <a:avLst/>
              <a:gdLst>
                <a:gd name="T0" fmla="*/ 3 w 148"/>
                <a:gd name="T1" fmla="*/ 0 h 271"/>
                <a:gd name="T2" fmla="*/ 2 w 148"/>
                <a:gd name="T3" fmla="*/ 0 h 271"/>
                <a:gd name="T4" fmla="*/ 2 w 148"/>
                <a:gd name="T5" fmla="*/ 3 h 271"/>
                <a:gd name="T6" fmla="*/ 1 w 148"/>
                <a:gd name="T7" fmla="*/ 6 h 271"/>
                <a:gd name="T8" fmla="*/ 0 w 148"/>
                <a:gd name="T9" fmla="*/ 8 h 271"/>
                <a:gd name="T10" fmla="*/ 0 w 148"/>
                <a:gd name="T11" fmla="*/ 10 h 271"/>
                <a:gd name="T12" fmla="*/ 1 w 148"/>
                <a:gd name="T13" fmla="*/ 10 h 271"/>
                <a:gd name="T14" fmla="*/ 1 w 148"/>
                <a:gd name="T15" fmla="*/ 10 h 271"/>
                <a:gd name="T16" fmla="*/ 1 w 148"/>
                <a:gd name="T17" fmla="*/ 14 h 271"/>
                <a:gd name="T18" fmla="*/ 5 w 148"/>
                <a:gd name="T19" fmla="*/ 14 h 271"/>
                <a:gd name="T20" fmla="*/ 4 w 148"/>
                <a:gd name="T21" fmla="*/ 13 h 271"/>
                <a:gd name="T22" fmla="*/ 6 w 148"/>
                <a:gd name="T23" fmla="*/ 12 h 271"/>
                <a:gd name="T24" fmla="*/ 5 w 148"/>
                <a:gd name="T25" fmla="*/ 11 h 271"/>
                <a:gd name="T26" fmla="*/ 6 w 148"/>
                <a:gd name="T27" fmla="*/ 9 h 271"/>
                <a:gd name="T28" fmla="*/ 5 w 148"/>
                <a:gd name="T29" fmla="*/ 7 h 271"/>
                <a:gd name="T30" fmla="*/ 5 w 148"/>
                <a:gd name="T31" fmla="*/ 7 h 271"/>
                <a:gd name="T32" fmla="*/ 6 w 148"/>
                <a:gd name="T33" fmla="*/ 3 h 271"/>
                <a:gd name="T34" fmla="*/ 7 w 148"/>
                <a:gd name="T35" fmla="*/ 2 h 271"/>
                <a:gd name="T36" fmla="*/ 7 w 148"/>
                <a:gd name="T37" fmla="*/ 0 h 271"/>
                <a:gd name="T38" fmla="*/ 4 w 148"/>
                <a:gd name="T39" fmla="*/ 0 h 271"/>
                <a:gd name="T40" fmla="*/ 3 w 148"/>
                <a:gd name="T41" fmla="*/ 0 h 2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8"/>
                <a:gd name="T64" fmla="*/ 0 h 271"/>
                <a:gd name="T65" fmla="*/ 148 w 148"/>
                <a:gd name="T66" fmla="*/ 271 h 2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8" h="271">
                  <a:moveTo>
                    <a:pt x="66" y="0"/>
                  </a:moveTo>
                  <a:lnTo>
                    <a:pt x="40" y="3"/>
                  </a:lnTo>
                  <a:lnTo>
                    <a:pt x="42" y="65"/>
                  </a:lnTo>
                  <a:lnTo>
                    <a:pt x="26" y="104"/>
                  </a:lnTo>
                  <a:lnTo>
                    <a:pt x="9" y="143"/>
                  </a:lnTo>
                  <a:lnTo>
                    <a:pt x="0" y="180"/>
                  </a:lnTo>
                  <a:lnTo>
                    <a:pt x="23" y="194"/>
                  </a:lnTo>
                  <a:lnTo>
                    <a:pt x="31" y="195"/>
                  </a:lnTo>
                  <a:lnTo>
                    <a:pt x="27" y="271"/>
                  </a:lnTo>
                  <a:lnTo>
                    <a:pt x="93" y="264"/>
                  </a:lnTo>
                  <a:lnTo>
                    <a:pt x="90" y="249"/>
                  </a:lnTo>
                  <a:lnTo>
                    <a:pt x="108" y="218"/>
                  </a:lnTo>
                  <a:lnTo>
                    <a:pt x="103" y="204"/>
                  </a:lnTo>
                  <a:lnTo>
                    <a:pt x="109" y="173"/>
                  </a:lnTo>
                  <a:lnTo>
                    <a:pt x="91" y="131"/>
                  </a:lnTo>
                  <a:lnTo>
                    <a:pt x="106" y="128"/>
                  </a:lnTo>
                  <a:lnTo>
                    <a:pt x="124" y="61"/>
                  </a:lnTo>
                  <a:lnTo>
                    <a:pt x="148" y="32"/>
                  </a:lnTo>
                  <a:lnTo>
                    <a:pt x="140" y="7"/>
                  </a:lnTo>
                  <a:lnTo>
                    <a:pt x="81" y="6"/>
                  </a:lnTo>
                  <a:lnTo>
                    <a:pt x="66" y="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2" name="Freeform 806">
              <a:extLst>
                <a:ext uri="{FF2B5EF4-FFF2-40B4-BE49-F238E27FC236}">
                  <a16:creationId xmlns:a16="http://schemas.microsoft.com/office/drawing/2014/main" xmlns="" id="{3721F14B-6655-4F43-A427-F8173BA13E18}"/>
                </a:ext>
              </a:extLst>
            </p:cNvPr>
            <p:cNvSpPr>
              <a:spLocks noChangeAspect="1"/>
            </p:cNvSpPr>
            <p:nvPr/>
          </p:nvSpPr>
          <p:spPr bwMode="auto">
            <a:xfrm>
              <a:off x="2470" y="1863"/>
              <a:ext cx="205" cy="156"/>
            </a:xfrm>
            <a:custGeom>
              <a:avLst/>
              <a:gdLst>
                <a:gd name="T0" fmla="*/ 6 w 545"/>
                <a:gd name="T1" fmla="*/ 5 h 414"/>
                <a:gd name="T2" fmla="*/ 3 w 545"/>
                <a:gd name="T3" fmla="*/ 5 h 414"/>
                <a:gd name="T4" fmla="*/ 2 w 545"/>
                <a:gd name="T5" fmla="*/ 5 h 414"/>
                <a:gd name="T6" fmla="*/ 1 w 545"/>
                <a:gd name="T7" fmla="*/ 5 h 414"/>
                <a:gd name="T8" fmla="*/ 1 w 545"/>
                <a:gd name="T9" fmla="*/ 4 h 414"/>
                <a:gd name="T10" fmla="*/ 0 w 545"/>
                <a:gd name="T11" fmla="*/ 4 h 414"/>
                <a:gd name="T12" fmla="*/ 0 w 545"/>
                <a:gd name="T13" fmla="*/ 3 h 414"/>
                <a:gd name="T14" fmla="*/ 0 w 545"/>
                <a:gd name="T15" fmla="*/ 3 h 414"/>
                <a:gd name="T16" fmla="*/ 0 w 545"/>
                <a:gd name="T17" fmla="*/ 2 h 414"/>
                <a:gd name="T18" fmla="*/ 4 w 545"/>
                <a:gd name="T19" fmla="*/ 0 h 414"/>
                <a:gd name="T20" fmla="*/ 6 w 545"/>
                <a:gd name="T21" fmla="*/ 0 h 414"/>
                <a:gd name="T22" fmla="*/ 9 w 545"/>
                <a:gd name="T23" fmla="*/ 1 h 414"/>
                <a:gd name="T24" fmla="*/ 12 w 545"/>
                <a:gd name="T25" fmla="*/ 1 h 414"/>
                <a:gd name="T26" fmla="*/ 15 w 545"/>
                <a:gd name="T27" fmla="*/ 1 h 414"/>
                <a:gd name="T28" fmla="*/ 17 w 545"/>
                <a:gd name="T29" fmla="*/ 1 h 414"/>
                <a:gd name="T30" fmla="*/ 18 w 545"/>
                <a:gd name="T31" fmla="*/ 2 h 414"/>
                <a:gd name="T32" fmla="*/ 25 w 545"/>
                <a:gd name="T33" fmla="*/ 3 h 414"/>
                <a:gd name="T34" fmla="*/ 25 w 545"/>
                <a:gd name="T35" fmla="*/ 3 h 414"/>
                <a:gd name="T36" fmla="*/ 26 w 545"/>
                <a:gd name="T37" fmla="*/ 3 h 414"/>
                <a:gd name="T38" fmla="*/ 29 w 545"/>
                <a:gd name="T39" fmla="*/ 4 h 414"/>
                <a:gd name="T40" fmla="*/ 29 w 545"/>
                <a:gd name="T41" fmla="*/ 6 h 414"/>
                <a:gd name="T42" fmla="*/ 26 w 545"/>
                <a:gd name="T43" fmla="*/ 7 h 414"/>
                <a:gd name="T44" fmla="*/ 23 w 545"/>
                <a:gd name="T45" fmla="*/ 9 h 414"/>
                <a:gd name="T46" fmla="*/ 22 w 545"/>
                <a:gd name="T47" fmla="*/ 11 h 414"/>
                <a:gd name="T48" fmla="*/ 21 w 545"/>
                <a:gd name="T49" fmla="*/ 13 h 414"/>
                <a:gd name="T50" fmla="*/ 21 w 545"/>
                <a:gd name="T51" fmla="*/ 15 h 414"/>
                <a:gd name="T52" fmla="*/ 20 w 545"/>
                <a:gd name="T53" fmla="*/ 17 h 414"/>
                <a:gd name="T54" fmla="*/ 19 w 545"/>
                <a:gd name="T55" fmla="*/ 18 h 414"/>
                <a:gd name="T56" fmla="*/ 17 w 545"/>
                <a:gd name="T57" fmla="*/ 19 h 414"/>
                <a:gd name="T58" fmla="*/ 16 w 545"/>
                <a:gd name="T59" fmla="*/ 20 h 414"/>
                <a:gd name="T60" fmla="*/ 13 w 545"/>
                <a:gd name="T61" fmla="*/ 21 h 414"/>
                <a:gd name="T62" fmla="*/ 10 w 545"/>
                <a:gd name="T63" fmla="*/ 21 h 414"/>
                <a:gd name="T64" fmla="*/ 8 w 545"/>
                <a:gd name="T65" fmla="*/ 22 h 414"/>
                <a:gd name="T66" fmla="*/ 7 w 545"/>
                <a:gd name="T67" fmla="*/ 22 h 414"/>
                <a:gd name="T68" fmla="*/ 6 w 545"/>
                <a:gd name="T69" fmla="*/ 20 h 414"/>
                <a:gd name="T70" fmla="*/ 4 w 545"/>
                <a:gd name="T71" fmla="*/ 19 h 414"/>
                <a:gd name="T72" fmla="*/ 3 w 545"/>
                <a:gd name="T73" fmla="*/ 19 h 414"/>
                <a:gd name="T74" fmla="*/ 3 w 545"/>
                <a:gd name="T75" fmla="*/ 18 h 414"/>
                <a:gd name="T76" fmla="*/ 4 w 545"/>
                <a:gd name="T77" fmla="*/ 17 h 414"/>
                <a:gd name="T78" fmla="*/ 4 w 545"/>
                <a:gd name="T79" fmla="*/ 16 h 414"/>
                <a:gd name="T80" fmla="*/ 4 w 545"/>
                <a:gd name="T81" fmla="*/ 14 h 414"/>
                <a:gd name="T82" fmla="*/ 3 w 545"/>
                <a:gd name="T83" fmla="*/ 12 h 414"/>
                <a:gd name="T84" fmla="*/ 4 w 545"/>
                <a:gd name="T85" fmla="*/ 12 h 414"/>
                <a:gd name="T86" fmla="*/ 5 w 545"/>
                <a:gd name="T87" fmla="*/ 8 h 414"/>
                <a:gd name="T88" fmla="*/ 6 w 545"/>
                <a:gd name="T89" fmla="*/ 7 h 414"/>
                <a:gd name="T90" fmla="*/ 6 w 545"/>
                <a:gd name="T91" fmla="*/ 5 h 41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5"/>
                <a:gd name="T139" fmla="*/ 0 h 414"/>
                <a:gd name="T140" fmla="*/ 545 w 545"/>
                <a:gd name="T141" fmla="*/ 414 h 41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5" h="414">
                  <a:moveTo>
                    <a:pt x="112" y="101"/>
                  </a:moveTo>
                  <a:lnTo>
                    <a:pt x="53" y="100"/>
                  </a:lnTo>
                  <a:lnTo>
                    <a:pt x="38" y="94"/>
                  </a:lnTo>
                  <a:lnTo>
                    <a:pt x="12" y="97"/>
                  </a:lnTo>
                  <a:lnTo>
                    <a:pt x="12" y="80"/>
                  </a:lnTo>
                  <a:lnTo>
                    <a:pt x="6" y="68"/>
                  </a:lnTo>
                  <a:lnTo>
                    <a:pt x="6" y="62"/>
                  </a:lnTo>
                  <a:lnTo>
                    <a:pt x="0" y="50"/>
                  </a:lnTo>
                  <a:lnTo>
                    <a:pt x="2" y="28"/>
                  </a:lnTo>
                  <a:lnTo>
                    <a:pt x="69" y="0"/>
                  </a:lnTo>
                  <a:lnTo>
                    <a:pt x="123" y="7"/>
                  </a:lnTo>
                  <a:lnTo>
                    <a:pt x="174" y="10"/>
                  </a:lnTo>
                  <a:lnTo>
                    <a:pt x="224" y="13"/>
                  </a:lnTo>
                  <a:lnTo>
                    <a:pt x="274" y="15"/>
                  </a:lnTo>
                  <a:lnTo>
                    <a:pt x="324" y="18"/>
                  </a:lnTo>
                  <a:lnTo>
                    <a:pt x="345" y="34"/>
                  </a:lnTo>
                  <a:lnTo>
                    <a:pt x="468" y="61"/>
                  </a:lnTo>
                  <a:lnTo>
                    <a:pt x="469" y="65"/>
                  </a:lnTo>
                  <a:lnTo>
                    <a:pt x="480" y="67"/>
                  </a:lnTo>
                  <a:lnTo>
                    <a:pt x="545" y="70"/>
                  </a:lnTo>
                  <a:lnTo>
                    <a:pt x="535" y="109"/>
                  </a:lnTo>
                  <a:lnTo>
                    <a:pt x="486" y="134"/>
                  </a:lnTo>
                  <a:lnTo>
                    <a:pt x="438" y="159"/>
                  </a:lnTo>
                  <a:lnTo>
                    <a:pt x="412" y="198"/>
                  </a:lnTo>
                  <a:lnTo>
                    <a:pt x="387" y="237"/>
                  </a:lnTo>
                  <a:lnTo>
                    <a:pt x="405" y="279"/>
                  </a:lnTo>
                  <a:lnTo>
                    <a:pt x="368" y="322"/>
                  </a:lnTo>
                  <a:lnTo>
                    <a:pt x="357" y="337"/>
                  </a:lnTo>
                  <a:lnTo>
                    <a:pt x="320" y="358"/>
                  </a:lnTo>
                  <a:lnTo>
                    <a:pt x="298" y="379"/>
                  </a:lnTo>
                  <a:lnTo>
                    <a:pt x="245" y="386"/>
                  </a:lnTo>
                  <a:lnTo>
                    <a:pt x="192" y="392"/>
                  </a:lnTo>
                  <a:lnTo>
                    <a:pt x="156" y="414"/>
                  </a:lnTo>
                  <a:lnTo>
                    <a:pt x="124" y="413"/>
                  </a:lnTo>
                  <a:lnTo>
                    <a:pt x="114" y="374"/>
                  </a:lnTo>
                  <a:lnTo>
                    <a:pt x="78" y="358"/>
                  </a:lnTo>
                  <a:lnTo>
                    <a:pt x="65" y="358"/>
                  </a:lnTo>
                  <a:lnTo>
                    <a:pt x="62" y="343"/>
                  </a:lnTo>
                  <a:lnTo>
                    <a:pt x="80" y="312"/>
                  </a:lnTo>
                  <a:lnTo>
                    <a:pt x="75" y="298"/>
                  </a:lnTo>
                  <a:lnTo>
                    <a:pt x="81" y="267"/>
                  </a:lnTo>
                  <a:lnTo>
                    <a:pt x="63" y="225"/>
                  </a:lnTo>
                  <a:lnTo>
                    <a:pt x="78" y="222"/>
                  </a:lnTo>
                  <a:lnTo>
                    <a:pt x="96" y="155"/>
                  </a:lnTo>
                  <a:lnTo>
                    <a:pt x="120" y="126"/>
                  </a:lnTo>
                  <a:lnTo>
                    <a:pt x="112" y="10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3" name="Freeform 807">
              <a:extLst>
                <a:ext uri="{FF2B5EF4-FFF2-40B4-BE49-F238E27FC236}">
                  <a16:creationId xmlns:a16="http://schemas.microsoft.com/office/drawing/2014/main" xmlns="" id="{62BB6E4F-5ED9-4361-BE8B-527DAD80B661}"/>
                </a:ext>
              </a:extLst>
            </p:cNvPr>
            <p:cNvSpPr>
              <a:spLocks noChangeAspect="1"/>
            </p:cNvSpPr>
            <p:nvPr/>
          </p:nvSpPr>
          <p:spPr bwMode="auto">
            <a:xfrm>
              <a:off x="2663" y="1943"/>
              <a:ext cx="17" cy="10"/>
            </a:xfrm>
            <a:custGeom>
              <a:avLst/>
              <a:gdLst>
                <a:gd name="T0" fmla="*/ 2 w 47"/>
                <a:gd name="T1" fmla="*/ 0 h 26"/>
                <a:gd name="T2" fmla="*/ 1 w 47"/>
                <a:gd name="T3" fmla="*/ 2 h 26"/>
                <a:gd name="T4" fmla="*/ 0 w 47"/>
                <a:gd name="T5" fmla="*/ 1 h 26"/>
                <a:gd name="T6" fmla="*/ 1 w 47"/>
                <a:gd name="T7" fmla="*/ 0 h 26"/>
                <a:gd name="T8" fmla="*/ 2 w 47"/>
                <a:gd name="T9" fmla="*/ 0 h 26"/>
                <a:gd name="T10" fmla="*/ 0 60000 65536"/>
                <a:gd name="T11" fmla="*/ 0 60000 65536"/>
                <a:gd name="T12" fmla="*/ 0 60000 65536"/>
                <a:gd name="T13" fmla="*/ 0 60000 65536"/>
                <a:gd name="T14" fmla="*/ 0 60000 65536"/>
                <a:gd name="T15" fmla="*/ 0 w 47"/>
                <a:gd name="T16" fmla="*/ 0 h 26"/>
                <a:gd name="T17" fmla="*/ 47 w 47"/>
                <a:gd name="T18" fmla="*/ 26 h 26"/>
              </a:gdLst>
              <a:ahLst/>
              <a:cxnLst>
                <a:cxn ang="T10">
                  <a:pos x="T0" y="T1"/>
                </a:cxn>
                <a:cxn ang="T11">
                  <a:pos x="T2" y="T3"/>
                </a:cxn>
                <a:cxn ang="T12">
                  <a:pos x="T4" y="T5"/>
                </a:cxn>
                <a:cxn ang="T13">
                  <a:pos x="T6" y="T7"/>
                </a:cxn>
                <a:cxn ang="T14">
                  <a:pos x="T8" y="T9"/>
                </a:cxn>
              </a:cxnLst>
              <a:rect l="T15" t="T16" r="T17" b="T18"/>
              <a:pathLst>
                <a:path w="47" h="26">
                  <a:moveTo>
                    <a:pt x="47" y="7"/>
                  </a:moveTo>
                  <a:lnTo>
                    <a:pt x="24" y="26"/>
                  </a:lnTo>
                  <a:lnTo>
                    <a:pt x="0" y="10"/>
                  </a:lnTo>
                  <a:lnTo>
                    <a:pt x="32" y="0"/>
                  </a:lnTo>
                  <a:lnTo>
                    <a:pt x="47" y="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4" name="Freeform 808">
              <a:extLst>
                <a:ext uri="{FF2B5EF4-FFF2-40B4-BE49-F238E27FC236}">
                  <a16:creationId xmlns:a16="http://schemas.microsoft.com/office/drawing/2014/main" xmlns="" id="{1BA07DF6-E051-4CB5-B58E-A858E60CB2FB}"/>
                </a:ext>
              </a:extLst>
            </p:cNvPr>
            <p:cNvSpPr>
              <a:spLocks noChangeAspect="1"/>
            </p:cNvSpPr>
            <p:nvPr/>
          </p:nvSpPr>
          <p:spPr bwMode="auto">
            <a:xfrm>
              <a:off x="522" y="1749"/>
              <a:ext cx="999" cy="497"/>
            </a:xfrm>
            <a:custGeom>
              <a:avLst/>
              <a:gdLst>
                <a:gd name="T0" fmla="*/ 139 w 2659"/>
                <a:gd name="T1" fmla="*/ 6 h 1324"/>
                <a:gd name="T2" fmla="*/ 132 w 2659"/>
                <a:gd name="T3" fmla="*/ 11 h 1324"/>
                <a:gd name="T4" fmla="*/ 117 w 2659"/>
                <a:gd name="T5" fmla="*/ 17 h 1324"/>
                <a:gd name="T6" fmla="*/ 106 w 2659"/>
                <a:gd name="T7" fmla="*/ 20 h 1324"/>
                <a:gd name="T8" fmla="*/ 104 w 2659"/>
                <a:gd name="T9" fmla="*/ 17 h 1324"/>
                <a:gd name="T10" fmla="*/ 103 w 2659"/>
                <a:gd name="T11" fmla="*/ 9 h 1324"/>
                <a:gd name="T12" fmla="*/ 95 w 2659"/>
                <a:gd name="T13" fmla="*/ 3 h 1324"/>
                <a:gd name="T14" fmla="*/ 82 w 2659"/>
                <a:gd name="T15" fmla="*/ 2 h 1324"/>
                <a:gd name="T16" fmla="*/ 69 w 2659"/>
                <a:gd name="T17" fmla="*/ 1 h 1324"/>
                <a:gd name="T18" fmla="*/ 50 w 2659"/>
                <a:gd name="T19" fmla="*/ 1 h 1324"/>
                <a:gd name="T20" fmla="*/ 30 w 2659"/>
                <a:gd name="T21" fmla="*/ 1 h 1324"/>
                <a:gd name="T22" fmla="*/ 17 w 2659"/>
                <a:gd name="T23" fmla="*/ 6 h 1324"/>
                <a:gd name="T24" fmla="*/ 15 w 2659"/>
                <a:gd name="T25" fmla="*/ 6 h 1324"/>
                <a:gd name="T26" fmla="*/ 12 w 2659"/>
                <a:gd name="T27" fmla="*/ 7 h 1324"/>
                <a:gd name="T28" fmla="*/ 11 w 2659"/>
                <a:gd name="T29" fmla="*/ 9 h 1324"/>
                <a:gd name="T30" fmla="*/ 5 w 2659"/>
                <a:gd name="T31" fmla="*/ 18 h 1324"/>
                <a:gd name="T32" fmla="*/ 0 w 2659"/>
                <a:gd name="T33" fmla="*/ 29 h 1324"/>
                <a:gd name="T34" fmla="*/ 2 w 2659"/>
                <a:gd name="T35" fmla="*/ 33 h 1324"/>
                <a:gd name="T36" fmla="*/ 2 w 2659"/>
                <a:gd name="T37" fmla="*/ 36 h 1324"/>
                <a:gd name="T38" fmla="*/ 3 w 2659"/>
                <a:gd name="T39" fmla="*/ 43 h 1324"/>
                <a:gd name="T40" fmla="*/ 14 w 2659"/>
                <a:gd name="T41" fmla="*/ 48 h 1324"/>
                <a:gd name="T42" fmla="*/ 25 w 2659"/>
                <a:gd name="T43" fmla="*/ 52 h 1324"/>
                <a:gd name="T44" fmla="*/ 36 w 2659"/>
                <a:gd name="T45" fmla="*/ 57 h 1324"/>
                <a:gd name="T46" fmla="*/ 45 w 2659"/>
                <a:gd name="T47" fmla="*/ 60 h 1324"/>
                <a:gd name="T48" fmla="*/ 52 w 2659"/>
                <a:gd name="T49" fmla="*/ 65 h 1324"/>
                <a:gd name="T50" fmla="*/ 53 w 2659"/>
                <a:gd name="T51" fmla="*/ 62 h 1324"/>
                <a:gd name="T52" fmla="*/ 56 w 2659"/>
                <a:gd name="T53" fmla="*/ 60 h 1324"/>
                <a:gd name="T54" fmla="*/ 61 w 2659"/>
                <a:gd name="T55" fmla="*/ 57 h 1324"/>
                <a:gd name="T56" fmla="*/ 67 w 2659"/>
                <a:gd name="T57" fmla="*/ 57 h 1324"/>
                <a:gd name="T58" fmla="*/ 72 w 2659"/>
                <a:gd name="T59" fmla="*/ 57 h 1324"/>
                <a:gd name="T60" fmla="*/ 74 w 2659"/>
                <a:gd name="T61" fmla="*/ 56 h 1324"/>
                <a:gd name="T62" fmla="*/ 77 w 2659"/>
                <a:gd name="T63" fmla="*/ 55 h 1324"/>
                <a:gd name="T64" fmla="*/ 80 w 2659"/>
                <a:gd name="T65" fmla="*/ 55 h 1324"/>
                <a:gd name="T66" fmla="*/ 84 w 2659"/>
                <a:gd name="T67" fmla="*/ 56 h 1324"/>
                <a:gd name="T68" fmla="*/ 89 w 2659"/>
                <a:gd name="T69" fmla="*/ 58 h 1324"/>
                <a:gd name="T70" fmla="*/ 90 w 2659"/>
                <a:gd name="T71" fmla="*/ 62 h 1324"/>
                <a:gd name="T72" fmla="*/ 91 w 2659"/>
                <a:gd name="T73" fmla="*/ 66 h 1324"/>
                <a:gd name="T74" fmla="*/ 95 w 2659"/>
                <a:gd name="T75" fmla="*/ 67 h 1324"/>
                <a:gd name="T76" fmla="*/ 95 w 2659"/>
                <a:gd name="T77" fmla="*/ 60 h 1324"/>
                <a:gd name="T78" fmla="*/ 95 w 2659"/>
                <a:gd name="T79" fmla="*/ 52 h 1324"/>
                <a:gd name="T80" fmla="*/ 101 w 2659"/>
                <a:gd name="T81" fmla="*/ 47 h 1324"/>
                <a:gd name="T82" fmla="*/ 110 w 2659"/>
                <a:gd name="T83" fmla="*/ 42 h 1324"/>
                <a:gd name="T84" fmla="*/ 111 w 2659"/>
                <a:gd name="T85" fmla="*/ 40 h 1324"/>
                <a:gd name="T86" fmla="*/ 110 w 2659"/>
                <a:gd name="T87" fmla="*/ 38 h 1324"/>
                <a:gd name="T88" fmla="*/ 113 w 2659"/>
                <a:gd name="T89" fmla="*/ 39 h 1324"/>
                <a:gd name="T90" fmla="*/ 111 w 2659"/>
                <a:gd name="T91" fmla="*/ 34 h 1324"/>
                <a:gd name="T92" fmla="*/ 110 w 2659"/>
                <a:gd name="T93" fmla="*/ 32 h 1324"/>
                <a:gd name="T94" fmla="*/ 113 w 2659"/>
                <a:gd name="T95" fmla="*/ 32 h 1324"/>
                <a:gd name="T96" fmla="*/ 113 w 2659"/>
                <a:gd name="T97" fmla="*/ 32 h 1324"/>
                <a:gd name="T98" fmla="*/ 113 w 2659"/>
                <a:gd name="T99" fmla="*/ 35 h 1324"/>
                <a:gd name="T100" fmla="*/ 116 w 2659"/>
                <a:gd name="T101" fmla="*/ 29 h 1324"/>
                <a:gd name="T102" fmla="*/ 121 w 2659"/>
                <a:gd name="T103" fmla="*/ 24 h 1324"/>
                <a:gd name="T104" fmla="*/ 127 w 2659"/>
                <a:gd name="T105" fmla="*/ 22 h 1324"/>
                <a:gd name="T106" fmla="*/ 131 w 2659"/>
                <a:gd name="T107" fmla="*/ 22 h 1324"/>
                <a:gd name="T108" fmla="*/ 130 w 2659"/>
                <a:gd name="T109" fmla="*/ 19 h 1324"/>
                <a:gd name="T110" fmla="*/ 136 w 2659"/>
                <a:gd name="T111" fmla="*/ 14 h 13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659"/>
                <a:gd name="T169" fmla="*/ 0 h 1324"/>
                <a:gd name="T170" fmla="*/ 2659 w 2659"/>
                <a:gd name="T171" fmla="*/ 1324 h 13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659" h="1324">
                  <a:moveTo>
                    <a:pt x="2654" y="245"/>
                  </a:moveTo>
                  <a:lnTo>
                    <a:pt x="2650" y="226"/>
                  </a:lnTo>
                  <a:lnTo>
                    <a:pt x="2638" y="190"/>
                  </a:lnTo>
                  <a:lnTo>
                    <a:pt x="2659" y="124"/>
                  </a:lnTo>
                  <a:lnTo>
                    <a:pt x="2630" y="112"/>
                  </a:lnTo>
                  <a:lnTo>
                    <a:pt x="2609" y="114"/>
                  </a:lnTo>
                  <a:lnTo>
                    <a:pt x="2605" y="102"/>
                  </a:lnTo>
                  <a:lnTo>
                    <a:pt x="2567" y="142"/>
                  </a:lnTo>
                  <a:lnTo>
                    <a:pt x="2529" y="182"/>
                  </a:lnTo>
                  <a:lnTo>
                    <a:pt x="2488" y="217"/>
                  </a:lnTo>
                  <a:lnTo>
                    <a:pt x="2458" y="235"/>
                  </a:lnTo>
                  <a:lnTo>
                    <a:pt x="2373" y="239"/>
                  </a:lnTo>
                  <a:lnTo>
                    <a:pt x="2288" y="245"/>
                  </a:lnTo>
                  <a:lnTo>
                    <a:pt x="2245" y="278"/>
                  </a:lnTo>
                  <a:lnTo>
                    <a:pt x="2200" y="311"/>
                  </a:lnTo>
                  <a:lnTo>
                    <a:pt x="2147" y="315"/>
                  </a:lnTo>
                  <a:lnTo>
                    <a:pt x="2093" y="320"/>
                  </a:lnTo>
                  <a:lnTo>
                    <a:pt x="2088" y="354"/>
                  </a:lnTo>
                  <a:lnTo>
                    <a:pt x="2042" y="370"/>
                  </a:lnTo>
                  <a:lnTo>
                    <a:pt x="1994" y="385"/>
                  </a:lnTo>
                  <a:lnTo>
                    <a:pt x="1948" y="402"/>
                  </a:lnTo>
                  <a:lnTo>
                    <a:pt x="1900" y="417"/>
                  </a:lnTo>
                  <a:lnTo>
                    <a:pt x="1887" y="397"/>
                  </a:lnTo>
                  <a:lnTo>
                    <a:pt x="1941" y="343"/>
                  </a:lnTo>
                  <a:lnTo>
                    <a:pt x="1964" y="312"/>
                  </a:lnTo>
                  <a:lnTo>
                    <a:pt x="1973" y="264"/>
                  </a:lnTo>
                  <a:lnTo>
                    <a:pt x="1982" y="217"/>
                  </a:lnTo>
                  <a:lnTo>
                    <a:pt x="1948" y="190"/>
                  </a:lnTo>
                  <a:lnTo>
                    <a:pt x="1954" y="175"/>
                  </a:lnTo>
                  <a:lnTo>
                    <a:pt x="1938" y="178"/>
                  </a:lnTo>
                  <a:lnTo>
                    <a:pt x="1935" y="154"/>
                  </a:lnTo>
                  <a:lnTo>
                    <a:pt x="1897" y="132"/>
                  </a:lnTo>
                  <a:lnTo>
                    <a:pt x="1860" y="108"/>
                  </a:lnTo>
                  <a:lnTo>
                    <a:pt x="1823" y="84"/>
                  </a:lnTo>
                  <a:lnTo>
                    <a:pt x="1787" y="60"/>
                  </a:lnTo>
                  <a:lnTo>
                    <a:pt x="1727" y="75"/>
                  </a:lnTo>
                  <a:lnTo>
                    <a:pt x="1693" y="61"/>
                  </a:lnTo>
                  <a:lnTo>
                    <a:pt x="1654" y="67"/>
                  </a:lnTo>
                  <a:lnTo>
                    <a:pt x="1591" y="41"/>
                  </a:lnTo>
                  <a:lnTo>
                    <a:pt x="1542" y="32"/>
                  </a:lnTo>
                  <a:lnTo>
                    <a:pt x="1548" y="0"/>
                  </a:lnTo>
                  <a:lnTo>
                    <a:pt x="1529" y="20"/>
                  </a:lnTo>
                  <a:lnTo>
                    <a:pt x="1455" y="20"/>
                  </a:lnTo>
                  <a:lnTo>
                    <a:pt x="1382" y="20"/>
                  </a:lnTo>
                  <a:lnTo>
                    <a:pt x="1308" y="20"/>
                  </a:lnTo>
                  <a:lnTo>
                    <a:pt x="1235" y="20"/>
                  </a:lnTo>
                  <a:lnTo>
                    <a:pt x="1161" y="20"/>
                  </a:lnTo>
                  <a:lnTo>
                    <a:pt x="1087" y="20"/>
                  </a:lnTo>
                  <a:lnTo>
                    <a:pt x="1014" y="20"/>
                  </a:lnTo>
                  <a:lnTo>
                    <a:pt x="941" y="20"/>
                  </a:lnTo>
                  <a:lnTo>
                    <a:pt x="866" y="20"/>
                  </a:lnTo>
                  <a:lnTo>
                    <a:pt x="793" y="20"/>
                  </a:lnTo>
                  <a:lnTo>
                    <a:pt x="720" y="20"/>
                  </a:lnTo>
                  <a:lnTo>
                    <a:pt x="645" y="20"/>
                  </a:lnTo>
                  <a:lnTo>
                    <a:pt x="572" y="21"/>
                  </a:lnTo>
                  <a:lnTo>
                    <a:pt x="499" y="21"/>
                  </a:lnTo>
                  <a:lnTo>
                    <a:pt x="426" y="21"/>
                  </a:lnTo>
                  <a:lnTo>
                    <a:pt x="351" y="21"/>
                  </a:lnTo>
                  <a:lnTo>
                    <a:pt x="336" y="64"/>
                  </a:lnTo>
                  <a:lnTo>
                    <a:pt x="315" y="108"/>
                  </a:lnTo>
                  <a:lnTo>
                    <a:pt x="279" y="124"/>
                  </a:lnTo>
                  <a:lnTo>
                    <a:pt x="287" y="111"/>
                  </a:lnTo>
                  <a:lnTo>
                    <a:pt x="290" y="118"/>
                  </a:lnTo>
                  <a:lnTo>
                    <a:pt x="326" y="78"/>
                  </a:lnTo>
                  <a:lnTo>
                    <a:pt x="285" y="106"/>
                  </a:lnTo>
                  <a:lnTo>
                    <a:pt x="281" y="109"/>
                  </a:lnTo>
                  <a:lnTo>
                    <a:pt x="306" y="87"/>
                  </a:lnTo>
                  <a:lnTo>
                    <a:pt x="321" y="67"/>
                  </a:lnTo>
                  <a:lnTo>
                    <a:pt x="252" y="52"/>
                  </a:lnTo>
                  <a:lnTo>
                    <a:pt x="232" y="124"/>
                  </a:lnTo>
                  <a:lnTo>
                    <a:pt x="226" y="133"/>
                  </a:lnTo>
                  <a:lnTo>
                    <a:pt x="223" y="142"/>
                  </a:lnTo>
                  <a:lnTo>
                    <a:pt x="220" y="152"/>
                  </a:lnTo>
                  <a:lnTo>
                    <a:pt x="215" y="146"/>
                  </a:lnTo>
                  <a:lnTo>
                    <a:pt x="203" y="166"/>
                  </a:lnTo>
                  <a:lnTo>
                    <a:pt x="233" y="172"/>
                  </a:lnTo>
                  <a:lnTo>
                    <a:pt x="211" y="172"/>
                  </a:lnTo>
                  <a:lnTo>
                    <a:pt x="188" y="199"/>
                  </a:lnTo>
                  <a:lnTo>
                    <a:pt x="135" y="270"/>
                  </a:lnTo>
                  <a:lnTo>
                    <a:pt x="82" y="342"/>
                  </a:lnTo>
                  <a:lnTo>
                    <a:pt x="66" y="387"/>
                  </a:lnTo>
                  <a:lnTo>
                    <a:pt x="49" y="431"/>
                  </a:lnTo>
                  <a:lnTo>
                    <a:pt x="5" y="484"/>
                  </a:lnTo>
                  <a:lnTo>
                    <a:pt x="8" y="503"/>
                  </a:lnTo>
                  <a:lnTo>
                    <a:pt x="0" y="543"/>
                  </a:lnTo>
                  <a:lnTo>
                    <a:pt x="6" y="579"/>
                  </a:lnTo>
                  <a:lnTo>
                    <a:pt x="14" y="614"/>
                  </a:lnTo>
                  <a:lnTo>
                    <a:pt x="9" y="606"/>
                  </a:lnTo>
                  <a:lnTo>
                    <a:pt x="6" y="617"/>
                  </a:lnTo>
                  <a:lnTo>
                    <a:pt x="27" y="618"/>
                  </a:lnTo>
                  <a:lnTo>
                    <a:pt x="39" y="617"/>
                  </a:lnTo>
                  <a:lnTo>
                    <a:pt x="32" y="645"/>
                  </a:lnTo>
                  <a:lnTo>
                    <a:pt x="23" y="637"/>
                  </a:lnTo>
                  <a:lnTo>
                    <a:pt x="14" y="645"/>
                  </a:lnTo>
                  <a:lnTo>
                    <a:pt x="27" y="675"/>
                  </a:lnTo>
                  <a:lnTo>
                    <a:pt x="14" y="697"/>
                  </a:lnTo>
                  <a:lnTo>
                    <a:pt x="24" y="728"/>
                  </a:lnTo>
                  <a:lnTo>
                    <a:pt x="36" y="760"/>
                  </a:lnTo>
                  <a:lnTo>
                    <a:pt x="27" y="808"/>
                  </a:lnTo>
                  <a:lnTo>
                    <a:pt x="54" y="813"/>
                  </a:lnTo>
                  <a:lnTo>
                    <a:pt x="100" y="837"/>
                  </a:lnTo>
                  <a:lnTo>
                    <a:pt x="146" y="875"/>
                  </a:lnTo>
                  <a:lnTo>
                    <a:pt x="148" y="919"/>
                  </a:lnTo>
                  <a:lnTo>
                    <a:pt x="205" y="916"/>
                  </a:lnTo>
                  <a:lnTo>
                    <a:pt x="260" y="913"/>
                  </a:lnTo>
                  <a:lnTo>
                    <a:pt x="297" y="931"/>
                  </a:lnTo>
                  <a:lnTo>
                    <a:pt x="333" y="949"/>
                  </a:lnTo>
                  <a:lnTo>
                    <a:pt x="370" y="969"/>
                  </a:lnTo>
                  <a:lnTo>
                    <a:pt x="408" y="987"/>
                  </a:lnTo>
                  <a:lnTo>
                    <a:pt x="473" y="987"/>
                  </a:lnTo>
                  <a:lnTo>
                    <a:pt x="540" y="987"/>
                  </a:lnTo>
                  <a:lnTo>
                    <a:pt x="548" y="961"/>
                  </a:lnTo>
                  <a:lnTo>
                    <a:pt x="627" y="961"/>
                  </a:lnTo>
                  <a:lnTo>
                    <a:pt x="667" y="1015"/>
                  </a:lnTo>
                  <a:lnTo>
                    <a:pt x="681" y="1070"/>
                  </a:lnTo>
                  <a:lnTo>
                    <a:pt x="711" y="1093"/>
                  </a:lnTo>
                  <a:lnTo>
                    <a:pt x="739" y="1116"/>
                  </a:lnTo>
                  <a:lnTo>
                    <a:pt x="772" y="1073"/>
                  </a:lnTo>
                  <a:lnTo>
                    <a:pt x="838" y="1081"/>
                  </a:lnTo>
                  <a:lnTo>
                    <a:pt x="858" y="1131"/>
                  </a:lnTo>
                  <a:lnTo>
                    <a:pt x="879" y="1182"/>
                  </a:lnTo>
                  <a:lnTo>
                    <a:pt x="896" y="1246"/>
                  </a:lnTo>
                  <a:lnTo>
                    <a:pt x="927" y="1273"/>
                  </a:lnTo>
                  <a:lnTo>
                    <a:pt x="985" y="1284"/>
                  </a:lnTo>
                  <a:lnTo>
                    <a:pt x="981" y="1221"/>
                  </a:lnTo>
                  <a:lnTo>
                    <a:pt x="976" y="1212"/>
                  </a:lnTo>
                  <a:lnTo>
                    <a:pt x="973" y="1200"/>
                  </a:lnTo>
                  <a:lnTo>
                    <a:pt x="988" y="1207"/>
                  </a:lnTo>
                  <a:lnTo>
                    <a:pt x="996" y="1179"/>
                  </a:lnTo>
                  <a:lnTo>
                    <a:pt x="1009" y="1170"/>
                  </a:lnTo>
                  <a:lnTo>
                    <a:pt x="1035" y="1152"/>
                  </a:lnTo>
                  <a:lnTo>
                    <a:pt x="1046" y="1142"/>
                  </a:lnTo>
                  <a:lnTo>
                    <a:pt x="1048" y="1134"/>
                  </a:lnTo>
                  <a:lnTo>
                    <a:pt x="1072" y="1136"/>
                  </a:lnTo>
                  <a:lnTo>
                    <a:pt x="1058" y="1143"/>
                  </a:lnTo>
                  <a:lnTo>
                    <a:pt x="1085" y="1131"/>
                  </a:lnTo>
                  <a:lnTo>
                    <a:pt x="1075" y="1131"/>
                  </a:lnTo>
                  <a:lnTo>
                    <a:pt x="1132" y="1093"/>
                  </a:lnTo>
                  <a:lnTo>
                    <a:pt x="1136" y="1078"/>
                  </a:lnTo>
                  <a:lnTo>
                    <a:pt x="1149" y="1085"/>
                  </a:lnTo>
                  <a:lnTo>
                    <a:pt x="1144" y="1091"/>
                  </a:lnTo>
                  <a:lnTo>
                    <a:pt x="1182" y="1069"/>
                  </a:lnTo>
                  <a:lnTo>
                    <a:pt x="1188" y="1069"/>
                  </a:lnTo>
                  <a:lnTo>
                    <a:pt x="1227" y="1073"/>
                  </a:lnTo>
                  <a:lnTo>
                    <a:pt x="1264" y="1078"/>
                  </a:lnTo>
                  <a:lnTo>
                    <a:pt x="1290" y="1075"/>
                  </a:lnTo>
                  <a:lnTo>
                    <a:pt x="1303" y="1094"/>
                  </a:lnTo>
                  <a:lnTo>
                    <a:pt x="1332" y="1103"/>
                  </a:lnTo>
                  <a:lnTo>
                    <a:pt x="1357" y="1103"/>
                  </a:lnTo>
                  <a:lnTo>
                    <a:pt x="1355" y="1084"/>
                  </a:lnTo>
                  <a:lnTo>
                    <a:pt x="1393" y="1107"/>
                  </a:lnTo>
                  <a:lnTo>
                    <a:pt x="1384" y="1119"/>
                  </a:lnTo>
                  <a:lnTo>
                    <a:pt x="1400" y="1103"/>
                  </a:lnTo>
                  <a:lnTo>
                    <a:pt x="1379" y="1076"/>
                  </a:lnTo>
                  <a:lnTo>
                    <a:pt x="1394" y="1066"/>
                  </a:lnTo>
                  <a:lnTo>
                    <a:pt x="1388" y="1061"/>
                  </a:lnTo>
                  <a:lnTo>
                    <a:pt x="1384" y="1057"/>
                  </a:lnTo>
                  <a:lnTo>
                    <a:pt x="1352" y="1049"/>
                  </a:lnTo>
                  <a:lnTo>
                    <a:pt x="1384" y="1048"/>
                  </a:lnTo>
                  <a:lnTo>
                    <a:pt x="1461" y="1042"/>
                  </a:lnTo>
                  <a:lnTo>
                    <a:pt x="1472" y="1019"/>
                  </a:lnTo>
                  <a:lnTo>
                    <a:pt x="1469" y="1045"/>
                  </a:lnTo>
                  <a:lnTo>
                    <a:pt x="1493" y="1042"/>
                  </a:lnTo>
                  <a:lnTo>
                    <a:pt x="1515" y="1033"/>
                  </a:lnTo>
                  <a:lnTo>
                    <a:pt x="1506" y="1040"/>
                  </a:lnTo>
                  <a:lnTo>
                    <a:pt x="1551" y="1037"/>
                  </a:lnTo>
                  <a:lnTo>
                    <a:pt x="1538" y="1037"/>
                  </a:lnTo>
                  <a:lnTo>
                    <a:pt x="1567" y="1046"/>
                  </a:lnTo>
                  <a:lnTo>
                    <a:pt x="1575" y="1046"/>
                  </a:lnTo>
                  <a:lnTo>
                    <a:pt x="1582" y="1060"/>
                  </a:lnTo>
                  <a:lnTo>
                    <a:pt x="1573" y="1052"/>
                  </a:lnTo>
                  <a:lnTo>
                    <a:pt x="1584" y="1078"/>
                  </a:lnTo>
                  <a:lnTo>
                    <a:pt x="1582" y="1078"/>
                  </a:lnTo>
                  <a:lnTo>
                    <a:pt x="1651" y="1055"/>
                  </a:lnTo>
                  <a:lnTo>
                    <a:pt x="1675" y="1091"/>
                  </a:lnTo>
                  <a:lnTo>
                    <a:pt x="1699" y="1127"/>
                  </a:lnTo>
                  <a:lnTo>
                    <a:pt x="1685" y="1190"/>
                  </a:lnTo>
                  <a:lnTo>
                    <a:pt x="1682" y="1179"/>
                  </a:lnTo>
                  <a:lnTo>
                    <a:pt x="1688" y="1188"/>
                  </a:lnTo>
                  <a:lnTo>
                    <a:pt x="1697" y="1175"/>
                  </a:lnTo>
                  <a:lnTo>
                    <a:pt x="1690" y="1209"/>
                  </a:lnTo>
                  <a:lnTo>
                    <a:pt x="1703" y="1230"/>
                  </a:lnTo>
                  <a:lnTo>
                    <a:pt x="1709" y="1233"/>
                  </a:lnTo>
                  <a:lnTo>
                    <a:pt x="1711" y="1251"/>
                  </a:lnTo>
                  <a:lnTo>
                    <a:pt x="1720" y="1242"/>
                  </a:lnTo>
                  <a:lnTo>
                    <a:pt x="1712" y="1254"/>
                  </a:lnTo>
                  <a:lnTo>
                    <a:pt x="1721" y="1286"/>
                  </a:lnTo>
                  <a:lnTo>
                    <a:pt x="1742" y="1324"/>
                  </a:lnTo>
                  <a:lnTo>
                    <a:pt x="1772" y="1318"/>
                  </a:lnTo>
                  <a:lnTo>
                    <a:pt x="1788" y="1273"/>
                  </a:lnTo>
                  <a:lnTo>
                    <a:pt x="1803" y="1228"/>
                  </a:lnTo>
                  <a:lnTo>
                    <a:pt x="1796" y="1182"/>
                  </a:lnTo>
                  <a:lnTo>
                    <a:pt x="1787" y="1134"/>
                  </a:lnTo>
                  <a:lnTo>
                    <a:pt x="1794" y="1178"/>
                  </a:lnTo>
                  <a:lnTo>
                    <a:pt x="1790" y="1133"/>
                  </a:lnTo>
                  <a:lnTo>
                    <a:pt x="1785" y="1090"/>
                  </a:lnTo>
                  <a:lnTo>
                    <a:pt x="1782" y="1045"/>
                  </a:lnTo>
                  <a:lnTo>
                    <a:pt x="1781" y="1000"/>
                  </a:lnTo>
                  <a:lnTo>
                    <a:pt x="1796" y="990"/>
                  </a:lnTo>
                  <a:lnTo>
                    <a:pt x="1797" y="984"/>
                  </a:lnTo>
                  <a:lnTo>
                    <a:pt x="1817" y="957"/>
                  </a:lnTo>
                  <a:lnTo>
                    <a:pt x="1832" y="931"/>
                  </a:lnTo>
                  <a:lnTo>
                    <a:pt x="1835" y="928"/>
                  </a:lnTo>
                  <a:lnTo>
                    <a:pt x="1848" y="924"/>
                  </a:lnTo>
                  <a:lnTo>
                    <a:pt x="1914" y="879"/>
                  </a:lnTo>
                  <a:lnTo>
                    <a:pt x="1920" y="878"/>
                  </a:lnTo>
                  <a:lnTo>
                    <a:pt x="1966" y="845"/>
                  </a:lnTo>
                  <a:lnTo>
                    <a:pt x="1987" y="837"/>
                  </a:lnTo>
                  <a:lnTo>
                    <a:pt x="2020" y="806"/>
                  </a:lnTo>
                  <a:lnTo>
                    <a:pt x="2076" y="785"/>
                  </a:lnTo>
                  <a:lnTo>
                    <a:pt x="2042" y="776"/>
                  </a:lnTo>
                  <a:lnTo>
                    <a:pt x="2064" y="778"/>
                  </a:lnTo>
                  <a:lnTo>
                    <a:pt x="2070" y="767"/>
                  </a:lnTo>
                  <a:lnTo>
                    <a:pt x="2050" y="754"/>
                  </a:lnTo>
                  <a:lnTo>
                    <a:pt x="2099" y="757"/>
                  </a:lnTo>
                  <a:lnTo>
                    <a:pt x="2112" y="733"/>
                  </a:lnTo>
                  <a:lnTo>
                    <a:pt x="2099" y="740"/>
                  </a:lnTo>
                  <a:lnTo>
                    <a:pt x="2087" y="730"/>
                  </a:lnTo>
                  <a:lnTo>
                    <a:pt x="2072" y="721"/>
                  </a:lnTo>
                  <a:lnTo>
                    <a:pt x="2073" y="719"/>
                  </a:lnTo>
                  <a:lnTo>
                    <a:pt x="2091" y="722"/>
                  </a:lnTo>
                  <a:lnTo>
                    <a:pt x="2106" y="718"/>
                  </a:lnTo>
                  <a:lnTo>
                    <a:pt x="2115" y="725"/>
                  </a:lnTo>
                  <a:lnTo>
                    <a:pt x="2120" y="690"/>
                  </a:lnTo>
                  <a:lnTo>
                    <a:pt x="2124" y="740"/>
                  </a:lnTo>
                  <a:lnTo>
                    <a:pt x="2108" y="675"/>
                  </a:lnTo>
                  <a:lnTo>
                    <a:pt x="2091" y="670"/>
                  </a:lnTo>
                  <a:lnTo>
                    <a:pt x="2076" y="655"/>
                  </a:lnTo>
                  <a:lnTo>
                    <a:pt x="2106" y="669"/>
                  </a:lnTo>
                  <a:lnTo>
                    <a:pt x="2094" y="645"/>
                  </a:lnTo>
                  <a:lnTo>
                    <a:pt x="2114" y="657"/>
                  </a:lnTo>
                  <a:lnTo>
                    <a:pt x="2091" y="612"/>
                  </a:lnTo>
                  <a:lnTo>
                    <a:pt x="2118" y="633"/>
                  </a:lnTo>
                  <a:lnTo>
                    <a:pt x="2096" y="597"/>
                  </a:lnTo>
                  <a:lnTo>
                    <a:pt x="2084" y="597"/>
                  </a:lnTo>
                  <a:lnTo>
                    <a:pt x="2103" y="575"/>
                  </a:lnTo>
                  <a:lnTo>
                    <a:pt x="2096" y="594"/>
                  </a:lnTo>
                  <a:lnTo>
                    <a:pt x="2124" y="609"/>
                  </a:lnTo>
                  <a:lnTo>
                    <a:pt x="2115" y="581"/>
                  </a:lnTo>
                  <a:lnTo>
                    <a:pt x="2126" y="599"/>
                  </a:lnTo>
                  <a:lnTo>
                    <a:pt x="2133" y="551"/>
                  </a:lnTo>
                  <a:lnTo>
                    <a:pt x="2163" y="537"/>
                  </a:lnTo>
                  <a:lnTo>
                    <a:pt x="2144" y="569"/>
                  </a:lnTo>
                  <a:lnTo>
                    <a:pt x="2139" y="582"/>
                  </a:lnTo>
                  <a:lnTo>
                    <a:pt x="2132" y="597"/>
                  </a:lnTo>
                  <a:lnTo>
                    <a:pt x="2148" y="606"/>
                  </a:lnTo>
                  <a:lnTo>
                    <a:pt x="2141" y="621"/>
                  </a:lnTo>
                  <a:lnTo>
                    <a:pt x="2144" y="630"/>
                  </a:lnTo>
                  <a:lnTo>
                    <a:pt x="2135" y="640"/>
                  </a:lnTo>
                  <a:lnTo>
                    <a:pt x="2124" y="658"/>
                  </a:lnTo>
                  <a:lnTo>
                    <a:pt x="2182" y="597"/>
                  </a:lnTo>
                  <a:lnTo>
                    <a:pt x="2178" y="537"/>
                  </a:lnTo>
                  <a:lnTo>
                    <a:pt x="2205" y="514"/>
                  </a:lnTo>
                  <a:lnTo>
                    <a:pt x="2182" y="530"/>
                  </a:lnTo>
                  <a:lnTo>
                    <a:pt x="2199" y="551"/>
                  </a:lnTo>
                  <a:lnTo>
                    <a:pt x="2197" y="567"/>
                  </a:lnTo>
                  <a:lnTo>
                    <a:pt x="2253" y="514"/>
                  </a:lnTo>
                  <a:lnTo>
                    <a:pt x="2251" y="521"/>
                  </a:lnTo>
                  <a:lnTo>
                    <a:pt x="2261" y="484"/>
                  </a:lnTo>
                  <a:lnTo>
                    <a:pt x="2282" y="445"/>
                  </a:lnTo>
                  <a:lnTo>
                    <a:pt x="2276" y="461"/>
                  </a:lnTo>
                  <a:lnTo>
                    <a:pt x="2294" y="452"/>
                  </a:lnTo>
                  <a:lnTo>
                    <a:pt x="2344" y="443"/>
                  </a:lnTo>
                  <a:lnTo>
                    <a:pt x="2393" y="433"/>
                  </a:lnTo>
                  <a:lnTo>
                    <a:pt x="2402" y="417"/>
                  </a:lnTo>
                  <a:lnTo>
                    <a:pt x="2411" y="418"/>
                  </a:lnTo>
                  <a:lnTo>
                    <a:pt x="2412" y="420"/>
                  </a:lnTo>
                  <a:lnTo>
                    <a:pt x="2430" y="428"/>
                  </a:lnTo>
                  <a:lnTo>
                    <a:pt x="2441" y="431"/>
                  </a:lnTo>
                  <a:lnTo>
                    <a:pt x="2469" y="418"/>
                  </a:lnTo>
                  <a:lnTo>
                    <a:pt x="2467" y="396"/>
                  </a:lnTo>
                  <a:lnTo>
                    <a:pt x="2469" y="409"/>
                  </a:lnTo>
                  <a:lnTo>
                    <a:pt x="2444" y="400"/>
                  </a:lnTo>
                  <a:lnTo>
                    <a:pt x="2448" y="369"/>
                  </a:lnTo>
                  <a:lnTo>
                    <a:pt x="2450" y="360"/>
                  </a:lnTo>
                  <a:lnTo>
                    <a:pt x="2502" y="303"/>
                  </a:lnTo>
                  <a:lnTo>
                    <a:pt x="2517" y="294"/>
                  </a:lnTo>
                  <a:lnTo>
                    <a:pt x="2524" y="299"/>
                  </a:lnTo>
                  <a:lnTo>
                    <a:pt x="2566" y="263"/>
                  </a:lnTo>
                  <a:lnTo>
                    <a:pt x="2566" y="267"/>
                  </a:lnTo>
                  <a:lnTo>
                    <a:pt x="2578" y="266"/>
                  </a:lnTo>
                  <a:lnTo>
                    <a:pt x="2599" y="270"/>
                  </a:lnTo>
                  <a:lnTo>
                    <a:pt x="2654" y="24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5" name="Freeform 809">
              <a:extLst>
                <a:ext uri="{FF2B5EF4-FFF2-40B4-BE49-F238E27FC236}">
                  <a16:creationId xmlns:a16="http://schemas.microsoft.com/office/drawing/2014/main" xmlns="" id="{EEED75D7-0D38-4157-8041-820BE209427E}"/>
                </a:ext>
              </a:extLst>
            </p:cNvPr>
            <p:cNvSpPr>
              <a:spLocks noChangeAspect="1"/>
            </p:cNvSpPr>
            <p:nvPr/>
          </p:nvSpPr>
          <p:spPr bwMode="auto">
            <a:xfrm>
              <a:off x="119" y="1335"/>
              <a:ext cx="637" cy="305"/>
            </a:xfrm>
            <a:custGeom>
              <a:avLst/>
              <a:gdLst>
                <a:gd name="T0" fmla="*/ 73 w 1693"/>
                <a:gd name="T1" fmla="*/ 38 h 811"/>
                <a:gd name="T2" fmla="*/ 70 w 1693"/>
                <a:gd name="T3" fmla="*/ 30 h 811"/>
                <a:gd name="T4" fmla="*/ 66 w 1693"/>
                <a:gd name="T5" fmla="*/ 29 h 811"/>
                <a:gd name="T6" fmla="*/ 69 w 1693"/>
                <a:gd name="T7" fmla="*/ 22 h 811"/>
                <a:gd name="T8" fmla="*/ 83 w 1693"/>
                <a:gd name="T9" fmla="*/ 10 h 811"/>
                <a:gd name="T10" fmla="*/ 82 w 1693"/>
                <a:gd name="T11" fmla="*/ 3 h 811"/>
                <a:gd name="T12" fmla="*/ 70 w 1693"/>
                <a:gd name="T13" fmla="*/ 1 h 811"/>
                <a:gd name="T14" fmla="*/ 68 w 1693"/>
                <a:gd name="T15" fmla="*/ 0 h 811"/>
                <a:gd name="T16" fmla="*/ 58 w 1693"/>
                <a:gd name="T17" fmla="*/ 2 h 811"/>
                <a:gd name="T18" fmla="*/ 53 w 1693"/>
                <a:gd name="T19" fmla="*/ 3 h 811"/>
                <a:gd name="T20" fmla="*/ 38 w 1693"/>
                <a:gd name="T21" fmla="*/ 7 h 811"/>
                <a:gd name="T22" fmla="*/ 41 w 1693"/>
                <a:gd name="T23" fmla="*/ 12 h 811"/>
                <a:gd name="T24" fmla="*/ 40 w 1693"/>
                <a:gd name="T25" fmla="*/ 12 h 811"/>
                <a:gd name="T26" fmla="*/ 36 w 1693"/>
                <a:gd name="T27" fmla="*/ 12 h 811"/>
                <a:gd name="T28" fmla="*/ 26 w 1693"/>
                <a:gd name="T29" fmla="*/ 15 h 811"/>
                <a:gd name="T30" fmla="*/ 36 w 1693"/>
                <a:gd name="T31" fmla="*/ 16 h 811"/>
                <a:gd name="T32" fmla="*/ 30 w 1693"/>
                <a:gd name="T33" fmla="*/ 20 h 811"/>
                <a:gd name="T34" fmla="*/ 21 w 1693"/>
                <a:gd name="T35" fmla="*/ 22 h 811"/>
                <a:gd name="T36" fmla="*/ 16 w 1693"/>
                <a:gd name="T37" fmla="*/ 24 h 811"/>
                <a:gd name="T38" fmla="*/ 18 w 1693"/>
                <a:gd name="T39" fmla="*/ 25 h 811"/>
                <a:gd name="T40" fmla="*/ 17 w 1693"/>
                <a:gd name="T41" fmla="*/ 27 h 811"/>
                <a:gd name="T42" fmla="*/ 13 w 1693"/>
                <a:gd name="T43" fmla="*/ 28 h 811"/>
                <a:gd name="T44" fmla="*/ 18 w 1693"/>
                <a:gd name="T45" fmla="*/ 29 h 811"/>
                <a:gd name="T46" fmla="*/ 14 w 1693"/>
                <a:gd name="T47" fmla="*/ 33 h 811"/>
                <a:gd name="T48" fmla="*/ 23 w 1693"/>
                <a:gd name="T49" fmla="*/ 32 h 811"/>
                <a:gd name="T50" fmla="*/ 26 w 1693"/>
                <a:gd name="T51" fmla="*/ 32 h 811"/>
                <a:gd name="T52" fmla="*/ 20 w 1693"/>
                <a:gd name="T53" fmla="*/ 35 h 811"/>
                <a:gd name="T54" fmla="*/ 9 w 1693"/>
                <a:gd name="T55" fmla="*/ 40 h 811"/>
                <a:gd name="T56" fmla="*/ 6 w 1693"/>
                <a:gd name="T57" fmla="*/ 40 h 811"/>
                <a:gd name="T58" fmla="*/ 2 w 1693"/>
                <a:gd name="T59" fmla="*/ 42 h 811"/>
                <a:gd name="T60" fmla="*/ 6 w 1693"/>
                <a:gd name="T61" fmla="*/ 41 h 811"/>
                <a:gd name="T62" fmla="*/ 13 w 1693"/>
                <a:gd name="T63" fmla="*/ 40 h 811"/>
                <a:gd name="T64" fmla="*/ 27 w 1693"/>
                <a:gd name="T65" fmla="*/ 34 h 811"/>
                <a:gd name="T66" fmla="*/ 37 w 1693"/>
                <a:gd name="T67" fmla="*/ 29 h 811"/>
                <a:gd name="T68" fmla="*/ 49 w 1693"/>
                <a:gd name="T69" fmla="*/ 25 h 811"/>
                <a:gd name="T70" fmla="*/ 43 w 1693"/>
                <a:gd name="T71" fmla="*/ 27 h 811"/>
                <a:gd name="T72" fmla="*/ 39 w 1693"/>
                <a:gd name="T73" fmla="*/ 31 h 811"/>
                <a:gd name="T74" fmla="*/ 43 w 1693"/>
                <a:gd name="T75" fmla="*/ 30 h 811"/>
                <a:gd name="T76" fmla="*/ 46 w 1693"/>
                <a:gd name="T77" fmla="*/ 29 h 811"/>
                <a:gd name="T78" fmla="*/ 48 w 1693"/>
                <a:gd name="T79" fmla="*/ 27 h 811"/>
                <a:gd name="T80" fmla="*/ 51 w 1693"/>
                <a:gd name="T81" fmla="*/ 26 h 811"/>
                <a:gd name="T82" fmla="*/ 53 w 1693"/>
                <a:gd name="T83" fmla="*/ 27 h 811"/>
                <a:gd name="T84" fmla="*/ 53 w 1693"/>
                <a:gd name="T85" fmla="*/ 28 h 811"/>
                <a:gd name="T86" fmla="*/ 56 w 1693"/>
                <a:gd name="T87" fmla="*/ 29 h 811"/>
                <a:gd name="T88" fmla="*/ 64 w 1693"/>
                <a:gd name="T89" fmla="*/ 29 h 811"/>
                <a:gd name="T90" fmla="*/ 64 w 1693"/>
                <a:gd name="T91" fmla="*/ 30 h 811"/>
                <a:gd name="T92" fmla="*/ 67 w 1693"/>
                <a:gd name="T93" fmla="*/ 32 h 811"/>
                <a:gd name="T94" fmla="*/ 69 w 1693"/>
                <a:gd name="T95" fmla="*/ 33 h 811"/>
                <a:gd name="T96" fmla="*/ 71 w 1693"/>
                <a:gd name="T97" fmla="*/ 33 h 811"/>
                <a:gd name="T98" fmla="*/ 71 w 1693"/>
                <a:gd name="T99" fmla="*/ 35 h 811"/>
                <a:gd name="T100" fmla="*/ 71 w 1693"/>
                <a:gd name="T101" fmla="*/ 35 h 811"/>
                <a:gd name="T102" fmla="*/ 71 w 1693"/>
                <a:gd name="T103" fmla="*/ 38 h 811"/>
                <a:gd name="T104" fmla="*/ 70 w 1693"/>
                <a:gd name="T105" fmla="*/ 41 h 811"/>
                <a:gd name="T106" fmla="*/ 72 w 1693"/>
                <a:gd name="T107" fmla="*/ 42 h 81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93"/>
                <a:gd name="T163" fmla="*/ 0 h 811"/>
                <a:gd name="T164" fmla="*/ 1693 w 1693"/>
                <a:gd name="T165" fmla="*/ 811 h 81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93" h="811">
                  <a:moveTo>
                    <a:pt x="1374" y="787"/>
                  </a:moveTo>
                  <a:lnTo>
                    <a:pt x="1402" y="754"/>
                  </a:lnTo>
                  <a:lnTo>
                    <a:pt x="1381" y="730"/>
                  </a:lnTo>
                  <a:lnTo>
                    <a:pt x="1362" y="705"/>
                  </a:lnTo>
                  <a:lnTo>
                    <a:pt x="1371" y="657"/>
                  </a:lnTo>
                  <a:lnTo>
                    <a:pt x="1381" y="609"/>
                  </a:lnTo>
                  <a:lnTo>
                    <a:pt x="1368" y="554"/>
                  </a:lnTo>
                  <a:lnTo>
                    <a:pt x="1312" y="572"/>
                  </a:lnTo>
                  <a:lnTo>
                    <a:pt x="1283" y="588"/>
                  </a:lnTo>
                  <a:lnTo>
                    <a:pt x="1247" y="600"/>
                  </a:lnTo>
                  <a:lnTo>
                    <a:pt x="1247" y="550"/>
                  </a:lnTo>
                  <a:lnTo>
                    <a:pt x="1236" y="541"/>
                  </a:lnTo>
                  <a:lnTo>
                    <a:pt x="1256" y="527"/>
                  </a:lnTo>
                  <a:lnTo>
                    <a:pt x="1178" y="530"/>
                  </a:lnTo>
                  <a:lnTo>
                    <a:pt x="1241" y="472"/>
                  </a:lnTo>
                  <a:lnTo>
                    <a:pt x="1302" y="414"/>
                  </a:lnTo>
                  <a:lnTo>
                    <a:pt x="1365" y="356"/>
                  </a:lnTo>
                  <a:lnTo>
                    <a:pt x="1427" y="297"/>
                  </a:lnTo>
                  <a:lnTo>
                    <a:pt x="1495" y="242"/>
                  </a:lnTo>
                  <a:lnTo>
                    <a:pt x="1560" y="187"/>
                  </a:lnTo>
                  <a:lnTo>
                    <a:pt x="1626" y="132"/>
                  </a:lnTo>
                  <a:lnTo>
                    <a:pt x="1693" y="75"/>
                  </a:lnTo>
                  <a:lnTo>
                    <a:pt x="1611" y="56"/>
                  </a:lnTo>
                  <a:lnTo>
                    <a:pt x="1535" y="48"/>
                  </a:lnTo>
                  <a:lnTo>
                    <a:pt x="1460" y="41"/>
                  </a:lnTo>
                  <a:lnTo>
                    <a:pt x="1362" y="33"/>
                  </a:lnTo>
                  <a:lnTo>
                    <a:pt x="1356" y="27"/>
                  </a:lnTo>
                  <a:lnTo>
                    <a:pt x="1320" y="20"/>
                  </a:lnTo>
                  <a:lnTo>
                    <a:pt x="1296" y="18"/>
                  </a:lnTo>
                  <a:lnTo>
                    <a:pt x="1286" y="12"/>
                  </a:lnTo>
                  <a:lnTo>
                    <a:pt x="1248" y="18"/>
                  </a:lnTo>
                  <a:lnTo>
                    <a:pt x="1272" y="5"/>
                  </a:lnTo>
                  <a:lnTo>
                    <a:pt x="1248" y="0"/>
                  </a:lnTo>
                  <a:lnTo>
                    <a:pt x="1147" y="24"/>
                  </a:lnTo>
                  <a:lnTo>
                    <a:pt x="1127" y="21"/>
                  </a:lnTo>
                  <a:lnTo>
                    <a:pt x="1093" y="30"/>
                  </a:lnTo>
                  <a:lnTo>
                    <a:pt x="1089" y="38"/>
                  </a:lnTo>
                  <a:lnTo>
                    <a:pt x="1068" y="50"/>
                  </a:lnTo>
                  <a:lnTo>
                    <a:pt x="1081" y="33"/>
                  </a:lnTo>
                  <a:lnTo>
                    <a:pt x="998" y="48"/>
                  </a:lnTo>
                  <a:lnTo>
                    <a:pt x="909" y="80"/>
                  </a:lnTo>
                  <a:lnTo>
                    <a:pt x="824" y="109"/>
                  </a:lnTo>
                  <a:lnTo>
                    <a:pt x="751" y="112"/>
                  </a:lnTo>
                  <a:lnTo>
                    <a:pt x="706" y="136"/>
                  </a:lnTo>
                  <a:lnTo>
                    <a:pt x="738" y="184"/>
                  </a:lnTo>
                  <a:lnTo>
                    <a:pt x="724" y="196"/>
                  </a:lnTo>
                  <a:lnTo>
                    <a:pt x="786" y="205"/>
                  </a:lnTo>
                  <a:lnTo>
                    <a:pt x="768" y="223"/>
                  </a:lnTo>
                  <a:lnTo>
                    <a:pt x="814" y="224"/>
                  </a:lnTo>
                  <a:lnTo>
                    <a:pt x="754" y="223"/>
                  </a:lnTo>
                  <a:lnTo>
                    <a:pt x="751" y="206"/>
                  </a:lnTo>
                  <a:lnTo>
                    <a:pt x="742" y="232"/>
                  </a:lnTo>
                  <a:lnTo>
                    <a:pt x="759" y="242"/>
                  </a:lnTo>
                  <a:lnTo>
                    <a:pt x="730" y="245"/>
                  </a:lnTo>
                  <a:lnTo>
                    <a:pt x="648" y="239"/>
                  </a:lnTo>
                  <a:lnTo>
                    <a:pt x="684" y="220"/>
                  </a:lnTo>
                  <a:lnTo>
                    <a:pt x="587" y="239"/>
                  </a:lnTo>
                  <a:lnTo>
                    <a:pt x="465" y="269"/>
                  </a:lnTo>
                  <a:lnTo>
                    <a:pt x="506" y="284"/>
                  </a:lnTo>
                  <a:lnTo>
                    <a:pt x="478" y="287"/>
                  </a:lnTo>
                  <a:lnTo>
                    <a:pt x="471" y="318"/>
                  </a:lnTo>
                  <a:lnTo>
                    <a:pt x="575" y="318"/>
                  </a:lnTo>
                  <a:lnTo>
                    <a:pt x="589" y="327"/>
                  </a:lnTo>
                  <a:lnTo>
                    <a:pt x="677" y="300"/>
                  </a:lnTo>
                  <a:lnTo>
                    <a:pt x="657" y="320"/>
                  </a:lnTo>
                  <a:lnTo>
                    <a:pt x="641" y="326"/>
                  </a:lnTo>
                  <a:lnTo>
                    <a:pt x="621" y="357"/>
                  </a:lnTo>
                  <a:lnTo>
                    <a:pt x="556" y="372"/>
                  </a:lnTo>
                  <a:lnTo>
                    <a:pt x="460" y="394"/>
                  </a:lnTo>
                  <a:lnTo>
                    <a:pt x="475" y="385"/>
                  </a:lnTo>
                  <a:lnTo>
                    <a:pt x="442" y="393"/>
                  </a:lnTo>
                  <a:lnTo>
                    <a:pt x="398" y="414"/>
                  </a:lnTo>
                  <a:lnTo>
                    <a:pt x="403" y="414"/>
                  </a:lnTo>
                  <a:lnTo>
                    <a:pt x="386" y="421"/>
                  </a:lnTo>
                  <a:lnTo>
                    <a:pt x="318" y="450"/>
                  </a:lnTo>
                  <a:lnTo>
                    <a:pt x="298" y="454"/>
                  </a:lnTo>
                  <a:lnTo>
                    <a:pt x="302" y="460"/>
                  </a:lnTo>
                  <a:lnTo>
                    <a:pt x="278" y="468"/>
                  </a:lnTo>
                  <a:lnTo>
                    <a:pt x="286" y="485"/>
                  </a:lnTo>
                  <a:lnTo>
                    <a:pt x="332" y="468"/>
                  </a:lnTo>
                  <a:lnTo>
                    <a:pt x="289" y="488"/>
                  </a:lnTo>
                  <a:lnTo>
                    <a:pt x="290" y="494"/>
                  </a:lnTo>
                  <a:lnTo>
                    <a:pt x="338" y="500"/>
                  </a:lnTo>
                  <a:lnTo>
                    <a:pt x="320" y="502"/>
                  </a:lnTo>
                  <a:lnTo>
                    <a:pt x="329" y="511"/>
                  </a:lnTo>
                  <a:lnTo>
                    <a:pt x="299" y="511"/>
                  </a:lnTo>
                  <a:lnTo>
                    <a:pt x="283" y="503"/>
                  </a:lnTo>
                  <a:lnTo>
                    <a:pt x="250" y="520"/>
                  </a:lnTo>
                  <a:lnTo>
                    <a:pt x="266" y="554"/>
                  </a:lnTo>
                  <a:lnTo>
                    <a:pt x="336" y="535"/>
                  </a:lnTo>
                  <a:lnTo>
                    <a:pt x="380" y="512"/>
                  </a:lnTo>
                  <a:lnTo>
                    <a:pt x="335" y="544"/>
                  </a:lnTo>
                  <a:lnTo>
                    <a:pt x="309" y="576"/>
                  </a:lnTo>
                  <a:lnTo>
                    <a:pt x="295" y="591"/>
                  </a:lnTo>
                  <a:lnTo>
                    <a:pt x="295" y="593"/>
                  </a:lnTo>
                  <a:lnTo>
                    <a:pt x="269" y="614"/>
                  </a:lnTo>
                  <a:lnTo>
                    <a:pt x="353" y="600"/>
                  </a:lnTo>
                  <a:lnTo>
                    <a:pt x="374" y="603"/>
                  </a:lnTo>
                  <a:lnTo>
                    <a:pt x="374" y="627"/>
                  </a:lnTo>
                  <a:lnTo>
                    <a:pt x="423" y="594"/>
                  </a:lnTo>
                  <a:lnTo>
                    <a:pt x="438" y="596"/>
                  </a:lnTo>
                  <a:lnTo>
                    <a:pt x="409" y="606"/>
                  </a:lnTo>
                  <a:lnTo>
                    <a:pt x="412" y="617"/>
                  </a:lnTo>
                  <a:lnTo>
                    <a:pt x="487" y="596"/>
                  </a:lnTo>
                  <a:lnTo>
                    <a:pt x="420" y="636"/>
                  </a:lnTo>
                  <a:lnTo>
                    <a:pt x="430" y="638"/>
                  </a:lnTo>
                  <a:lnTo>
                    <a:pt x="421" y="638"/>
                  </a:lnTo>
                  <a:lnTo>
                    <a:pt x="381" y="668"/>
                  </a:lnTo>
                  <a:lnTo>
                    <a:pt x="359" y="673"/>
                  </a:lnTo>
                  <a:lnTo>
                    <a:pt x="292" y="711"/>
                  </a:lnTo>
                  <a:lnTo>
                    <a:pt x="184" y="742"/>
                  </a:lnTo>
                  <a:lnTo>
                    <a:pt x="174" y="759"/>
                  </a:lnTo>
                  <a:lnTo>
                    <a:pt x="157" y="759"/>
                  </a:lnTo>
                  <a:lnTo>
                    <a:pt x="148" y="766"/>
                  </a:lnTo>
                  <a:lnTo>
                    <a:pt x="148" y="756"/>
                  </a:lnTo>
                  <a:lnTo>
                    <a:pt x="114" y="756"/>
                  </a:lnTo>
                  <a:lnTo>
                    <a:pt x="0" y="805"/>
                  </a:lnTo>
                  <a:lnTo>
                    <a:pt x="6" y="800"/>
                  </a:lnTo>
                  <a:lnTo>
                    <a:pt x="15" y="805"/>
                  </a:lnTo>
                  <a:lnTo>
                    <a:pt x="39" y="793"/>
                  </a:lnTo>
                  <a:lnTo>
                    <a:pt x="45" y="799"/>
                  </a:lnTo>
                  <a:lnTo>
                    <a:pt x="96" y="775"/>
                  </a:lnTo>
                  <a:lnTo>
                    <a:pt x="121" y="773"/>
                  </a:lnTo>
                  <a:lnTo>
                    <a:pt x="103" y="776"/>
                  </a:lnTo>
                  <a:lnTo>
                    <a:pt x="156" y="767"/>
                  </a:lnTo>
                  <a:lnTo>
                    <a:pt x="192" y="766"/>
                  </a:lnTo>
                  <a:lnTo>
                    <a:pt x="200" y="762"/>
                  </a:lnTo>
                  <a:lnTo>
                    <a:pt x="248" y="750"/>
                  </a:lnTo>
                  <a:lnTo>
                    <a:pt x="263" y="745"/>
                  </a:lnTo>
                  <a:lnTo>
                    <a:pt x="274" y="735"/>
                  </a:lnTo>
                  <a:lnTo>
                    <a:pt x="405" y="687"/>
                  </a:lnTo>
                  <a:lnTo>
                    <a:pt x="517" y="647"/>
                  </a:lnTo>
                  <a:lnTo>
                    <a:pt x="618" y="603"/>
                  </a:lnTo>
                  <a:lnTo>
                    <a:pt x="596" y="590"/>
                  </a:lnTo>
                  <a:lnTo>
                    <a:pt x="683" y="553"/>
                  </a:lnTo>
                  <a:lnTo>
                    <a:pt x="701" y="548"/>
                  </a:lnTo>
                  <a:lnTo>
                    <a:pt x="714" y="532"/>
                  </a:lnTo>
                  <a:lnTo>
                    <a:pt x="789" y="503"/>
                  </a:lnTo>
                  <a:lnTo>
                    <a:pt x="863" y="481"/>
                  </a:lnTo>
                  <a:lnTo>
                    <a:pt x="914" y="471"/>
                  </a:lnTo>
                  <a:lnTo>
                    <a:pt x="881" y="485"/>
                  </a:lnTo>
                  <a:lnTo>
                    <a:pt x="890" y="497"/>
                  </a:lnTo>
                  <a:lnTo>
                    <a:pt x="872" y="496"/>
                  </a:lnTo>
                  <a:lnTo>
                    <a:pt x="796" y="509"/>
                  </a:lnTo>
                  <a:lnTo>
                    <a:pt x="726" y="560"/>
                  </a:lnTo>
                  <a:lnTo>
                    <a:pt x="760" y="556"/>
                  </a:lnTo>
                  <a:lnTo>
                    <a:pt x="705" y="578"/>
                  </a:lnTo>
                  <a:lnTo>
                    <a:pt x="732" y="582"/>
                  </a:lnTo>
                  <a:lnTo>
                    <a:pt x="787" y="559"/>
                  </a:lnTo>
                  <a:lnTo>
                    <a:pt x="771" y="571"/>
                  </a:lnTo>
                  <a:lnTo>
                    <a:pt x="790" y="560"/>
                  </a:lnTo>
                  <a:lnTo>
                    <a:pt x="802" y="560"/>
                  </a:lnTo>
                  <a:lnTo>
                    <a:pt x="809" y="553"/>
                  </a:lnTo>
                  <a:lnTo>
                    <a:pt x="811" y="557"/>
                  </a:lnTo>
                  <a:lnTo>
                    <a:pt x="836" y="544"/>
                  </a:lnTo>
                  <a:lnTo>
                    <a:pt x="860" y="547"/>
                  </a:lnTo>
                  <a:lnTo>
                    <a:pt x="908" y="524"/>
                  </a:lnTo>
                  <a:lnTo>
                    <a:pt x="902" y="520"/>
                  </a:lnTo>
                  <a:lnTo>
                    <a:pt x="917" y="512"/>
                  </a:lnTo>
                  <a:lnTo>
                    <a:pt x="906" y="508"/>
                  </a:lnTo>
                  <a:lnTo>
                    <a:pt x="930" y="499"/>
                  </a:lnTo>
                  <a:lnTo>
                    <a:pt x="972" y="481"/>
                  </a:lnTo>
                  <a:lnTo>
                    <a:pt x="939" y="497"/>
                  </a:lnTo>
                  <a:lnTo>
                    <a:pt x="960" y="494"/>
                  </a:lnTo>
                  <a:lnTo>
                    <a:pt x="957" y="500"/>
                  </a:lnTo>
                  <a:lnTo>
                    <a:pt x="1018" y="488"/>
                  </a:lnTo>
                  <a:lnTo>
                    <a:pt x="1001" y="491"/>
                  </a:lnTo>
                  <a:lnTo>
                    <a:pt x="998" y="502"/>
                  </a:lnTo>
                  <a:lnTo>
                    <a:pt x="989" y="506"/>
                  </a:lnTo>
                  <a:lnTo>
                    <a:pt x="1006" y="508"/>
                  </a:lnTo>
                  <a:lnTo>
                    <a:pt x="1008" y="509"/>
                  </a:lnTo>
                  <a:lnTo>
                    <a:pt x="995" y="521"/>
                  </a:lnTo>
                  <a:lnTo>
                    <a:pt x="1009" y="527"/>
                  </a:lnTo>
                  <a:lnTo>
                    <a:pt x="1050" y="512"/>
                  </a:lnTo>
                  <a:lnTo>
                    <a:pt x="1033" y="524"/>
                  </a:lnTo>
                  <a:lnTo>
                    <a:pt x="1045" y="538"/>
                  </a:lnTo>
                  <a:lnTo>
                    <a:pt x="1099" y="541"/>
                  </a:lnTo>
                  <a:lnTo>
                    <a:pt x="1151" y="544"/>
                  </a:lnTo>
                  <a:lnTo>
                    <a:pt x="1154" y="557"/>
                  </a:lnTo>
                  <a:lnTo>
                    <a:pt x="1209" y="548"/>
                  </a:lnTo>
                  <a:lnTo>
                    <a:pt x="1232" y="554"/>
                  </a:lnTo>
                  <a:lnTo>
                    <a:pt x="1212" y="562"/>
                  </a:lnTo>
                  <a:lnTo>
                    <a:pt x="1221" y="548"/>
                  </a:lnTo>
                  <a:lnTo>
                    <a:pt x="1198" y="565"/>
                  </a:lnTo>
                  <a:lnTo>
                    <a:pt x="1224" y="599"/>
                  </a:lnTo>
                  <a:lnTo>
                    <a:pt x="1251" y="633"/>
                  </a:lnTo>
                  <a:lnTo>
                    <a:pt x="1272" y="630"/>
                  </a:lnTo>
                  <a:lnTo>
                    <a:pt x="1263" y="600"/>
                  </a:lnTo>
                  <a:lnTo>
                    <a:pt x="1281" y="605"/>
                  </a:lnTo>
                  <a:lnTo>
                    <a:pt x="1301" y="599"/>
                  </a:lnTo>
                  <a:lnTo>
                    <a:pt x="1307" y="600"/>
                  </a:lnTo>
                  <a:lnTo>
                    <a:pt x="1293" y="617"/>
                  </a:lnTo>
                  <a:lnTo>
                    <a:pt x="1295" y="626"/>
                  </a:lnTo>
                  <a:lnTo>
                    <a:pt x="1298" y="635"/>
                  </a:lnTo>
                  <a:lnTo>
                    <a:pt x="1341" y="585"/>
                  </a:lnTo>
                  <a:lnTo>
                    <a:pt x="1333" y="614"/>
                  </a:lnTo>
                  <a:lnTo>
                    <a:pt x="1342" y="638"/>
                  </a:lnTo>
                  <a:lnTo>
                    <a:pt x="1351" y="633"/>
                  </a:lnTo>
                  <a:lnTo>
                    <a:pt x="1354" y="642"/>
                  </a:lnTo>
                  <a:lnTo>
                    <a:pt x="1342" y="650"/>
                  </a:lnTo>
                  <a:lnTo>
                    <a:pt x="1366" y="653"/>
                  </a:lnTo>
                  <a:lnTo>
                    <a:pt x="1353" y="653"/>
                  </a:lnTo>
                  <a:lnTo>
                    <a:pt x="1353" y="668"/>
                  </a:lnTo>
                  <a:lnTo>
                    <a:pt x="1339" y="663"/>
                  </a:lnTo>
                  <a:lnTo>
                    <a:pt x="1342" y="681"/>
                  </a:lnTo>
                  <a:lnTo>
                    <a:pt x="1326" y="684"/>
                  </a:lnTo>
                  <a:lnTo>
                    <a:pt x="1330" y="690"/>
                  </a:lnTo>
                  <a:lnTo>
                    <a:pt x="1338" y="714"/>
                  </a:lnTo>
                  <a:lnTo>
                    <a:pt x="1356" y="739"/>
                  </a:lnTo>
                  <a:lnTo>
                    <a:pt x="1339" y="741"/>
                  </a:lnTo>
                  <a:lnTo>
                    <a:pt x="1298" y="772"/>
                  </a:lnTo>
                  <a:lnTo>
                    <a:pt x="1317" y="764"/>
                  </a:lnTo>
                  <a:lnTo>
                    <a:pt x="1369" y="745"/>
                  </a:lnTo>
                  <a:lnTo>
                    <a:pt x="1338" y="785"/>
                  </a:lnTo>
                  <a:lnTo>
                    <a:pt x="1324" y="791"/>
                  </a:lnTo>
                  <a:lnTo>
                    <a:pt x="1356" y="784"/>
                  </a:lnTo>
                  <a:lnTo>
                    <a:pt x="1333" y="797"/>
                  </a:lnTo>
                  <a:lnTo>
                    <a:pt x="1324" y="811"/>
                  </a:lnTo>
                  <a:lnTo>
                    <a:pt x="1374" y="787"/>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6" name="Freeform 810">
              <a:extLst>
                <a:ext uri="{FF2B5EF4-FFF2-40B4-BE49-F238E27FC236}">
                  <a16:creationId xmlns:a16="http://schemas.microsoft.com/office/drawing/2014/main" xmlns="" id="{F66A0018-D63B-4626-ABF3-D9C9A8EDB8E8}"/>
                </a:ext>
              </a:extLst>
            </p:cNvPr>
            <p:cNvSpPr>
              <a:spLocks noChangeAspect="1"/>
            </p:cNvSpPr>
            <p:nvPr/>
          </p:nvSpPr>
          <p:spPr bwMode="auto">
            <a:xfrm>
              <a:off x="298" y="1579"/>
              <a:ext cx="46" cy="24"/>
            </a:xfrm>
            <a:custGeom>
              <a:avLst/>
              <a:gdLst>
                <a:gd name="T0" fmla="*/ 6 w 123"/>
                <a:gd name="T1" fmla="*/ 1 h 65"/>
                <a:gd name="T2" fmla="*/ 6 w 123"/>
                <a:gd name="T3" fmla="*/ 1 h 65"/>
                <a:gd name="T4" fmla="*/ 6 w 123"/>
                <a:gd name="T5" fmla="*/ 0 h 65"/>
                <a:gd name="T6" fmla="*/ 6 w 123"/>
                <a:gd name="T7" fmla="*/ 0 h 65"/>
                <a:gd name="T8" fmla="*/ 5 w 123"/>
                <a:gd name="T9" fmla="*/ 0 h 65"/>
                <a:gd name="T10" fmla="*/ 5 w 123"/>
                <a:gd name="T11" fmla="*/ 0 h 65"/>
                <a:gd name="T12" fmla="*/ 4 w 123"/>
                <a:gd name="T13" fmla="*/ 0 h 65"/>
                <a:gd name="T14" fmla="*/ 3 w 123"/>
                <a:gd name="T15" fmla="*/ 1 h 65"/>
                <a:gd name="T16" fmla="*/ 2 w 123"/>
                <a:gd name="T17" fmla="*/ 2 h 65"/>
                <a:gd name="T18" fmla="*/ 2 w 123"/>
                <a:gd name="T19" fmla="*/ 1 h 65"/>
                <a:gd name="T20" fmla="*/ 0 w 123"/>
                <a:gd name="T21" fmla="*/ 2 h 65"/>
                <a:gd name="T22" fmla="*/ 0 w 123"/>
                <a:gd name="T23" fmla="*/ 3 h 65"/>
                <a:gd name="T24" fmla="*/ 0 w 123"/>
                <a:gd name="T25" fmla="*/ 2 h 65"/>
                <a:gd name="T26" fmla="*/ 1 w 123"/>
                <a:gd name="T27" fmla="*/ 3 h 65"/>
                <a:gd name="T28" fmla="*/ 0 w 123"/>
                <a:gd name="T29" fmla="*/ 3 h 65"/>
                <a:gd name="T30" fmla="*/ 1 w 123"/>
                <a:gd name="T31" fmla="*/ 3 h 65"/>
                <a:gd name="T32" fmla="*/ 4 w 123"/>
                <a:gd name="T33" fmla="*/ 2 h 65"/>
                <a:gd name="T34" fmla="*/ 4 w 123"/>
                <a:gd name="T35" fmla="*/ 1 h 65"/>
                <a:gd name="T36" fmla="*/ 6 w 123"/>
                <a:gd name="T37" fmla="*/ 1 h 6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3"/>
                <a:gd name="T58" fmla="*/ 0 h 65"/>
                <a:gd name="T59" fmla="*/ 123 w 123"/>
                <a:gd name="T60" fmla="*/ 65 h 6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3" h="65">
                  <a:moveTo>
                    <a:pt x="123" y="19"/>
                  </a:moveTo>
                  <a:lnTo>
                    <a:pt x="112" y="16"/>
                  </a:lnTo>
                  <a:lnTo>
                    <a:pt x="117" y="6"/>
                  </a:lnTo>
                  <a:lnTo>
                    <a:pt x="111" y="6"/>
                  </a:lnTo>
                  <a:lnTo>
                    <a:pt x="99" y="0"/>
                  </a:lnTo>
                  <a:lnTo>
                    <a:pt x="90" y="12"/>
                  </a:lnTo>
                  <a:lnTo>
                    <a:pt x="78" y="10"/>
                  </a:lnTo>
                  <a:lnTo>
                    <a:pt x="58" y="15"/>
                  </a:lnTo>
                  <a:lnTo>
                    <a:pt x="42" y="37"/>
                  </a:lnTo>
                  <a:lnTo>
                    <a:pt x="40" y="18"/>
                  </a:lnTo>
                  <a:lnTo>
                    <a:pt x="6" y="38"/>
                  </a:lnTo>
                  <a:lnTo>
                    <a:pt x="5" y="55"/>
                  </a:lnTo>
                  <a:lnTo>
                    <a:pt x="11" y="46"/>
                  </a:lnTo>
                  <a:lnTo>
                    <a:pt x="23" y="49"/>
                  </a:lnTo>
                  <a:lnTo>
                    <a:pt x="0" y="65"/>
                  </a:lnTo>
                  <a:lnTo>
                    <a:pt x="27" y="49"/>
                  </a:lnTo>
                  <a:lnTo>
                    <a:pt x="79" y="34"/>
                  </a:lnTo>
                  <a:lnTo>
                    <a:pt x="88" y="28"/>
                  </a:lnTo>
                  <a:lnTo>
                    <a:pt x="123" y="1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7" name="Freeform 811">
              <a:extLst>
                <a:ext uri="{FF2B5EF4-FFF2-40B4-BE49-F238E27FC236}">
                  <a16:creationId xmlns:a16="http://schemas.microsoft.com/office/drawing/2014/main" xmlns="" id="{91A5C242-6F6F-4956-81B0-D7C3F39008E6}"/>
                </a:ext>
              </a:extLst>
            </p:cNvPr>
            <p:cNvSpPr>
              <a:spLocks noChangeAspect="1"/>
            </p:cNvSpPr>
            <p:nvPr/>
          </p:nvSpPr>
          <p:spPr bwMode="auto">
            <a:xfrm>
              <a:off x="191" y="1472"/>
              <a:ext cx="38" cy="12"/>
            </a:xfrm>
            <a:custGeom>
              <a:avLst/>
              <a:gdLst>
                <a:gd name="T0" fmla="*/ 5 w 103"/>
                <a:gd name="T1" fmla="*/ 1 h 34"/>
                <a:gd name="T2" fmla="*/ 3 w 103"/>
                <a:gd name="T3" fmla="*/ 1 h 34"/>
                <a:gd name="T4" fmla="*/ 1 w 103"/>
                <a:gd name="T5" fmla="*/ 1 h 34"/>
                <a:gd name="T6" fmla="*/ 2 w 103"/>
                <a:gd name="T7" fmla="*/ 1 h 34"/>
                <a:gd name="T8" fmla="*/ 0 w 103"/>
                <a:gd name="T9" fmla="*/ 1 h 34"/>
                <a:gd name="T10" fmla="*/ 0 w 103"/>
                <a:gd name="T11" fmla="*/ 0 h 34"/>
                <a:gd name="T12" fmla="*/ 3 w 103"/>
                <a:gd name="T13" fmla="*/ 0 h 34"/>
                <a:gd name="T14" fmla="*/ 5 w 103"/>
                <a:gd name="T15" fmla="*/ 1 h 34"/>
                <a:gd name="T16" fmla="*/ 0 60000 65536"/>
                <a:gd name="T17" fmla="*/ 0 60000 65536"/>
                <a:gd name="T18" fmla="*/ 0 60000 65536"/>
                <a:gd name="T19" fmla="*/ 0 60000 65536"/>
                <a:gd name="T20" fmla="*/ 0 60000 65536"/>
                <a:gd name="T21" fmla="*/ 0 60000 65536"/>
                <a:gd name="T22" fmla="*/ 0 60000 65536"/>
                <a:gd name="T23" fmla="*/ 0 60000 65536"/>
                <a:gd name="T24" fmla="*/ 0 w 103"/>
                <a:gd name="T25" fmla="*/ 0 h 34"/>
                <a:gd name="T26" fmla="*/ 103 w 103"/>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 h="34">
                  <a:moveTo>
                    <a:pt x="103" y="19"/>
                  </a:moveTo>
                  <a:lnTo>
                    <a:pt x="51" y="34"/>
                  </a:lnTo>
                  <a:lnTo>
                    <a:pt x="31" y="13"/>
                  </a:lnTo>
                  <a:lnTo>
                    <a:pt x="39" y="22"/>
                  </a:lnTo>
                  <a:lnTo>
                    <a:pt x="0" y="18"/>
                  </a:lnTo>
                  <a:lnTo>
                    <a:pt x="12" y="1"/>
                  </a:lnTo>
                  <a:lnTo>
                    <a:pt x="54" y="0"/>
                  </a:lnTo>
                  <a:lnTo>
                    <a:pt x="103" y="1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8" name="Freeform 812">
              <a:extLst>
                <a:ext uri="{FF2B5EF4-FFF2-40B4-BE49-F238E27FC236}">
                  <a16:creationId xmlns:a16="http://schemas.microsoft.com/office/drawing/2014/main" xmlns="" id="{D945AB13-23B3-44BF-A100-64760ACA0BAB}"/>
                </a:ext>
              </a:extLst>
            </p:cNvPr>
            <p:cNvSpPr>
              <a:spLocks noChangeAspect="1"/>
            </p:cNvSpPr>
            <p:nvPr/>
          </p:nvSpPr>
          <p:spPr bwMode="auto">
            <a:xfrm>
              <a:off x="585" y="1611"/>
              <a:ext cx="20" cy="32"/>
            </a:xfrm>
            <a:custGeom>
              <a:avLst/>
              <a:gdLst>
                <a:gd name="T0" fmla="*/ 2 w 51"/>
                <a:gd name="T1" fmla="*/ 4 h 85"/>
                <a:gd name="T2" fmla="*/ 2 w 51"/>
                <a:gd name="T3" fmla="*/ 5 h 85"/>
                <a:gd name="T4" fmla="*/ 1 w 51"/>
                <a:gd name="T5" fmla="*/ 3 h 85"/>
                <a:gd name="T6" fmla="*/ 0 w 51"/>
                <a:gd name="T7" fmla="*/ 3 h 85"/>
                <a:gd name="T8" fmla="*/ 1 w 51"/>
                <a:gd name="T9" fmla="*/ 3 h 85"/>
                <a:gd name="T10" fmla="*/ 2 w 51"/>
                <a:gd name="T11" fmla="*/ 2 h 85"/>
                <a:gd name="T12" fmla="*/ 1 w 51"/>
                <a:gd name="T13" fmla="*/ 2 h 85"/>
                <a:gd name="T14" fmla="*/ 2 w 51"/>
                <a:gd name="T15" fmla="*/ 1 h 85"/>
                <a:gd name="T16" fmla="*/ 2 w 51"/>
                <a:gd name="T17" fmla="*/ 0 h 85"/>
                <a:gd name="T18" fmla="*/ 3 w 51"/>
                <a:gd name="T19" fmla="*/ 0 h 85"/>
                <a:gd name="T20" fmla="*/ 3 w 51"/>
                <a:gd name="T21" fmla="*/ 2 h 85"/>
                <a:gd name="T22" fmla="*/ 3 w 51"/>
                <a:gd name="T23" fmla="*/ 2 h 85"/>
                <a:gd name="T24" fmla="*/ 2 w 51"/>
                <a:gd name="T25" fmla="*/ 3 h 85"/>
                <a:gd name="T26" fmla="*/ 2 w 51"/>
                <a:gd name="T27" fmla="*/ 4 h 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85"/>
                <a:gd name="T44" fmla="*/ 51 w 51"/>
                <a:gd name="T45" fmla="*/ 85 h 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85">
                  <a:moveTo>
                    <a:pt x="30" y="78"/>
                  </a:moveTo>
                  <a:lnTo>
                    <a:pt x="23" y="85"/>
                  </a:lnTo>
                  <a:lnTo>
                    <a:pt x="20" y="66"/>
                  </a:lnTo>
                  <a:lnTo>
                    <a:pt x="0" y="55"/>
                  </a:lnTo>
                  <a:lnTo>
                    <a:pt x="18" y="51"/>
                  </a:lnTo>
                  <a:lnTo>
                    <a:pt x="29" y="36"/>
                  </a:lnTo>
                  <a:lnTo>
                    <a:pt x="12" y="39"/>
                  </a:lnTo>
                  <a:lnTo>
                    <a:pt x="32" y="23"/>
                  </a:lnTo>
                  <a:lnTo>
                    <a:pt x="29" y="8"/>
                  </a:lnTo>
                  <a:lnTo>
                    <a:pt x="45" y="0"/>
                  </a:lnTo>
                  <a:lnTo>
                    <a:pt x="51" y="40"/>
                  </a:lnTo>
                  <a:lnTo>
                    <a:pt x="44" y="37"/>
                  </a:lnTo>
                  <a:lnTo>
                    <a:pt x="41" y="48"/>
                  </a:lnTo>
                  <a:lnTo>
                    <a:pt x="30" y="78"/>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09" name="Freeform 813">
              <a:extLst>
                <a:ext uri="{FF2B5EF4-FFF2-40B4-BE49-F238E27FC236}">
                  <a16:creationId xmlns:a16="http://schemas.microsoft.com/office/drawing/2014/main" xmlns="" id="{97F53B99-5843-45FB-8BEB-05E372C1A59C}"/>
                </a:ext>
              </a:extLst>
            </p:cNvPr>
            <p:cNvSpPr>
              <a:spLocks noChangeAspect="1"/>
            </p:cNvSpPr>
            <p:nvPr/>
          </p:nvSpPr>
          <p:spPr bwMode="auto">
            <a:xfrm>
              <a:off x="598" y="1574"/>
              <a:ext cx="21" cy="23"/>
            </a:xfrm>
            <a:custGeom>
              <a:avLst/>
              <a:gdLst>
                <a:gd name="T0" fmla="*/ 3 w 56"/>
                <a:gd name="T1" fmla="*/ 2 h 62"/>
                <a:gd name="T2" fmla="*/ 2 w 56"/>
                <a:gd name="T3" fmla="*/ 2 h 62"/>
                <a:gd name="T4" fmla="*/ 0 w 56"/>
                <a:gd name="T5" fmla="*/ 3 h 62"/>
                <a:gd name="T6" fmla="*/ 1 w 56"/>
                <a:gd name="T7" fmla="*/ 3 h 62"/>
                <a:gd name="T8" fmla="*/ 2 w 56"/>
                <a:gd name="T9" fmla="*/ 0 h 62"/>
                <a:gd name="T10" fmla="*/ 3 w 56"/>
                <a:gd name="T11" fmla="*/ 0 h 62"/>
                <a:gd name="T12" fmla="*/ 3 w 56"/>
                <a:gd name="T13" fmla="*/ 2 h 62"/>
                <a:gd name="T14" fmla="*/ 0 60000 65536"/>
                <a:gd name="T15" fmla="*/ 0 60000 65536"/>
                <a:gd name="T16" fmla="*/ 0 60000 65536"/>
                <a:gd name="T17" fmla="*/ 0 60000 65536"/>
                <a:gd name="T18" fmla="*/ 0 60000 65536"/>
                <a:gd name="T19" fmla="*/ 0 60000 65536"/>
                <a:gd name="T20" fmla="*/ 0 60000 65536"/>
                <a:gd name="T21" fmla="*/ 0 w 56"/>
                <a:gd name="T22" fmla="*/ 0 h 62"/>
                <a:gd name="T23" fmla="*/ 56 w 56"/>
                <a:gd name="T24" fmla="*/ 62 h 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 h="62">
                  <a:moveTo>
                    <a:pt x="52" y="34"/>
                  </a:moveTo>
                  <a:lnTo>
                    <a:pt x="38" y="38"/>
                  </a:lnTo>
                  <a:lnTo>
                    <a:pt x="0" y="62"/>
                  </a:lnTo>
                  <a:lnTo>
                    <a:pt x="10" y="49"/>
                  </a:lnTo>
                  <a:lnTo>
                    <a:pt x="41" y="0"/>
                  </a:lnTo>
                  <a:lnTo>
                    <a:pt x="56" y="3"/>
                  </a:lnTo>
                  <a:lnTo>
                    <a:pt x="52" y="34"/>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0" name="Freeform 814">
              <a:extLst>
                <a:ext uri="{FF2B5EF4-FFF2-40B4-BE49-F238E27FC236}">
                  <a16:creationId xmlns:a16="http://schemas.microsoft.com/office/drawing/2014/main" xmlns="" id="{81AA04BF-B3B1-48B1-9C9B-ADBFA11145E9}"/>
                </a:ext>
              </a:extLst>
            </p:cNvPr>
            <p:cNvSpPr>
              <a:spLocks noChangeAspect="1"/>
            </p:cNvSpPr>
            <p:nvPr/>
          </p:nvSpPr>
          <p:spPr bwMode="auto">
            <a:xfrm>
              <a:off x="86" y="1636"/>
              <a:ext cx="32" cy="11"/>
            </a:xfrm>
            <a:custGeom>
              <a:avLst/>
              <a:gdLst>
                <a:gd name="T0" fmla="*/ 5 w 83"/>
                <a:gd name="T1" fmla="*/ 1 h 29"/>
                <a:gd name="T2" fmla="*/ 4 w 83"/>
                <a:gd name="T3" fmla="*/ 0 h 29"/>
                <a:gd name="T4" fmla="*/ 0 w 83"/>
                <a:gd name="T5" fmla="*/ 1 h 29"/>
                <a:gd name="T6" fmla="*/ 1 w 83"/>
                <a:gd name="T7" fmla="*/ 2 h 29"/>
                <a:gd name="T8" fmla="*/ 5 w 83"/>
                <a:gd name="T9" fmla="*/ 1 h 29"/>
                <a:gd name="T10" fmla="*/ 0 60000 65536"/>
                <a:gd name="T11" fmla="*/ 0 60000 65536"/>
                <a:gd name="T12" fmla="*/ 0 60000 65536"/>
                <a:gd name="T13" fmla="*/ 0 60000 65536"/>
                <a:gd name="T14" fmla="*/ 0 60000 65536"/>
                <a:gd name="T15" fmla="*/ 0 w 83"/>
                <a:gd name="T16" fmla="*/ 0 h 29"/>
                <a:gd name="T17" fmla="*/ 83 w 83"/>
                <a:gd name="T18" fmla="*/ 29 h 29"/>
              </a:gdLst>
              <a:ahLst/>
              <a:cxnLst>
                <a:cxn ang="T10">
                  <a:pos x="T0" y="T1"/>
                </a:cxn>
                <a:cxn ang="T11">
                  <a:pos x="T2" y="T3"/>
                </a:cxn>
                <a:cxn ang="T12">
                  <a:pos x="T4" y="T5"/>
                </a:cxn>
                <a:cxn ang="T13">
                  <a:pos x="T6" y="T7"/>
                </a:cxn>
                <a:cxn ang="T14">
                  <a:pos x="T8" y="T9"/>
                </a:cxn>
              </a:cxnLst>
              <a:rect l="T15" t="T16" r="T17" b="T18"/>
              <a:pathLst>
                <a:path w="83" h="29">
                  <a:moveTo>
                    <a:pt x="83" y="20"/>
                  </a:moveTo>
                  <a:lnTo>
                    <a:pt x="66" y="0"/>
                  </a:lnTo>
                  <a:lnTo>
                    <a:pt x="0" y="24"/>
                  </a:lnTo>
                  <a:lnTo>
                    <a:pt x="20" y="29"/>
                  </a:lnTo>
                  <a:lnTo>
                    <a:pt x="83" y="2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1" name="Freeform 815">
              <a:extLst>
                <a:ext uri="{FF2B5EF4-FFF2-40B4-BE49-F238E27FC236}">
                  <a16:creationId xmlns:a16="http://schemas.microsoft.com/office/drawing/2014/main" xmlns="" id="{C1E14CF3-43FF-4E48-A33B-34A07A77119F}"/>
                </a:ext>
              </a:extLst>
            </p:cNvPr>
            <p:cNvSpPr>
              <a:spLocks noChangeAspect="1"/>
            </p:cNvSpPr>
            <p:nvPr/>
          </p:nvSpPr>
          <p:spPr bwMode="auto">
            <a:xfrm>
              <a:off x="173" y="1533"/>
              <a:ext cx="23" cy="10"/>
            </a:xfrm>
            <a:custGeom>
              <a:avLst/>
              <a:gdLst>
                <a:gd name="T0" fmla="*/ 3 w 61"/>
                <a:gd name="T1" fmla="*/ 1 h 25"/>
                <a:gd name="T2" fmla="*/ 2 w 61"/>
                <a:gd name="T3" fmla="*/ 2 h 25"/>
                <a:gd name="T4" fmla="*/ 0 w 61"/>
                <a:gd name="T5" fmla="*/ 1 h 25"/>
                <a:gd name="T6" fmla="*/ 3 w 61"/>
                <a:gd name="T7" fmla="*/ 0 h 25"/>
                <a:gd name="T8" fmla="*/ 3 w 61"/>
                <a:gd name="T9" fmla="*/ 1 h 25"/>
                <a:gd name="T10" fmla="*/ 0 60000 65536"/>
                <a:gd name="T11" fmla="*/ 0 60000 65536"/>
                <a:gd name="T12" fmla="*/ 0 60000 65536"/>
                <a:gd name="T13" fmla="*/ 0 60000 65536"/>
                <a:gd name="T14" fmla="*/ 0 60000 65536"/>
                <a:gd name="T15" fmla="*/ 0 w 61"/>
                <a:gd name="T16" fmla="*/ 0 h 25"/>
                <a:gd name="T17" fmla="*/ 61 w 61"/>
                <a:gd name="T18" fmla="*/ 25 h 25"/>
              </a:gdLst>
              <a:ahLst/>
              <a:cxnLst>
                <a:cxn ang="T10">
                  <a:pos x="T0" y="T1"/>
                </a:cxn>
                <a:cxn ang="T11">
                  <a:pos x="T2" y="T3"/>
                </a:cxn>
                <a:cxn ang="T12">
                  <a:pos x="T4" y="T5"/>
                </a:cxn>
                <a:cxn ang="T13">
                  <a:pos x="T6" y="T7"/>
                </a:cxn>
                <a:cxn ang="T14">
                  <a:pos x="T8" y="T9"/>
                </a:cxn>
              </a:cxnLst>
              <a:rect l="T15" t="T16" r="T17" b="T18"/>
              <a:pathLst>
                <a:path w="61" h="25">
                  <a:moveTo>
                    <a:pt x="59" y="19"/>
                  </a:moveTo>
                  <a:lnTo>
                    <a:pt x="36" y="25"/>
                  </a:lnTo>
                  <a:lnTo>
                    <a:pt x="0" y="15"/>
                  </a:lnTo>
                  <a:lnTo>
                    <a:pt x="61" y="0"/>
                  </a:lnTo>
                  <a:lnTo>
                    <a:pt x="59" y="19"/>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2" name="Freeform 816">
              <a:extLst>
                <a:ext uri="{FF2B5EF4-FFF2-40B4-BE49-F238E27FC236}">
                  <a16:creationId xmlns:a16="http://schemas.microsoft.com/office/drawing/2014/main" xmlns="" id="{6EC073D9-2FDA-43BA-9AE1-47E26EE23F12}"/>
                </a:ext>
              </a:extLst>
            </p:cNvPr>
            <p:cNvSpPr>
              <a:spLocks noChangeAspect="1"/>
            </p:cNvSpPr>
            <p:nvPr/>
          </p:nvSpPr>
          <p:spPr bwMode="auto">
            <a:xfrm>
              <a:off x="583" y="1573"/>
              <a:ext cx="22" cy="16"/>
            </a:xfrm>
            <a:custGeom>
              <a:avLst/>
              <a:gdLst>
                <a:gd name="T0" fmla="*/ 3 w 56"/>
                <a:gd name="T1" fmla="*/ 2 h 42"/>
                <a:gd name="T2" fmla="*/ 2 w 56"/>
                <a:gd name="T3" fmla="*/ 2 h 42"/>
                <a:gd name="T4" fmla="*/ 2 w 56"/>
                <a:gd name="T5" fmla="*/ 1 h 42"/>
                <a:gd name="T6" fmla="*/ 4 w 56"/>
                <a:gd name="T7" fmla="*/ 1 h 42"/>
                <a:gd name="T8" fmla="*/ 3 w 56"/>
                <a:gd name="T9" fmla="*/ 1 h 42"/>
                <a:gd name="T10" fmla="*/ 2 w 56"/>
                <a:gd name="T11" fmla="*/ 1 h 42"/>
                <a:gd name="T12" fmla="*/ 3 w 56"/>
                <a:gd name="T13" fmla="*/ 0 h 42"/>
                <a:gd name="T14" fmla="*/ 1 w 56"/>
                <a:gd name="T15" fmla="*/ 1 h 42"/>
                <a:gd name="T16" fmla="*/ 1 w 56"/>
                <a:gd name="T17" fmla="*/ 1 h 42"/>
                <a:gd name="T18" fmla="*/ 0 w 56"/>
                <a:gd name="T19" fmla="*/ 1 h 42"/>
                <a:gd name="T20" fmla="*/ 1 w 56"/>
                <a:gd name="T21" fmla="*/ 2 h 42"/>
                <a:gd name="T22" fmla="*/ 1 w 56"/>
                <a:gd name="T23" fmla="*/ 2 h 42"/>
                <a:gd name="T24" fmla="*/ 3 w 56"/>
                <a:gd name="T25" fmla="*/ 2 h 4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6"/>
                <a:gd name="T40" fmla="*/ 0 h 42"/>
                <a:gd name="T41" fmla="*/ 56 w 56"/>
                <a:gd name="T42" fmla="*/ 42 h 4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6" h="42">
                  <a:moveTo>
                    <a:pt x="47" y="40"/>
                  </a:moveTo>
                  <a:lnTo>
                    <a:pt x="41" y="29"/>
                  </a:lnTo>
                  <a:lnTo>
                    <a:pt x="27" y="15"/>
                  </a:lnTo>
                  <a:lnTo>
                    <a:pt x="56" y="24"/>
                  </a:lnTo>
                  <a:lnTo>
                    <a:pt x="53" y="17"/>
                  </a:lnTo>
                  <a:lnTo>
                    <a:pt x="38" y="15"/>
                  </a:lnTo>
                  <a:lnTo>
                    <a:pt x="45" y="0"/>
                  </a:lnTo>
                  <a:lnTo>
                    <a:pt x="20" y="11"/>
                  </a:lnTo>
                  <a:lnTo>
                    <a:pt x="15" y="23"/>
                  </a:lnTo>
                  <a:lnTo>
                    <a:pt x="0" y="23"/>
                  </a:lnTo>
                  <a:lnTo>
                    <a:pt x="12" y="42"/>
                  </a:lnTo>
                  <a:lnTo>
                    <a:pt x="20" y="26"/>
                  </a:lnTo>
                  <a:lnTo>
                    <a:pt x="47" y="4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3" name="Freeform 817">
              <a:extLst>
                <a:ext uri="{FF2B5EF4-FFF2-40B4-BE49-F238E27FC236}">
                  <a16:creationId xmlns:a16="http://schemas.microsoft.com/office/drawing/2014/main" xmlns="" id="{DDC84DB5-1FFC-40BA-B84D-705A0EDE697A}"/>
                </a:ext>
              </a:extLst>
            </p:cNvPr>
            <p:cNvSpPr>
              <a:spLocks noChangeAspect="1"/>
            </p:cNvSpPr>
            <p:nvPr/>
          </p:nvSpPr>
          <p:spPr bwMode="auto">
            <a:xfrm>
              <a:off x="581" y="1588"/>
              <a:ext cx="13" cy="25"/>
            </a:xfrm>
            <a:custGeom>
              <a:avLst/>
              <a:gdLst>
                <a:gd name="T0" fmla="*/ 0 w 36"/>
                <a:gd name="T1" fmla="*/ 4 h 65"/>
                <a:gd name="T2" fmla="*/ 2 w 36"/>
                <a:gd name="T3" fmla="*/ 0 h 65"/>
                <a:gd name="T4" fmla="*/ 0 w 36"/>
                <a:gd name="T5" fmla="*/ 1 h 65"/>
                <a:gd name="T6" fmla="*/ 0 w 36"/>
                <a:gd name="T7" fmla="*/ 4 h 65"/>
                <a:gd name="T8" fmla="*/ 0 60000 65536"/>
                <a:gd name="T9" fmla="*/ 0 60000 65536"/>
                <a:gd name="T10" fmla="*/ 0 60000 65536"/>
                <a:gd name="T11" fmla="*/ 0 60000 65536"/>
                <a:gd name="T12" fmla="*/ 0 w 36"/>
                <a:gd name="T13" fmla="*/ 0 h 65"/>
                <a:gd name="T14" fmla="*/ 36 w 36"/>
                <a:gd name="T15" fmla="*/ 65 h 65"/>
              </a:gdLst>
              <a:ahLst/>
              <a:cxnLst>
                <a:cxn ang="T8">
                  <a:pos x="T0" y="T1"/>
                </a:cxn>
                <a:cxn ang="T9">
                  <a:pos x="T2" y="T3"/>
                </a:cxn>
                <a:cxn ang="T10">
                  <a:pos x="T4" y="T5"/>
                </a:cxn>
                <a:cxn ang="T11">
                  <a:pos x="T6" y="T7"/>
                </a:cxn>
              </a:cxnLst>
              <a:rect l="T12" t="T13" r="T14" b="T15"/>
              <a:pathLst>
                <a:path w="36" h="65">
                  <a:moveTo>
                    <a:pt x="0" y="65"/>
                  </a:moveTo>
                  <a:lnTo>
                    <a:pt x="36" y="0"/>
                  </a:lnTo>
                  <a:lnTo>
                    <a:pt x="11" y="12"/>
                  </a:lnTo>
                  <a:lnTo>
                    <a:pt x="0" y="65"/>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4" name="Freeform 818">
              <a:extLst>
                <a:ext uri="{FF2B5EF4-FFF2-40B4-BE49-F238E27FC236}">
                  <a16:creationId xmlns:a16="http://schemas.microsoft.com/office/drawing/2014/main" xmlns="" id="{6ED32C18-C948-493F-8010-2CA7B5E11521}"/>
                </a:ext>
              </a:extLst>
            </p:cNvPr>
            <p:cNvSpPr>
              <a:spLocks noChangeAspect="1"/>
            </p:cNvSpPr>
            <p:nvPr/>
          </p:nvSpPr>
          <p:spPr bwMode="auto">
            <a:xfrm>
              <a:off x="602" y="1596"/>
              <a:ext cx="14" cy="12"/>
            </a:xfrm>
            <a:custGeom>
              <a:avLst/>
              <a:gdLst>
                <a:gd name="T0" fmla="*/ 2 w 36"/>
                <a:gd name="T1" fmla="*/ 1 h 33"/>
                <a:gd name="T2" fmla="*/ 2 w 36"/>
                <a:gd name="T3" fmla="*/ 1 h 33"/>
                <a:gd name="T4" fmla="*/ 1 w 36"/>
                <a:gd name="T5" fmla="*/ 0 h 33"/>
                <a:gd name="T6" fmla="*/ 0 w 36"/>
                <a:gd name="T7" fmla="*/ 1 h 33"/>
                <a:gd name="T8" fmla="*/ 1 w 36"/>
                <a:gd name="T9" fmla="*/ 1 h 33"/>
                <a:gd name="T10" fmla="*/ 2 w 36"/>
                <a:gd name="T11" fmla="*/ 1 h 33"/>
                <a:gd name="T12" fmla="*/ 2 w 36"/>
                <a:gd name="T13" fmla="*/ 1 h 33"/>
                <a:gd name="T14" fmla="*/ 0 60000 65536"/>
                <a:gd name="T15" fmla="*/ 0 60000 65536"/>
                <a:gd name="T16" fmla="*/ 0 60000 65536"/>
                <a:gd name="T17" fmla="*/ 0 60000 65536"/>
                <a:gd name="T18" fmla="*/ 0 60000 65536"/>
                <a:gd name="T19" fmla="*/ 0 60000 65536"/>
                <a:gd name="T20" fmla="*/ 0 60000 65536"/>
                <a:gd name="T21" fmla="*/ 0 w 36"/>
                <a:gd name="T22" fmla="*/ 0 h 33"/>
                <a:gd name="T23" fmla="*/ 36 w 36"/>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6" h="33">
                  <a:moveTo>
                    <a:pt x="31" y="21"/>
                  </a:moveTo>
                  <a:lnTo>
                    <a:pt x="36" y="14"/>
                  </a:lnTo>
                  <a:lnTo>
                    <a:pt x="14" y="0"/>
                  </a:lnTo>
                  <a:lnTo>
                    <a:pt x="0" y="26"/>
                  </a:lnTo>
                  <a:lnTo>
                    <a:pt x="12" y="33"/>
                  </a:lnTo>
                  <a:lnTo>
                    <a:pt x="22" y="20"/>
                  </a:lnTo>
                  <a:lnTo>
                    <a:pt x="31" y="21"/>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5" name="Freeform 819">
              <a:extLst>
                <a:ext uri="{FF2B5EF4-FFF2-40B4-BE49-F238E27FC236}">
                  <a16:creationId xmlns:a16="http://schemas.microsoft.com/office/drawing/2014/main" xmlns="" id="{9BC56CF5-37B0-45F7-9A8B-0D7B5338EE1E}"/>
                </a:ext>
              </a:extLst>
            </p:cNvPr>
            <p:cNvSpPr>
              <a:spLocks noChangeAspect="1"/>
            </p:cNvSpPr>
            <p:nvPr/>
          </p:nvSpPr>
          <p:spPr bwMode="auto">
            <a:xfrm>
              <a:off x="588" y="1602"/>
              <a:ext cx="13" cy="12"/>
            </a:xfrm>
            <a:custGeom>
              <a:avLst/>
              <a:gdLst>
                <a:gd name="T0" fmla="*/ 2 w 36"/>
                <a:gd name="T1" fmla="*/ 0 h 34"/>
                <a:gd name="T2" fmla="*/ 0 w 36"/>
                <a:gd name="T3" fmla="*/ 1 h 34"/>
                <a:gd name="T4" fmla="*/ 1 w 36"/>
                <a:gd name="T5" fmla="*/ 0 h 34"/>
                <a:gd name="T6" fmla="*/ 2 w 36"/>
                <a:gd name="T7" fmla="*/ 0 h 34"/>
                <a:gd name="T8" fmla="*/ 0 60000 65536"/>
                <a:gd name="T9" fmla="*/ 0 60000 65536"/>
                <a:gd name="T10" fmla="*/ 0 60000 65536"/>
                <a:gd name="T11" fmla="*/ 0 60000 65536"/>
                <a:gd name="T12" fmla="*/ 0 w 36"/>
                <a:gd name="T13" fmla="*/ 0 h 34"/>
                <a:gd name="T14" fmla="*/ 36 w 36"/>
                <a:gd name="T15" fmla="*/ 34 h 34"/>
              </a:gdLst>
              <a:ahLst/>
              <a:cxnLst>
                <a:cxn ang="T8">
                  <a:pos x="T0" y="T1"/>
                </a:cxn>
                <a:cxn ang="T9">
                  <a:pos x="T2" y="T3"/>
                </a:cxn>
                <a:cxn ang="T10">
                  <a:pos x="T4" y="T5"/>
                </a:cxn>
                <a:cxn ang="T11">
                  <a:pos x="T6" y="T7"/>
                </a:cxn>
              </a:cxnLst>
              <a:rect l="T12" t="T13" r="T14" b="T15"/>
              <a:pathLst>
                <a:path w="36" h="34">
                  <a:moveTo>
                    <a:pt x="36" y="10"/>
                  </a:moveTo>
                  <a:lnTo>
                    <a:pt x="0" y="34"/>
                  </a:lnTo>
                  <a:lnTo>
                    <a:pt x="18" y="0"/>
                  </a:lnTo>
                  <a:lnTo>
                    <a:pt x="36" y="10"/>
                  </a:lnTo>
                  <a:close/>
                </a:path>
              </a:pathLst>
            </a:custGeom>
            <a:grpFill/>
            <a:ln>
              <a:noFill/>
            </a:ln>
            <a:extLst>
              <a:ext uri="{91240B29-F687-4F45-9708-019B960494DF}">
                <a14:hiddenLine xmlns:a14="http://schemas.microsoft.com/office/drawing/2010/main" w="0" cap="flat" cmpd="sng">
                  <a:solidFill>
                    <a:srgbClr val="000000"/>
                  </a:solidFill>
                  <a:prstDash val="solid"/>
                  <a:round/>
                  <a:headEnd type="none" w="med" len="med"/>
                  <a:tailEnd type="none" w="med" len="me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6" name="Freeform 820">
              <a:extLst>
                <a:ext uri="{FF2B5EF4-FFF2-40B4-BE49-F238E27FC236}">
                  <a16:creationId xmlns:a16="http://schemas.microsoft.com/office/drawing/2014/main" xmlns="" id="{32B311C8-2FB0-4386-9024-B93A1D4A6997}"/>
                </a:ext>
              </a:extLst>
            </p:cNvPr>
            <p:cNvSpPr>
              <a:spLocks noChangeAspect="1"/>
            </p:cNvSpPr>
            <p:nvPr/>
          </p:nvSpPr>
          <p:spPr bwMode="auto">
            <a:xfrm>
              <a:off x="1373" y="1917"/>
              <a:ext cx="41" cy="9"/>
            </a:xfrm>
            <a:custGeom>
              <a:avLst/>
              <a:gdLst>
                <a:gd name="T0" fmla="*/ 6 w 106"/>
                <a:gd name="T1" fmla="*/ 0 h 25"/>
                <a:gd name="T2" fmla="*/ 5 w 106"/>
                <a:gd name="T3" fmla="*/ 0 h 25"/>
                <a:gd name="T4" fmla="*/ 5 w 106"/>
                <a:gd name="T5" fmla="*/ 0 h 25"/>
                <a:gd name="T6" fmla="*/ 0 w 106"/>
                <a:gd name="T7" fmla="*/ 1 h 25"/>
                <a:gd name="T8" fmla="*/ 3 w 106"/>
                <a:gd name="T9" fmla="*/ 1 h 25"/>
                <a:gd name="T10" fmla="*/ 6 w 106"/>
                <a:gd name="T11" fmla="*/ 0 h 25"/>
                <a:gd name="T12" fmla="*/ 0 60000 65536"/>
                <a:gd name="T13" fmla="*/ 0 60000 65536"/>
                <a:gd name="T14" fmla="*/ 0 60000 65536"/>
                <a:gd name="T15" fmla="*/ 0 60000 65536"/>
                <a:gd name="T16" fmla="*/ 0 60000 65536"/>
                <a:gd name="T17" fmla="*/ 0 60000 65536"/>
                <a:gd name="T18" fmla="*/ 0 w 106"/>
                <a:gd name="T19" fmla="*/ 0 h 25"/>
                <a:gd name="T20" fmla="*/ 106 w 106"/>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06" h="25">
                  <a:moveTo>
                    <a:pt x="106" y="3"/>
                  </a:moveTo>
                  <a:lnTo>
                    <a:pt x="78" y="10"/>
                  </a:lnTo>
                  <a:lnTo>
                    <a:pt x="83" y="0"/>
                  </a:lnTo>
                  <a:lnTo>
                    <a:pt x="0" y="25"/>
                  </a:lnTo>
                  <a:lnTo>
                    <a:pt x="53" y="13"/>
                  </a:lnTo>
                  <a:lnTo>
                    <a:pt x="106" y="3"/>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sp>
          <p:nvSpPr>
            <p:cNvPr id="417" name="Freeform 821">
              <a:extLst>
                <a:ext uri="{FF2B5EF4-FFF2-40B4-BE49-F238E27FC236}">
                  <a16:creationId xmlns:a16="http://schemas.microsoft.com/office/drawing/2014/main" xmlns="" id="{6ACDC77D-801B-4709-9457-90DFF6F947E3}"/>
                </a:ext>
              </a:extLst>
            </p:cNvPr>
            <p:cNvSpPr>
              <a:spLocks noChangeAspect="1"/>
            </p:cNvSpPr>
            <p:nvPr/>
          </p:nvSpPr>
          <p:spPr bwMode="auto">
            <a:xfrm>
              <a:off x="2315" y="2196"/>
              <a:ext cx="153" cy="143"/>
            </a:xfrm>
            <a:custGeom>
              <a:avLst/>
              <a:gdLst>
                <a:gd name="T0" fmla="*/ 0 w 407"/>
                <a:gd name="T1" fmla="*/ 18 h 380"/>
                <a:gd name="T2" fmla="*/ 0 w 407"/>
                <a:gd name="T3" fmla="*/ 20 h 380"/>
                <a:gd name="T4" fmla="*/ 0 w 407"/>
                <a:gd name="T5" fmla="*/ 18 h 380"/>
                <a:gd name="T6" fmla="*/ 2 w 407"/>
                <a:gd name="T7" fmla="*/ 15 h 380"/>
                <a:gd name="T8" fmla="*/ 3 w 407"/>
                <a:gd name="T9" fmla="*/ 11 h 380"/>
                <a:gd name="T10" fmla="*/ 3 w 407"/>
                <a:gd name="T11" fmla="*/ 12 h 380"/>
                <a:gd name="T12" fmla="*/ 5 w 407"/>
                <a:gd name="T13" fmla="*/ 9 h 380"/>
                <a:gd name="T14" fmla="*/ 6 w 407"/>
                <a:gd name="T15" fmla="*/ 7 h 380"/>
                <a:gd name="T16" fmla="*/ 7 w 407"/>
                <a:gd name="T17" fmla="*/ 5 h 380"/>
                <a:gd name="T18" fmla="*/ 9 w 407"/>
                <a:gd name="T19" fmla="*/ 3 h 380"/>
                <a:gd name="T20" fmla="*/ 10 w 407"/>
                <a:gd name="T21" fmla="*/ 0 h 380"/>
                <a:gd name="T22" fmla="*/ 13 w 407"/>
                <a:gd name="T23" fmla="*/ 0 h 380"/>
                <a:gd name="T24" fmla="*/ 16 w 407"/>
                <a:gd name="T25" fmla="*/ 0 h 380"/>
                <a:gd name="T26" fmla="*/ 19 w 407"/>
                <a:gd name="T27" fmla="*/ 0 h 380"/>
                <a:gd name="T28" fmla="*/ 22 w 407"/>
                <a:gd name="T29" fmla="*/ 0 h 380"/>
                <a:gd name="T30" fmla="*/ 22 w 407"/>
                <a:gd name="T31" fmla="*/ 1 h 380"/>
                <a:gd name="T32" fmla="*/ 22 w 407"/>
                <a:gd name="T33" fmla="*/ 5 h 380"/>
                <a:gd name="T34" fmla="*/ 20 w 407"/>
                <a:gd name="T35" fmla="*/ 5 h 380"/>
                <a:gd name="T36" fmla="*/ 17 w 407"/>
                <a:gd name="T37" fmla="*/ 5 h 380"/>
                <a:gd name="T38" fmla="*/ 15 w 407"/>
                <a:gd name="T39" fmla="*/ 5 h 380"/>
                <a:gd name="T40" fmla="*/ 13 w 407"/>
                <a:gd name="T41" fmla="*/ 5 h 380"/>
                <a:gd name="T42" fmla="*/ 13 w 407"/>
                <a:gd name="T43" fmla="*/ 9 h 380"/>
                <a:gd name="T44" fmla="*/ 13 w 407"/>
                <a:gd name="T45" fmla="*/ 12 h 380"/>
                <a:gd name="T46" fmla="*/ 11 w 407"/>
                <a:gd name="T47" fmla="*/ 14 h 380"/>
                <a:gd name="T48" fmla="*/ 10 w 407"/>
                <a:gd name="T49" fmla="*/ 16 h 380"/>
                <a:gd name="T50" fmla="*/ 10 w 407"/>
                <a:gd name="T51" fmla="*/ 18 h 380"/>
                <a:gd name="T52" fmla="*/ 8 w 407"/>
                <a:gd name="T53" fmla="*/ 18 h 380"/>
                <a:gd name="T54" fmla="*/ 5 w 407"/>
                <a:gd name="T55" fmla="*/ 18 h 380"/>
                <a:gd name="T56" fmla="*/ 3 w 407"/>
                <a:gd name="T57" fmla="*/ 18 h 380"/>
                <a:gd name="T58" fmla="*/ 0 w 407"/>
                <a:gd name="T59" fmla="*/ 18 h 38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07"/>
                <a:gd name="T91" fmla="*/ 0 h 380"/>
                <a:gd name="T92" fmla="*/ 407 w 407"/>
                <a:gd name="T93" fmla="*/ 380 h 38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07" h="380">
                  <a:moveTo>
                    <a:pt x="6" y="349"/>
                  </a:moveTo>
                  <a:lnTo>
                    <a:pt x="0" y="380"/>
                  </a:lnTo>
                  <a:lnTo>
                    <a:pt x="1" y="349"/>
                  </a:lnTo>
                  <a:lnTo>
                    <a:pt x="34" y="282"/>
                  </a:lnTo>
                  <a:lnTo>
                    <a:pt x="65" y="213"/>
                  </a:lnTo>
                  <a:lnTo>
                    <a:pt x="56" y="219"/>
                  </a:lnTo>
                  <a:lnTo>
                    <a:pt x="94" y="174"/>
                  </a:lnTo>
                  <a:lnTo>
                    <a:pt x="111" y="132"/>
                  </a:lnTo>
                  <a:lnTo>
                    <a:pt x="129" y="91"/>
                  </a:lnTo>
                  <a:lnTo>
                    <a:pt x="167" y="56"/>
                  </a:lnTo>
                  <a:lnTo>
                    <a:pt x="194" y="0"/>
                  </a:lnTo>
                  <a:lnTo>
                    <a:pt x="247" y="0"/>
                  </a:lnTo>
                  <a:lnTo>
                    <a:pt x="301" y="0"/>
                  </a:lnTo>
                  <a:lnTo>
                    <a:pt x="353" y="0"/>
                  </a:lnTo>
                  <a:lnTo>
                    <a:pt x="407" y="0"/>
                  </a:lnTo>
                  <a:lnTo>
                    <a:pt x="407" y="20"/>
                  </a:lnTo>
                  <a:lnTo>
                    <a:pt x="406" y="91"/>
                  </a:lnTo>
                  <a:lnTo>
                    <a:pt x="365" y="91"/>
                  </a:lnTo>
                  <a:lnTo>
                    <a:pt x="326" y="91"/>
                  </a:lnTo>
                  <a:lnTo>
                    <a:pt x="286" y="91"/>
                  </a:lnTo>
                  <a:lnTo>
                    <a:pt x="247" y="91"/>
                  </a:lnTo>
                  <a:lnTo>
                    <a:pt x="246" y="162"/>
                  </a:lnTo>
                  <a:lnTo>
                    <a:pt x="244" y="232"/>
                  </a:lnTo>
                  <a:lnTo>
                    <a:pt x="197" y="256"/>
                  </a:lnTo>
                  <a:lnTo>
                    <a:pt x="195" y="302"/>
                  </a:lnTo>
                  <a:lnTo>
                    <a:pt x="194" y="349"/>
                  </a:lnTo>
                  <a:lnTo>
                    <a:pt x="147" y="349"/>
                  </a:lnTo>
                  <a:lnTo>
                    <a:pt x="100" y="349"/>
                  </a:lnTo>
                  <a:lnTo>
                    <a:pt x="52" y="349"/>
                  </a:lnTo>
                  <a:lnTo>
                    <a:pt x="6" y="349"/>
                  </a:lnTo>
                  <a:close/>
                </a:path>
              </a:pathLst>
            </a:custGeom>
            <a:grpFill/>
            <a:ln>
              <a:noFill/>
            </a:ln>
            <a:extLst>
              <a:ext uri="{91240B29-F687-4F45-9708-019B960494DF}">
                <a14:hiddenLine xmlns:a14="http://schemas.microsoft.com/office/drawing/2010/main" w="0">
                  <a:solidFill>
                    <a:srgbClr val="000000"/>
                  </a:solidFill>
                  <a:prstDash val="solid"/>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chemeClr val="bg1"/>
                </a:solidFill>
                <a:effectLst/>
                <a:uLnTx/>
                <a:uFillTx/>
                <a:latin typeface="Impact"/>
                <a:ea typeface="微软雅黑"/>
              </a:endParaRPr>
            </a:p>
          </p:txBody>
        </p:sp>
      </p:grpSp>
      <p:sp>
        <p:nvSpPr>
          <p:cNvPr id="418" name="Freeform 113">
            <a:extLst>
              <a:ext uri="{FF2B5EF4-FFF2-40B4-BE49-F238E27FC236}">
                <a16:creationId xmlns:a16="http://schemas.microsoft.com/office/drawing/2014/main" xmlns="" id="{519672DE-766D-43CF-8AA9-573A1B9DB99C}"/>
              </a:ext>
            </a:extLst>
          </p:cNvPr>
          <p:cNvSpPr>
            <a:spLocks noChangeAspect="1"/>
          </p:cNvSpPr>
          <p:nvPr/>
        </p:nvSpPr>
        <p:spPr bwMode="auto">
          <a:xfrm>
            <a:off x="5929821" y="4675774"/>
            <a:ext cx="536101" cy="480000"/>
          </a:xfrm>
          <a:custGeom>
            <a:avLst/>
            <a:gdLst>
              <a:gd name="T0" fmla="*/ 90 w 173"/>
              <a:gd name="T1" fmla="*/ 0 h 153"/>
              <a:gd name="T2" fmla="*/ 120 w 173"/>
              <a:gd name="T3" fmla="*/ 2 h 153"/>
              <a:gd name="T4" fmla="*/ 142 w 173"/>
              <a:gd name="T5" fmla="*/ 11 h 153"/>
              <a:gd name="T6" fmla="*/ 159 w 173"/>
              <a:gd name="T7" fmla="*/ 25 h 153"/>
              <a:gd name="T8" fmla="*/ 169 w 173"/>
              <a:gd name="T9" fmla="*/ 45 h 153"/>
              <a:gd name="T10" fmla="*/ 173 w 173"/>
              <a:gd name="T11" fmla="*/ 65 h 153"/>
              <a:gd name="T12" fmla="*/ 169 w 173"/>
              <a:gd name="T13" fmla="*/ 86 h 153"/>
              <a:gd name="T14" fmla="*/ 159 w 173"/>
              <a:gd name="T15" fmla="*/ 104 h 153"/>
              <a:gd name="T16" fmla="*/ 142 w 173"/>
              <a:gd name="T17" fmla="*/ 118 h 153"/>
              <a:gd name="T18" fmla="*/ 120 w 173"/>
              <a:gd name="T19" fmla="*/ 127 h 153"/>
              <a:gd name="T20" fmla="*/ 90 w 173"/>
              <a:gd name="T21" fmla="*/ 131 h 153"/>
              <a:gd name="T22" fmla="*/ 83 w 173"/>
              <a:gd name="T23" fmla="*/ 129 h 153"/>
              <a:gd name="T24" fmla="*/ 73 w 173"/>
              <a:gd name="T25" fmla="*/ 127 h 153"/>
              <a:gd name="T26" fmla="*/ 57 w 173"/>
              <a:gd name="T27" fmla="*/ 141 h 153"/>
              <a:gd name="T28" fmla="*/ 41 w 173"/>
              <a:gd name="T29" fmla="*/ 149 h 153"/>
              <a:gd name="T30" fmla="*/ 28 w 173"/>
              <a:gd name="T31" fmla="*/ 151 h 153"/>
              <a:gd name="T32" fmla="*/ 16 w 173"/>
              <a:gd name="T33" fmla="*/ 153 h 153"/>
              <a:gd name="T34" fmla="*/ 12 w 173"/>
              <a:gd name="T35" fmla="*/ 151 h 153"/>
              <a:gd name="T36" fmla="*/ 28 w 173"/>
              <a:gd name="T37" fmla="*/ 141 h 153"/>
              <a:gd name="T38" fmla="*/ 35 w 173"/>
              <a:gd name="T39" fmla="*/ 129 h 153"/>
              <a:gd name="T40" fmla="*/ 35 w 173"/>
              <a:gd name="T41" fmla="*/ 121 h 153"/>
              <a:gd name="T42" fmla="*/ 33 w 173"/>
              <a:gd name="T43" fmla="*/ 116 h 153"/>
              <a:gd name="T44" fmla="*/ 16 w 173"/>
              <a:gd name="T45" fmla="*/ 102 h 153"/>
              <a:gd name="T46" fmla="*/ 4 w 173"/>
              <a:gd name="T47" fmla="*/ 84 h 153"/>
              <a:gd name="T48" fmla="*/ 0 w 173"/>
              <a:gd name="T49" fmla="*/ 65 h 153"/>
              <a:gd name="T50" fmla="*/ 6 w 173"/>
              <a:gd name="T51" fmla="*/ 45 h 153"/>
              <a:gd name="T52" fmla="*/ 18 w 173"/>
              <a:gd name="T53" fmla="*/ 25 h 153"/>
              <a:gd name="T54" fmla="*/ 37 w 173"/>
              <a:gd name="T55" fmla="*/ 11 h 153"/>
              <a:gd name="T56" fmla="*/ 63 w 173"/>
              <a:gd name="T57" fmla="*/ 2 h 153"/>
              <a:gd name="T58" fmla="*/ 90 w 173"/>
              <a:gd name="T5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3" h="153">
                <a:moveTo>
                  <a:pt x="90" y="0"/>
                </a:moveTo>
                <a:lnTo>
                  <a:pt x="120" y="2"/>
                </a:lnTo>
                <a:lnTo>
                  <a:pt x="142" y="11"/>
                </a:lnTo>
                <a:lnTo>
                  <a:pt x="159" y="25"/>
                </a:lnTo>
                <a:lnTo>
                  <a:pt x="169" y="45"/>
                </a:lnTo>
                <a:lnTo>
                  <a:pt x="173" y="65"/>
                </a:lnTo>
                <a:lnTo>
                  <a:pt x="169" y="86"/>
                </a:lnTo>
                <a:lnTo>
                  <a:pt x="159" y="104"/>
                </a:lnTo>
                <a:lnTo>
                  <a:pt x="142" y="118"/>
                </a:lnTo>
                <a:lnTo>
                  <a:pt x="120" y="127"/>
                </a:lnTo>
                <a:lnTo>
                  <a:pt x="90" y="131"/>
                </a:lnTo>
                <a:lnTo>
                  <a:pt x="83" y="129"/>
                </a:lnTo>
                <a:lnTo>
                  <a:pt x="73" y="127"/>
                </a:lnTo>
                <a:lnTo>
                  <a:pt x="57" y="141"/>
                </a:lnTo>
                <a:lnTo>
                  <a:pt x="41" y="149"/>
                </a:lnTo>
                <a:lnTo>
                  <a:pt x="28" y="151"/>
                </a:lnTo>
                <a:lnTo>
                  <a:pt x="16" y="153"/>
                </a:lnTo>
                <a:lnTo>
                  <a:pt x="12" y="151"/>
                </a:lnTo>
                <a:lnTo>
                  <a:pt x="28" y="141"/>
                </a:lnTo>
                <a:lnTo>
                  <a:pt x="35" y="129"/>
                </a:lnTo>
                <a:lnTo>
                  <a:pt x="35" y="121"/>
                </a:lnTo>
                <a:lnTo>
                  <a:pt x="33" y="116"/>
                </a:lnTo>
                <a:lnTo>
                  <a:pt x="16" y="102"/>
                </a:lnTo>
                <a:lnTo>
                  <a:pt x="4" y="84"/>
                </a:lnTo>
                <a:lnTo>
                  <a:pt x="0" y="65"/>
                </a:lnTo>
                <a:lnTo>
                  <a:pt x="6" y="45"/>
                </a:lnTo>
                <a:lnTo>
                  <a:pt x="18" y="25"/>
                </a:lnTo>
                <a:lnTo>
                  <a:pt x="37" y="11"/>
                </a:lnTo>
                <a:lnTo>
                  <a:pt x="63" y="2"/>
                </a:lnTo>
                <a:lnTo>
                  <a:pt x="90" y="0"/>
                </a:lnTo>
                <a:close/>
              </a:path>
            </a:pathLst>
          </a:custGeom>
          <a:solidFill>
            <a:srgbClr val="E7C606"/>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914377"/>
            <a:endParaRPr lang="en-US" sz="3200" dirty="0">
              <a:solidFill>
                <a:schemeClr val="bg1"/>
              </a:solidFill>
              <a:latin typeface="Impact"/>
              <a:ea typeface="微软雅黑"/>
            </a:endParaRPr>
          </a:p>
        </p:txBody>
      </p:sp>
      <p:sp>
        <p:nvSpPr>
          <p:cNvPr id="419" name="Freeform 197">
            <a:extLst>
              <a:ext uri="{FF2B5EF4-FFF2-40B4-BE49-F238E27FC236}">
                <a16:creationId xmlns:a16="http://schemas.microsoft.com/office/drawing/2014/main" xmlns="" id="{78D85B8A-3438-4557-9075-977505627BA8}"/>
              </a:ext>
            </a:extLst>
          </p:cNvPr>
          <p:cNvSpPr>
            <a:spLocks noChangeAspect="1" noEditPoints="1"/>
          </p:cNvSpPr>
          <p:nvPr/>
        </p:nvSpPr>
        <p:spPr bwMode="auto">
          <a:xfrm>
            <a:off x="6339298" y="5311951"/>
            <a:ext cx="446115" cy="480000"/>
          </a:xfrm>
          <a:custGeom>
            <a:avLst/>
            <a:gdLst>
              <a:gd name="T0" fmla="*/ 23 w 157"/>
              <a:gd name="T1" fmla="*/ 136 h 171"/>
              <a:gd name="T2" fmla="*/ 25 w 157"/>
              <a:gd name="T3" fmla="*/ 144 h 171"/>
              <a:gd name="T4" fmla="*/ 132 w 157"/>
              <a:gd name="T5" fmla="*/ 144 h 171"/>
              <a:gd name="T6" fmla="*/ 134 w 157"/>
              <a:gd name="T7" fmla="*/ 136 h 171"/>
              <a:gd name="T8" fmla="*/ 29 w 157"/>
              <a:gd name="T9" fmla="*/ 132 h 171"/>
              <a:gd name="T10" fmla="*/ 23 w 157"/>
              <a:gd name="T11" fmla="*/ 100 h 171"/>
              <a:gd name="T12" fmla="*/ 25 w 157"/>
              <a:gd name="T13" fmla="*/ 112 h 171"/>
              <a:gd name="T14" fmla="*/ 132 w 157"/>
              <a:gd name="T15" fmla="*/ 112 h 171"/>
              <a:gd name="T16" fmla="*/ 134 w 157"/>
              <a:gd name="T17" fmla="*/ 100 h 171"/>
              <a:gd name="T18" fmla="*/ 29 w 157"/>
              <a:gd name="T19" fmla="*/ 96 h 171"/>
              <a:gd name="T20" fmla="*/ 23 w 157"/>
              <a:gd name="T21" fmla="*/ 65 h 171"/>
              <a:gd name="T22" fmla="*/ 25 w 157"/>
              <a:gd name="T23" fmla="*/ 77 h 171"/>
              <a:gd name="T24" fmla="*/ 132 w 157"/>
              <a:gd name="T25" fmla="*/ 77 h 171"/>
              <a:gd name="T26" fmla="*/ 134 w 157"/>
              <a:gd name="T27" fmla="*/ 65 h 171"/>
              <a:gd name="T28" fmla="*/ 29 w 157"/>
              <a:gd name="T29" fmla="*/ 61 h 171"/>
              <a:gd name="T30" fmla="*/ 22 w 157"/>
              <a:gd name="T31" fmla="*/ 24 h 171"/>
              <a:gd name="T32" fmla="*/ 31 w 157"/>
              <a:gd name="T33" fmla="*/ 40 h 171"/>
              <a:gd name="T34" fmla="*/ 49 w 157"/>
              <a:gd name="T35" fmla="*/ 36 h 171"/>
              <a:gd name="T36" fmla="*/ 55 w 157"/>
              <a:gd name="T37" fmla="*/ 16 h 171"/>
              <a:gd name="T38" fmla="*/ 63 w 157"/>
              <a:gd name="T39" fmla="*/ 30 h 171"/>
              <a:gd name="T40" fmla="*/ 78 w 157"/>
              <a:gd name="T41" fmla="*/ 40 h 171"/>
              <a:gd name="T42" fmla="*/ 94 w 157"/>
              <a:gd name="T43" fmla="*/ 30 h 171"/>
              <a:gd name="T44" fmla="*/ 102 w 157"/>
              <a:gd name="T45" fmla="*/ 16 h 171"/>
              <a:gd name="T46" fmla="*/ 108 w 157"/>
              <a:gd name="T47" fmla="*/ 36 h 171"/>
              <a:gd name="T48" fmla="*/ 126 w 157"/>
              <a:gd name="T49" fmla="*/ 40 h 171"/>
              <a:gd name="T50" fmla="*/ 135 w 157"/>
              <a:gd name="T51" fmla="*/ 24 h 171"/>
              <a:gd name="T52" fmla="*/ 153 w 157"/>
              <a:gd name="T53" fmla="*/ 18 h 171"/>
              <a:gd name="T54" fmla="*/ 157 w 157"/>
              <a:gd name="T55" fmla="*/ 163 h 171"/>
              <a:gd name="T56" fmla="*/ 149 w 157"/>
              <a:gd name="T57" fmla="*/ 171 h 171"/>
              <a:gd name="T58" fmla="*/ 2 w 157"/>
              <a:gd name="T59" fmla="*/ 167 h 171"/>
              <a:gd name="T60" fmla="*/ 2 w 157"/>
              <a:gd name="T61" fmla="*/ 20 h 171"/>
              <a:gd name="T62" fmla="*/ 118 w 157"/>
              <a:gd name="T63" fmla="*/ 0 h 171"/>
              <a:gd name="T64" fmla="*/ 128 w 157"/>
              <a:gd name="T65" fmla="*/ 8 h 171"/>
              <a:gd name="T66" fmla="*/ 124 w 157"/>
              <a:gd name="T67" fmla="*/ 32 h 171"/>
              <a:gd name="T68" fmla="*/ 112 w 157"/>
              <a:gd name="T69" fmla="*/ 28 h 171"/>
              <a:gd name="T70" fmla="*/ 112 w 157"/>
              <a:gd name="T71" fmla="*/ 4 h 171"/>
              <a:gd name="T72" fmla="*/ 78 w 157"/>
              <a:gd name="T73" fmla="*/ 0 h 171"/>
              <a:gd name="T74" fmla="*/ 86 w 157"/>
              <a:gd name="T75" fmla="*/ 8 h 171"/>
              <a:gd name="T76" fmla="*/ 82 w 157"/>
              <a:gd name="T77" fmla="*/ 32 h 171"/>
              <a:gd name="T78" fmla="*/ 71 w 157"/>
              <a:gd name="T79" fmla="*/ 28 h 171"/>
              <a:gd name="T80" fmla="*/ 71 w 157"/>
              <a:gd name="T81" fmla="*/ 4 h 171"/>
              <a:gd name="T82" fmla="*/ 39 w 157"/>
              <a:gd name="T83" fmla="*/ 0 h 171"/>
              <a:gd name="T84" fmla="*/ 47 w 157"/>
              <a:gd name="T85" fmla="*/ 8 h 171"/>
              <a:gd name="T86" fmla="*/ 43 w 157"/>
              <a:gd name="T87" fmla="*/ 32 h 171"/>
              <a:gd name="T88" fmla="*/ 31 w 157"/>
              <a:gd name="T89" fmla="*/ 28 h 171"/>
              <a:gd name="T90" fmla="*/ 31 w 157"/>
              <a:gd name="T91" fmla="*/ 4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7" h="171">
                <a:moveTo>
                  <a:pt x="29" y="132"/>
                </a:moveTo>
                <a:lnTo>
                  <a:pt x="25" y="132"/>
                </a:lnTo>
                <a:lnTo>
                  <a:pt x="23" y="136"/>
                </a:lnTo>
                <a:lnTo>
                  <a:pt x="22" y="138"/>
                </a:lnTo>
                <a:lnTo>
                  <a:pt x="23" y="142"/>
                </a:lnTo>
                <a:lnTo>
                  <a:pt x="25" y="144"/>
                </a:lnTo>
                <a:lnTo>
                  <a:pt x="29" y="146"/>
                </a:lnTo>
                <a:lnTo>
                  <a:pt x="128" y="146"/>
                </a:lnTo>
                <a:lnTo>
                  <a:pt x="132" y="144"/>
                </a:lnTo>
                <a:lnTo>
                  <a:pt x="134" y="142"/>
                </a:lnTo>
                <a:lnTo>
                  <a:pt x="135" y="138"/>
                </a:lnTo>
                <a:lnTo>
                  <a:pt x="134" y="136"/>
                </a:lnTo>
                <a:lnTo>
                  <a:pt x="132" y="132"/>
                </a:lnTo>
                <a:lnTo>
                  <a:pt x="128" y="132"/>
                </a:lnTo>
                <a:lnTo>
                  <a:pt x="29" y="132"/>
                </a:lnTo>
                <a:close/>
                <a:moveTo>
                  <a:pt x="29" y="96"/>
                </a:moveTo>
                <a:lnTo>
                  <a:pt x="25" y="98"/>
                </a:lnTo>
                <a:lnTo>
                  <a:pt x="23" y="100"/>
                </a:lnTo>
                <a:lnTo>
                  <a:pt x="22" y="104"/>
                </a:lnTo>
                <a:lnTo>
                  <a:pt x="23" y="108"/>
                </a:lnTo>
                <a:lnTo>
                  <a:pt x="25" y="112"/>
                </a:lnTo>
                <a:lnTo>
                  <a:pt x="29" y="112"/>
                </a:lnTo>
                <a:lnTo>
                  <a:pt x="128" y="112"/>
                </a:lnTo>
                <a:lnTo>
                  <a:pt x="132" y="112"/>
                </a:lnTo>
                <a:lnTo>
                  <a:pt x="134" y="108"/>
                </a:lnTo>
                <a:lnTo>
                  <a:pt x="135" y="104"/>
                </a:lnTo>
                <a:lnTo>
                  <a:pt x="134" y="100"/>
                </a:lnTo>
                <a:lnTo>
                  <a:pt x="132" y="98"/>
                </a:lnTo>
                <a:lnTo>
                  <a:pt x="128" y="96"/>
                </a:lnTo>
                <a:lnTo>
                  <a:pt x="29" y="96"/>
                </a:lnTo>
                <a:close/>
                <a:moveTo>
                  <a:pt x="29" y="61"/>
                </a:moveTo>
                <a:lnTo>
                  <a:pt x="25" y="63"/>
                </a:lnTo>
                <a:lnTo>
                  <a:pt x="23" y="65"/>
                </a:lnTo>
                <a:lnTo>
                  <a:pt x="22" y="69"/>
                </a:lnTo>
                <a:lnTo>
                  <a:pt x="23" y="73"/>
                </a:lnTo>
                <a:lnTo>
                  <a:pt x="25" y="77"/>
                </a:lnTo>
                <a:lnTo>
                  <a:pt x="29" y="79"/>
                </a:lnTo>
                <a:lnTo>
                  <a:pt x="128" y="79"/>
                </a:lnTo>
                <a:lnTo>
                  <a:pt x="132" y="77"/>
                </a:lnTo>
                <a:lnTo>
                  <a:pt x="134" y="73"/>
                </a:lnTo>
                <a:lnTo>
                  <a:pt x="135" y="69"/>
                </a:lnTo>
                <a:lnTo>
                  <a:pt x="134" y="65"/>
                </a:lnTo>
                <a:lnTo>
                  <a:pt x="132" y="63"/>
                </a:lnTo>
                <a:lnTo>
                  <a:pt x="128" y="61"/>
                </a:lnTo>
                <a:lnTo>
                  <a:pt x="29" y="61"/>
                </a:lnTo>
                <a:close/>
                <a:moveTo>
                  <a:pt x="8" y="16"/>
                </a:moveTo>
                <a:lnTo>
                  <a:pt x="22" y="16"/>
                </a:lnTo>
                <a:lnTo>
                  <a:pt x="22" y="24"/>
                </a:lnTo>
                <a:lnTo>
                  <a:pt x="23" y="30"/>
                </a:lnTo>
                <a:lnTo>
                  <a:pt x="27" y="36"/>
                </a:lnTo>
                <a:lnTo>
                  <a:pt x="31" y="40"/>
                </a:lnTo>
                <a:lnTo>
                  <a:pt x="39" y="40"/>
                </a:lnTo>
                <a:lnTo>
                  <a:pt x="45" y="40"/>
                </a:lnTo>
                <a:lnTo>
                  <a:pt x="49" y="36"/>
                </a:lnTo>
                <a:lnTo>
                  <a:pt x="53" y="30"/>
                </a:lnTo>
                <a:lnTo>
                  <a:pt x="55" y="24"/>
                </a:lnTo>
                <a:lnTo>
                  <a:pt x="55" y="16"/>
                </a:lnTo>
                <a:lnTo>
                  <a:pt x="63" y="16"/>
                </a:lnTo>
                <a:lnTo>
                  <a:pt x="63" y="24"/>
                </a:lnTo>
                <a:lnTo>
                  <a:pt x="63" y="30"/>
                </a:lnTo>
                <a:lnTo>
                  <a:pt x="67" y="36"/>
                </a:lnTo>
                <a:lnTo>
                  <a:pt x="73" y="40"/>
                </a:lnTo>
                <a:lnTo>
                  <a:pt x="78" y="40"/>
                </a:lnTo>
                <a:lnTo>
                  <a:pt x="84" y="40"/>
                </a:lnTo>
                <a:lnTo>
                  <a:pt x="90" y="36"/>
                </a:lnTo>
                <a:lnTo>
                  <a:pt x="94" y="30"/>
                </a:lnTo>
                <a:lnTo>
                  <a:pt x="94" y="24"/>
                </a:lnTo>
                <a:lnTo>
                  <a:pt x="94" y="16"/>
                </a:lnTo>
                <a:lnTo>
                  <a:pt x="102" y="16"/>
                </a:lnTo>
                <a:lnTo>
                  <a:pt x="102" y="24"/>
                </a:lnTo>
                <a:lnTo>
                  <a:pt x="104" y="30"/>
                </a:lnTo>
                <a:lnTo>
                  <a:pt x="108" y="36"/>
                </a:lnTo>
                <a:lnTo>
                  <a:pt x="112" y="40"/>
                </a:lnTo>
                <a:lnTo>
                  <a:pt x="118" y="40"/>
                </a:lnTo>
                <a:lnTo>
                  <a:pt x="126" y="40"/>
                </a:lnTo>
                <a:lnTo>
                  <a:pt x="130" y="36"/>
                </a:lnTo>
                <a:lnTo>
                  <a:pt x="134" y="30"/>
                </a:lnTo>
                <a:lnTo>
                  <a:pt x="135" y="24"/>
                </a:lnTo>
                <a:lnTo>
                  <a:pt x="135" y="16"/>
                </a:lnTo>
                <a:lnTo>
                  <a:pt x="149" y="16"/>
                </a:lnTo>
                <a:lnTo>
                  <a:pt x="153" y="18"/>
                </a:lnTo>
                <a:lnTo>
                  <a:pt x="155" y="20"/>
                </a:lnTo>
                <a:lnTo>
                  <a:pt x="157" y="24"/>
                </a:lnTo>
                <a:lnTo>
                  <a:pt x="157" y="163"/>
                </a:lnTo>
                <a:lnTo>
                  <a:pt x="155" y="167"/>
                </a:lnTo>
                <a:lnTo>
                  <a:pt x="153" y="171"/>
                </a:lnTo>
                <a:lnTo>
                  <a:pt x="149" y="171"/>
                </a:lnTo>
                <a:lnTo>
                  <a:pt x="8" y="171"/>
                </a:lnTo>
                <a:lnTo>
                  <a:pt x="4" y="171"/>
                </a:lnTo>
                <a:lnTo>
                  <a:pt x="2" y="167"/>
                </a:lnTo>
                <a:lnTo>
                  <a:pt x="0" y="163"/>
                </a:lnTo>
                <a:lnTo>
                  <a:pt x="0" y="24"/>
                </a:lnTo>
                <a:lnTo>
                  <a:pt x="2" y="20"/>
                </a:lnTo>
                <a:lnTo>
                  <a:pt x="4" y="18"/>
                </a:lnTo>
                <a:lnTo>
                  <a:pt x="8" y="16"/>
                </a:lnTo>
                <a:close/>
                <a:moveTo>
                  <a:pt x="118" y="0"/>
                </a:moveTo>
                <a:lnTo>
                  <a:pt x="124" y="0"/>
                </a:lnTo>
                <a:lnTo>
                  <a:pt x="126" y="4"/>
                </a:lnTo>
                <a:lnTo>
                  <a:pt x="128" y="8"/>
                </a:lnTo>
                <a:lnTo>
                  <a:pt x="128" y="24"/>
                </a:lnTo>
                <a:lnTo>
                  <a:pt x="126" y="28"/>
                </a:lnTo>
                <a:lnTo>
                  <a:pt x="124" y="32"/>
                </a:lnTo>
                <a:lnTo>
                  <a:pt x="118" y="32"/>
                </a:lnTo>
                <a:lnTo>
                  <a:pt x="114" y="32"/>
                </a:lnTo>
                <a:lnTo>
                  <a:pt x="112" y="28"/>
                </a:lnTo>
                <a:lnTo>
                  <a:pt x="110" y="24"/>
                </a:lnTo>
                <a:lnTo>
                  <a:pt x="110" y="8"/>
                </a:lnTo>
                <a:lnTo>
                  <a:pt x="112" y="4"/>
                </a:lnTo>
                <a:lnTo>
                  <a:pt x="114" y="0"/>
                </a:lnTo>
                <a:lnTo>
                  <a:pt x="118" y="0"/>
                </a:lnTo>
                <a:close/>
                <a:moveTo>
                  <a:pt x="78" y="0"/>
                </a:moveTo>
                <a:lnTo>
                  <a:pt x="82" y="0"/>
                </a:lnTo>
                <a:lnTo>
                  <a:pt x="86" y="4"/>
                </a:lnTo>
                <a:lnTo>
                  <a:pt x="86" y="8"/>
                </a:lnTo>
                <a:lnTo>
                  <a:pt x="86" y="24"/>
                </a:lnTo>
                <a:lnTo>
                  <a:pt x="86" y="28"/>
                </a:lnTo>
                <a:lnTo>
                  <a:pt x="82" y="32"/>
                </a:lnTo>
                <a:lnTo>
                  <a:pt x="78" y="32"/>
                </a:lnTo>
                <a:lnTo>
                  <a:pt x="75" y="32"/>
                </a:lnTo>
                <a:lnTo>
                  <a:pt x="71" y="28"/>
                </a:lnTo>
                <a:lnTo>
                  <a:pt x="71" y="24"/>
                </a:lnTo>
                <a:lnTo>
                  <a:pt x="71" y="8"/>
                </a:lnTo>
                <a:lnTo>
                  <a:pt x="71" y="4"/>
                </a:lnTo>
                <a:lnTo>
                  <a:pt x="75" y="0"/>
                </a:lnTo>
                <a:lnTo>
                  <a:pt x="78" y="0"/>
                </a:lnTo>
                <a:close/>
                <a:moveTo>
                  <a:pt x="39" y="0"/>
                </a:moveTo>
                <a:lnTo>
                  <a:pt x="43" y="0"/>
                </a:lnTo>
                <a:lnTo>
                  <a:pt x="45" y="4"/>
                </a:lnTo>
                <a:lnTo>
                  <a:pt x="47" y="8"/>
                </a:lnTo>
                <a:lnTo>
                  <a:pt x="47" y="24"/>
                </a:lnTo>
                <a:lnTo>
                  <a:pt x="45" y="28"/>
                </a:lnTo>
                <a:lnTo>
                  <a:pt x="43" y="32"/>
                </a:lnTo>
                <a:lnTo>
                  <a:pt x="39" y="32"/>
                </a:lnTo>
                <a:lnTo>
                  <a:pt x="33" y="32"/>
                </a:lnTo>
                <a:lnTo>
                  <a:pt x="31" y="28"/>
                </a:lnTo>
                <a:lnTo>
                  <a:pt x="29" y="24"/>
                </a:lnTo>
                <a:lnTo>
                  <a:pt x="29" y="8"/>
                </a:lnTo>
                <a:lnTo>
                  <a:pt x="31" y="4"/>
                </a:lnTo>
                <a:lnTo>
                  <a:pt x="33" y="0"/>
                </a:lnTo>
                <a:lnTo>
                  <a:pt x="39" y="0"/>
                </a:lnTo>
                <a:close/>
              </a:path>
            </a:pathLst>
          </a:custGeom>
          <a:solidFill>
            <a:srgbClr val="E7C606"/>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914377"/>
            <a:endParaRPr lang="en-US" sz="3200" dirty="0">
              <a:solidFill>
                <a:schemeClr val="bg1"/>
              </a:solidFill>
              <a:latin typeface="Impact"/>
              <a:ea typeface="微软雅黑"/>
            </a:endParaRPr>
          </a:p>
        </p:txBody>
      </p:sp>
      <p:sp>
        <p:nvSpPr>
          <p:cNvPr id="420" name="Freeform 234">
            <a:extLst>
              <a:ext uri="{FF2B5EF4-FFF2-40B4-BE49-F238E27FC236}">
                <a16:creationId xmlns:a16="http://schemas.microsoft.com/office/drawing/2014/main" xmlns="" id="{5A1703D8-4A0D-4B5D-87BA-FC93262854FA}"/>
              </a:ext>
            </a:extLst>
          </p:cNvPr>
          <p:cNvSpPr>
            <a:spLocks noChangeAspect="1"/>
          </p:cNvSpPr>
          <p:nvPr/>
        </p:nvSpPr>
        <p:spPr bwMode="auto">
          <a:xfrm>
            <a:off x="6785413" y="3396571"/>
            <a:ext cx="497349" cy="480000"/>
          </a:xfrm>
          <a:custGeom>
            <a:avLst/>
            <a:gdLst>
              <a:gd name="T0" fmla="*/ 94 w 173"/>
              <a:gd name="T1" fmla="*/ 2 h 167"/>
              <a:gd name="T2" fmla="*/ 108 w 173"/>
              <a:gd name="T3" fmla="*/ 7 h 167"/>
              <a:gd name="T4" fmla="*/ 114 w 173"/>
              <a:gd name="T5" fmla="*/ 15 h 167"/>
              <a:gd name="T6" fmla="*/ 118 w 173"/>
              <a:gd name="T7" fmla="*/ 25 h 167"/>
              <a:gd name="T8" fmla="*/ 118 w 173"/>
              <a:gd name="T9" fmla="*/ 37 h 167"/>
              <a:gd name="T10" fmla="*/ 118 w 173"/>
              <a:gd name="T11" fmla="*/ 43 h 167"/>
              <a:gd name="T12" fmla="*/ 120 w 173"/>
              <a:gd name="T13" fmla="*/ 49 h 167"/>
              <a:gd name="T14" fmla="*/ 120 w 173"/>
              <a:gd name="T15" fmla="*/ 55 h 167"/>
              <a:gd name="T16" fmla="*/ 118 w 173"/>
              <a:gd name="T17" fmla="*/ 61 h 167"/>
              <a:gd name="T18" fmla="*/ 116 w 173"/>
              <a:gd name="T19" fmla="*/ 64 h 167"/>
              <a:gd name="T20" fmla="*/ 112 w 173"/>
              <a:gd name="T21" fmla="*/ 72 h 167"/>
              <a:gd name="T22" fmla="*/ 108 w 173"/>
              <a:gd name="T23" fmla="*/ 82 h 167"/>
              <a:gd name="T24" fmla="*/ 106 w 173"/>
              <a:gd name="T25" fmla="*/ 84 h 167"/>
              <a:gd name="T26" fmla="*/ 106 w 173"/>
              <a:gd name="T27" fmla="*/ 100 h 167"/>
              <a:gd name="T28" fmla="*/ 110 w 173"/>
              <a:gd name="T29" fmla="*/ 102 h 167"/>
              <a:gd name="T30" fmla="*/ 118 w 173"/>
              <a:gd name="T31" fmla="*/ 106 h 167"/>
              <a:gd name="T32" fmla="*/ 132 w 173"/>
              <a:gd name="T33" fmla="*/ 112 h 167"/>
              <a:gd name="T34" fmla="*/ 138 w 173"/>
              <a:gd name="T35" fmla="*/ 114 h 167"/>
              <a:gd name="T36" fmla="*/ 142 w 173"/>
              <a:gd name="T37" fmla="*/ 114 h 167"/>
              <a:gd name="T38" fmla="*/ 147 w 173"/>
              <a:gd name="T39" fmla="*/ 116 h 167"/>
              <a:gd name="T40" fmla="*/ 163 w 173"/>
              <a:gd name="T41" fmla="*/ 129 h 167"/>
              <a:gd name="T42" fmla="*/ 173 w 173"/>
              <a:gd name="T43" fmla="*/ 153 h 167"/>
              <a:gd name="T44" fmla="*/ 173 w 173"/>
              <a:gd name="T45" fmla="*/ 159 h 167"/>
              <a:gd name="T46" fmla="*/ 171 w 173"/>
              <a:gd name="T47" fmla="*/ 163 h 167"/>
              <a:gd name="T48" fmla="*/ 165 w 173"/>
              <a:gd name="T49" fmla="*/ 167 h 167"/>
              <a:gd name="T50" fmla="*/ 4 w 173"/>
              <a:gd name="T51" fmla="*/ 165 h 167"/>
              <a:gd name="T52" fmla="*/ 0 w 173"/>
              <a:gd name="T53" fmla="*/ 159 h 167"/>
              <a:gd name="T54" fmla="*/ 0 w 173"/>
              <a:gd name="T55" fmla="*/ 159 h 167"/>
              <a:gd name="T56" fmla="*/ 4 w 173"/>
              <a:gd name="T57" fmla="*/ 143 h 167"/>
              <a:gd name="T58" fmla="*/ 22 w 173"/>
              <a:gd name="T59" fmla="*/ 117 h 167"/>
              <a:gd name="T60" fmla="*/ 30 w 173"/>
              <a:gd name="T61" fmla="*/ 116 h 167"/>
              <a:gd name="T62" fmla="*/ 33 w 173"/>
              <a:gd name="T63" fmla="*/ 114 h 167"/>
              <a:gd name="T64" fmla="*/ 37 w 173"/>
              <a:gd name="T65" fmla="*/ 114 h 167"/>
              <a:gd name="T66" fmla="*/ 47 w 173"/>
              <a:gd name="T67" fmla="*/ 110 h 167"/>
              <a:gd name="T68" fmla="*/ 59 w 173"/>
              <a:gd name="T69" fmla="*/ 104 h 167"/>
              <a:gd name="T70" fmla="*/ 67 w 173"/>
              <a:gd name="T71" fmla="*/ 102 h 167"/>
              <a:gd name="T72" fmla="*/ 67 w 173"/>
              <a:gd name="T73" fmla="*/ 100 h 167"/>
              <a:gd name="T74" fmla="*/ 67 w 173"/>
              <a:gd name="T75" fmla="*/ 84 h 167"/>
              <a:gd name="T76" fmla="*/ 63 w 173"/>
              <a:gd name="T77" fmla="*/ 78 h 167"/>
              <a:gd name="T78" fmla="*/ 59 w 173"/>
              <a:gd name="T79" fmla="*/ 64 h 167"/>
              <a:gd name="T80" fmla="*/ 55 w 173"/>
              <a:gd name="T81" fmla="*/ 62 h 167"/>
              <a:gd name="T82" fmla="*/ 55 w 173"/>
              <a:gd name="T83" fmla="*/ 57 h 167"/>
              <a:gd name="T84" fmla="*/ 53 w 173"/>
              <a:gd name="T85" fmla="*/ 51 h 167"/>
              <a:gd name="T86" fmla="*/ 53 w 173"/>
              <a:gd name="T87" fmla="*/ 45 h 167"/>
              <a:gd name="T88" fmla="*/ 57 w 173"/>
              <a:gd name="T89" fmla="*/ 43 h 167"/>
              <a:gd name="T90" fmla="*/ 55 w 173"/>
              <a:gd name="T91" fmla="*/ 31 h 167"/>
              <a:gd name="T92" fmla="*/ 57 w 173"/>
              <a:gd name="T93" fmla="*/ 19 h 167"/>
              <a:gd name="T94" fmla="*/ 65 w 173"/>
              <a:gd name="T95" fmla="*/ 9 h 167"/>
              <a:gd name="T96" fmla="*/ 79 w 173"/>
              <a:gd name="T97" fmla="*/ 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67">
                <a:moveTo>
                  <a:pt x="86" y="0"/>
                </a:moveTo>
                <a:lnTo>
                  <a:pt x="94" y="2"/>
                </a:lnTo>
                <a:lnTo>
                  <a:pt x="102" y="4"/>
                </a:lnTo>
                <a:lnTo>
                  <a:pt x="108" y="7"/>
                </a:lnTo>
                <a:lnTo>
                  <a:pt x="112" y="11"/>
                </a:lnTo>
                <a:lnTo>
                  <a:pt x="114" y="15"/>
                </a:lnTo>
                <a:lnTo>
                  <a:pt x="116" y="21"/>
                </a:lnTo>
                <a:lnTo>
                  <a:pt x="118" y="25"/>
                </a:lnTo>
                <a:lnTo>
                  <a:pt x="118" y="31"/>
                </a:lnTo>
                <a:lnTo>
                  <a:pt x="118" y="37"/>
                </a:lnTo>
                <a:lnTo>
                  <a:pt x="116" y="43"/>
                </a:lnTo>
                <a:lnTo>
                  <a:pt x="118" y="43"/>
                </a:lnTo>
                <a:lnTo>
                  <a:pt x="120" y="45"/>
                </a:lnTo>
                <a:lnTo>
                  <a:pt x="120" y="49"/>
                </a:lnTo>
                <a:lnTo>
                  <a:pt x="120" y="51"/>
                </a:lnTo>
                <a:lnTo>
                  <a:pt x="120" y="55"/>
                </a:lnTo>
                <a:lnTo>
                  <a:pt x="118" y="57"/>
                </a:lnTo>
                <a:lnTo>
                  <a:pt x="118" y="61"/>
                </a:lnTo>
                <a:lnTo>
                  <a:pt x="118" y="62"/>
                </a:lnTo>
                <a:lnTo>
                  <a:pt x="116" y="64"/>
                </a:lnTo>
                <a:lnTo>
                  <a:pt x="114" y="64"/>
                </a:lnTo>
                <a:lnTo>
                  <a:pt x="112" y="72"/>
                </a:lnTo>
                <a:lnTo>
                  <a:pt x="110" y="78"/>
                </a:lnTo>
                <a:lnTo>
                  <a:pt x="108" y="82"/>
                </a:lnTo>
                <a:lnTo>
                  <a:pt x="106" y="84"/>
                </a:lnTo>
                <a:lnTo>
                  <a:pt x="106" y="84"/>
                </a:lnTo>
                <a:lnTo>
                  <a:pt x="106" y="100"/>
                </a:lnTo>
                <a:lnTo>
                  <a:pt x="106" y="100"/>
                </a:lnTo>
                <a:lnTo>
                  <a:pt x="106" y="102"/>
                </a:lnTo>
                <a:lnTo>
                  <a:pt x="110" y="102"/>
                </a:lnTo>
                <a:lnTo>
                  <a:pt x="114" y="104"/>
                </a:lnTo>
                <a:lnTo>
                  <a:pt x="118" y="106"/>
                </a:lnTo>
                <a:lnTo>
                  <a:pt x="126" y="110"/>
                </a:lnTo>
                <a:lnTo>
                  <a:pt x="132" y="112"/>
                </a:lnTo>
                <a:lnTo>
                  <a:pt x="136" y="114"/>
                </a:lnTo>
                <a:lnTo>
                  <a:pt x="138" y="114"/>
                </a:lnTo>
                <a:lnTo>
                  <a:pt x="140" y="114"/>
                </a:lnTo>
                <a:lnTo>
                  <a:pt x="142" y="114"/>
                </a:lnTo>
                <a:lnTo>
                  <a:pt x="143" y="116"/>
                </a:lnTo>
                <a:lnTo>
                  <a:pt x="147" y="116"/>
                </a:lnTo>
                <a:lnTo>
                  <a:pt x="151" y="117"/>
                </a:lnTo>
                <a:lnTo>
                  <a:pt x="163" y="129"/>
                </a:lnTo>
                <a:lnTo>
                  <a:pt x="169" y="143"/>
                </a:lnTo>
                <a:lnTo>
                  <a:pt x="173" y="153"/>
                </a:lnTo>
                <a:lnTo>
                  <a:pt x="173" y="159"/>
                </a:lnTo>
                <a:lnTo>
                  <a:pt x="173" y="159"/>
                </a:lnTo>
                <a:lnTo>
                  <a:pt x="173" y="159"/>
                </a:lnTo>
                <a:lnTo>
                  <a:pt x="171" y="163"/>
                </a:lnTo>
                <a:lnTo>
                  <a:pt x="169" y="165"/>
                </a:lnTo>
                <a:lnTo>
                  <a:pt x="165" y="167"/>
                </a:lnTo>
                <a:lnTo>
                  <a:pt x="8" y="167"/>
                </a:lnTo>
                <a:lnTo>
                  <a:pt x="4" y="165"/>
                </a:lnTo>
                <a:lnTo>
                  <a:pt x="2" y="163"/>
                </a:lnTo>
                <a:lnTo>
                  <a:pt x="0" y="159"/>
                </a:lnTo>
                <a:lnTo>
                  <a:pt x="0" y="159"/>
                </a:lnTo>
                <a:lnTo>
                  <a:pt x="0" y="159"/>
                </a:lnTo>
                <a:lnTo>
                  <a:pt x="0" y="153"/>
                </a:lnTo>
                <a:lnTo>
                  <a:pt x="4" y="143"/>
                </a:lnTo>
                <a:lnTo>
                  <a:pt x="10" y="129"/>
                </a:lnTo>
                <a:lnTo>
                  <a:pt x="22" y="117"/>
                </a:lnTo>
                <a:lnTo>
                  <a:pt x="26" y="116"/>
                </a:lnTo>
                <a:lnTo>
                  <a:pt x="30" y="116"/>
                </a:lnTo>
                <a:lnTo>
                  <a:pt x="31" y="114"/>
                </a:lnTo>
                <a:lnTo>
                  <a:pt x="33" y="114"/>
                </a:lnTo>
                <a:lnTo>
                  <a:pt x="35" y="114"/>
                </a:lnTo>
                <a:lnTo>
                  <a:pt x="37" y="114"/>
                </a:lnTo>
                <a:lnTo>
                  <a:pt x="41" y="112"/>
                </a:lnTo>
                <a:lnTo>
                  <a:pt x="47" y="110"/>
                </a:lnTo>
                <a:lnTo>
                  <a:pt x="55" y="108"/>
                </a:lnTo>
                <a:lnTo>
                  <a:pt x="59" y="104"/>
                </a:lnTo>
                <a:lnTo>
                  <a:pt x="63" y="104"/>
                </a:lnTo>
                <a:lnTo>
                  <a:pt x="67" y="102"/>
                </a:lnTo>
                <a:lnTo>
                  <a:pt x="67" y="102"/>
                </a:lnTo>
                <a:lnTo>
                  <a:pt x="67" y="100"/>
                </a:lnTo>
                <a:lnTo>
                  <a:pt x="67" y="84"/>
                </a:lnTo>
                <a:lnTo>
                  <a:pt x="67" y="84"/>
                </a:lnTo>
                <a:lnTo>
                  <a:pt x="65" y="82"/>
                </a:lnTo>
                <a:lnTo>
                  <a:pt x="63" y="78"/>
                </a:lnTo>
                <a:lnTo>
                  <a:pt x="61" y="72"/>
                </a:lnTo>
                <a:lnTo>
                  <a:pt x="59" y="64"/>
                </a:lnTo>
                <a:lnTo>
                  <a:pt x="57" y="64"/>
                </a:lnTo>
                <a:lnTo>
                  <a:pt x="55" y="62"/>
                </a:lnTo>
                <a:lnTo>
                  <a:pt x="55" y="61"/>
                </a:lnTo>
                <a:lnTo>
                  <a:pt x="55" y="57"/>
                </a:lnTo>
                <a:lnTo>
                  <a:pt x="53" y="55"/>
                </a:lnTo>
                <a:lnTo>
                  <a:pt x="53" y="51"/>
                </a:lnTo>
                <a:lnTo>
                  <a:pt x="53" y="49"/>
                </a:lnTo>
                <a:lnTo>
                  <a:pt x="53" y="45"/>
                </a:lnTo>
                <a:lnTo>
                  <a:pt x="55" y="43"/>
                </a:lnTo>
                <a:lnTo>
                  <a:pt x="57" y="43"/>
                </a:lnTo>
                <a:lnTo>
                  <a:pt x="55" y="37"/>
                </a:lnTo>
                <a:lnTo>
                  <a:pt x="55" y="31"/>
                </a:lnTo>
                <a:lnTo>
                  <a:pt x="55" y="25"/>
                </a:lnTo>
                <a:lnTo>
                  <a:pt x="57" y="19"/>
                </a:lnTo>
                <a:lnTo>
                  <a:pt x="59" y="13"/>
                </a:lnTo>
                <a:lnTo>
                  <a:pt x="65" y="9"/>
                </a:lnTo>
                <a:lnTo>
                  <a:pt x="71" y="4"/>
                </a:lnTo>
                <a:lnTo>
                  <a:pt x="79" y="2"/>
                </a:lnTo>
                <a:lnTo>
                  <a:pt x="86" y="0"/>
                </a:lnTo>
                <a:close/>
              </a:path>
            </a:pathLst>
          </a:custGeom>
          <a:solidFill>
            <a:srgbClr val="E7C606"/>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914377"/>
            <a:endParaRPr lang="en-US" sz="3200" dirty="0">
              <a:solidFill>
                <a:schemeClr val="bg1"/>
              </a:solidFill>
              <a:latin typeface="Impact"/>
              <a:ea typeface="微软雅黑"/>
            </a:endParaRPr>
          </a:p>
        </p:txBody>
      </p:sp>
      <p:sp>
        <p:nvSpPr>
          <p:cNvPr id="421" name="Freeform 224">
            <a:extLst>
              <a:ext uri="{FF2B5EF4-FFF2-40B4-BE49-F238E27FC236}">
                <a16:creationId xmlns:a16="http://schemas.microsoft.com/office/drawing/2014/main" xmlns="" id="{E702705E-54F0-4B83-A510-BED8AD8BD172}"/>
              </a:ext>
            </a:extLst>
          </p:cNvPr>
          <p:cNvSpPr>
            <a:spLocks noChangeAspect="1" noEditPoints="1"/>
          </p:cNvSpPr>
          <p:nvPr/>
        </p:nvSpPr>
        <p:spPr bwMode="auto">
          <a:xfrm>
            <a:off x="7309830" y="4033626"/>
            <a:ext cx="576000" cy="437760"/>
          </a:xfrm>
          <a:custGeom>
            <a:avLst/>
            <a:gdLst>
              <a:gd name="T0" fmla="*/ 67 w 125"/>
              <a:gd name="T1" fmla="*/ 78 h 95"/>
              <a:gd name="T2" fmla="*/ 93 w 125"/>
              <a:gd name="T3" fmla="*/ 80 h 95"/>
              <a:gd name="T4" fmla="*/ 93 w 125"/>
              <a:gd name="T5" fmla="*/ 74 h 95"/>
              <a:gd name="T6" fmla="*/ 44 w 125"/>
              <a:gd name="T7" fmla="*/ 66 h 95"/>
              <a:gd name="T8" fmla="*/ 40 w 125"/>
              <a:gd name="T9" fmla="*/ 69 h 95"/>
              <a:gd name="T10" fmla="*/ 31 w 125"/>
              <a:gd name="T11" fmla="*/ 68 h 95"/>
              <a:gd name="T12" fmla="*/ 27 w 125"/>
              <a:gd name="T13" fmla="*/ 65 h 95"/>
              <a:gd name="T14" fmla="*/ 20 w 125"/>
              <a:gd name="T15" fmla="*/ 70 h 95"/>
              <a:gd name="T16" fmla="*/ 17 w 125"/>
              <a:gd name="T17" fmla="*/ 77 h 95"/>
              <a:gd name="T18" fmla="*/ 51 w 125"/>
              <a:gd name="T19" fmla="*/ 80 h 95"/>
              <a:gd name="T20" fmla="*/ 54 w 125"/>
              <a:gd name="T21" fmla="*/ 76 h 95"/>
              <a:gd name="T22" fmla="*/ 50 w 125"/>
              <a:gd name="T23" fmla="*/ 69 h 95"/>
              <a:gd name="T24" fmla="*/ 69 w 125"/>
              <a:gd name="T25" fmla="*/ 65 h 95"/>
              <a:gd name="T26" fmla="*/ 92 w 125"/>
              <a:gd name="T27" fmla="*/ 69 h 95"/>
              <a:gd name="T28" fmla="*/ 92 w 125"/>
              <a:gd name="T29" fmla="*/ 65 h 95"/>
              <a:gd name="T30" fmla="*/ 67 w 125"/>
              <a:gd name="T31" fmla="*/ 57 h 95"/>
              <a:gd name="T32" fmla="*/ 95 w 125"/>
              <a:gd name="T33" fmla="*/ 59 h 95"/>
              <a:gd name="T34" fmla="*/ 70 w 125"/>
              <a:gd name="T35" fmla="*/ 53 h 95"/>
              <a:gd name="T36" fmla="*/ 67 w 125"/>
              <a:gd name="T37" fmla="*/ 44 h 95"/>
              <a:gd name="T38" fmla="*/ 104 w 125"/>
              <a:gd name="T39" fmla="*/ 48 h 95"/>
              <a:gd name="T40" fmla="*/ 108 w 125"/>
              <a:gd name="T41" fmla="*/ 43 h 95"/>
              <a:gd name="T42" fmla="*/ 36 w 125"/>
              <a:gd name="T43" fmla="*/ 40 h 95"/>
              <a:gd name="T44" fmla="*/ 27 w 125"/>
              <a:gd name="T45" fmla="*/ 52 h 95"/>
              <a:gd name="T46" fmla="*/ 36 w 125"/>
              <a:gd name="T47" fmla="*/ 62 h 95"/>
              <a:gd name="T48" fmla="*/ 45 w 125"/>
              <a:gd name="T49" fmla="*/ 52 h 95"/>
              <a:gd name="T50" fmla="*/ 36 w 125"/>
              <a:gd name="T51" fmla="*/ 40 h 95"/>
              <a:gd name="T52" fmla="*/ 23 w 125"/>
              <a:gd name="T53" fmla="*/ 9 h 95"/>
              <a:gd name="T54" fmla="*/ 27 w 125"/>
              <a:gd name="T55" fmla="*/ 22 h 95"/>
              <a:gd name="T56" fmla="*/ 31 w 125"/>
              <a:gd name="T57" fmla="*/ 18 h 95"/>
              <a:gd name="T58" fmla="*/ 27 w 125"/>
              <a:gd name="T59" fmla="*/ 4 h 95"/>
              <a:gd name="T60" fmla="*/ 96 w 125"/>
              <a:gd name="T61" fmla="*/ 6 h 95"/>
              <a:gd name="T62" fmla="*/ 97 w 125"/>
              <a:gd name="T63" fmla="*/ 22 h 95"/>
              <a:gd name="T64" fmla="*/ 104 w 125"/>
              <a:gd name="T65" fmla="*/ 21 h 95"/>
              <a:gd name="T66" fmla="*/ 101 w 125"/>
              <a:gd name="T67" fmla="*/ 5 h 95"/>
              <a:gd name="T68" fmla="*/ 31 w 125"/>
              <a:gd name="T69" fmla="*/ 0 h 95"/>
              <a:gd name="T70" fmla="*/ 36 w 125"/>
              <a:gd name="T71" fmla="*/ 2 h 95"/>
              <a:gd name="T72" fmla="*/ 38 w 125"/>
              <a:gd name="T73" fmla="*/ 11 h 95"/>
              <a:gd name="T74" fmla="*/ 45 w 125"/>
              <a:gd name="T75" fmla="*/ 13 h 95"/>
              <a:gd name="T76" fmla="*/ 86 w 125"/>
              <a:gd name="T77" fmla="*/ 13 h 95"/>
              <a:gd name="T78" fmla="*/ 91 w 125"/>
              <a:gd name="T79" fmla="*/ 4 h 95"/>
              <a:gd name="T80" fmla="*/ 95 w 125"/>
              <a:gd name="T81" fmla="*/ 0 h 95"/>
              <a:gd name="T82" fmla="*/ 108 w 125"/>
              <a:gd name="T83" fmla="*/ 1 h 95"/>
              <a:gd name="T84" fmla="*/ 109 w 125"/>
              <a:gd name="T85" fmla="*/ 9 h 95"/>
              <a:gd name="T86" fmla="*/ 116 w 125"/>
              <a:gd name="T87" fmla="*/ 13 h 95"/>
              <a:gd name="T88" fmla="*/ 124 w 125"/>
              <a:gd name="T89" fmla="*/ 17 h 95"/>
              <a:gd name="T90" fmla="*/ 125 w 125"/>
              <a:gd name="T91" fmla="*/ 22 h 95"/>
              <a:gd name="T92" fmla="*/ 122 w 125"/>
              <a:gd name="T93" fmla="*/ 94 h 95"/>
              <a:gd name="T94" fmla="*/ 116 w 125"/>
              <a:gd name="T95" fmla="*/ 95 h 95"/>
              <a:gd name="T96" fmla="*/ 2 w 125"/>
              <a:gd name="T97" fmla="*/ 93 h 95"/>
              <a:gd name="T98" fmla="*/ 0 w 125"/>
              <a:gd name="T99" fmla="*/ 86 h 95"/>
              <a:gd name="T100" fmla="*/ 4 w 125"/>
              <a:gd name="T101" fmla="*/ 14 h 95"/>
              <a:gd name="T102" fmla="*/ 10 w 125"/>
              <a:gd name="T103" fmla="*/ 13 h 95"/>
              <a:gd name="T104" fmla="*/ 17 w 125"/>
              <a:gd name="T105" fmla="*/ 10 h 95"/>
              <a:gd name="T106" fmla="*/ 17 w 125"/>
              <a:gd name="T107" fmla="*/ 1 h 95"/>
              <a:gd name="T108" fmla="*/ 21 w 125"/>
              <a:gd name="T10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5" h="95">
                <a:moveTo>
                  <a:pt x="70" y="74"/>
                </a:moveTo>
                <a:lnTo>
                  <a:pt x="69" y="76"/>
                </a:lnTo>
                <a:lnTo>
                  <a:pt x="67" y="77"/>
                </a:lnTo>
                <a:lnTo>
                  <a:pt x="67" y="78"/>
                </a:lnTo>
                <a:lnTo>
                  <a:pt x="69" y="80"/>
                </a:lnTo>
                <a:lnTo>
                  <a:pt x="70" y="80"/>
                </a:lnTo>
                <a:lnTo>
                  <a:pt x="93" y="80"/>
                </a:lnTo>
                <a:lnTo>
                  <a:pt x="93" y="80"/>
                </a:lnTo>
                <a:lnTo>
                  <a:pt x="95" y="78"/>
                </a:lnTo>
                <a:lnTo>
                  <a:pt x="95" y="77"/>
                </a:lnTo>
                <a:lnTo>
                  <a:pt x="95" y="76"/>
                </a:lnTo>
                <a:lnTo>
                  <a:pt x="93" y="74"/>
                </a:lnTo>
                <a:lnTo>
                  <a:pt x="70" y="74"/>
                </a:lnTo>
                <a:close/>
                <a:moveTo>
                  <a:pt x="46" y="65"/>
                </a:moveTo>
                <a:lnTo>
                  <a:pt x="45" y="65"/>
                </a:lnTo>
                <a:lnTo>
                  <a:pt x="44" y="66"/>
                </a:lnTo>
                <a:lnTo>
                  <a:pt x="42" y="66"/>
                </a:lnTo>
                <a:lnTo>
                  <a:pt x="42" y="66"/>
                </a:lnTo>
                <a:lnTo>
                  <a:pt x="41" y="68"/>
                </a:lnTo>
                <a:lnTo>
                  <a:pt x="40" y="69"/>
                </a:lnTo>
                <a:lnTo>
                  <a:pt x="37" y="69"/>
                </a:lnTo>
                <a:lnTo>
                  <a:pt x="34" y="69"/>
                </a:lnTo>
                <a:lnTo>
                  <a:pt x="32" y="69"/>
                </a:lnTo>
                <a:lnTo>
                  <a:pt x="31" y="68"/>
                </a:lnTo>
                <a:lnTo>
                  <a:pt x="29" y="66"/>
                </a:lnTo>
                <a:lnTo>
                  <a:pt x="29" y="66"/>
                </a:lnTo>
                <a:lnTo>
                  <a:pt x="28" y="66"/>
                </a:lnTo>
                <a:lnTo>
                  <a:pt x="27" y="65"/>
                </a:lnTo>
                <a:lnTo>
                  <a:pt x="25" y="65"/>
                </a:lnTo>
                <a:lnTo>
                  <a:pt x="23" y="66"/>
                </a:lnTo>
                <a:lnTo>
                  <a:pt x="21" y="69"/>
                </a:lnTo>
                <a:lnTo>
                  <a:pt x="20" y="70"/>
                </a:lnTo>
                <a:lnTo>
                  <a:pt x="19" y="72"/>
                </a:lnTo>
                <a:lnTo>
                  <a:pt x="19" y="73"/>
                </a:lnTo>
                <a:lnTo>
                  <a:pt x="17" y="76"/>
                </a:lnTo>
                <a:lnTo>
                  <a:pt x="17" y="77"/>
                </a:lnTo>
                <a:lnTo>
                  <a:pt x="19" y="78"/>
                </a:lnTo>
                <a:lnTo>
                  <a:pt x="20" y="80"/>
                </a:lnTo>
                <a:lnTo>
                  <a:pt x="20" y="80"/>
                </a:lnTo>
                <a:lnTo>
                  <a:pt x="51" y="80"/>
                </a:lnTo>
                <a:lnTo>
                  <a:pt x="51" y="80"/>
                </a:lnTo>
                <a:lnTo>
                  <a:pt x="53" y="78"/>
                </a:lnTo>
                <a:lnTo>
                  <a:pt x="54" y="77"/>
                </a:lnTo>
                <a:lnTo>
                  <a:pt x="54" y="76"/>
                </a:lnTo>
                <a:lnTo>
                  <a:pt x="53" y="73"/>
                </a:lnTo>
                <a:lnTo>
                  <a:pt x="53" y="72"/>
                </a:lnTo>
                <a:lnTo>
                  <a:pt x="51" y="70"/>
                </a:lnTo>
                <a:lnTo>
                  <a:pt x="50" y="69"/>
                </a:lnTo>
                <a:lnTo>
                  <a:pt x="49" y="66"/>
                </a:lnTo>
                <a:lnTo>
                  <a:pt x="46" y="65"/>
                </a:lnTo>
                <a:close/>
                <a:moveTo>
                  <a:pt x="70" y="65"/>
                </a:moveTo>
                <a:lnTo>
                  <a:pt x="69" y="65"/>
                </a:lnTo>
                <a:lnTo>
                  <a:pt x="67" y="66"/>
                </a:lnTo>
                <a:lnTo>
                  <a:pt x="69" y="69"/>
                </a:lnTo>
                <a:lnTo>
                  <a:pt x="70" y="69"/>
                </a:lnTo>
                <a:lnTo>
                  <a:pt x="92" y="69"/>
                </a:lnTo>
                <a:lnTo>
                  <a:pt x="95" y="69"/>
                </a:lnTo>
                <a:lnTo>
                  <a:pt x="95" y="66"/>
                </a:lnTo>
                <a:lnTo>
                  <a:pt x="95" y="65"/>
                </a:lnTo>
                <a:lnTo>
                  <a:pt x="92" y="65"/>
                </a:lnTo>
                <a:lnTo>
                  <a:pt x="70" y="65"/>
                </a:lnTo>
                <a:close/>
                <a:moveTo>
                  <a:pt x="70" y="53"/>
                </a:moveTo>
                <a:lnTo>
                  <a:pt x="69" y="55"/>
                </a:lnTo>
                <a:lnTo>
                  <a:pt x="67" y="57"/>
                </a:lnTo>
                <a:lnTo>
                  <a:pt x="69" y="59"/>
                </a:lnTo>
                <a:lnTo>
                  <a:pt x="70" y="59"/>
                </a:lnTo>
                <a:lnTo>
                  <a:pt x="92" y="59"/>
                </a:lnTo>
                <a:lnTo>
                  <a:pt x="95" y="59"/>
                </a:lnTo>
                <a:lnTo>
                  <a:pt x="95" y="57"/>
                </a:lnTo>
                <a:lnTo>
                  <a:pt x="95" y="55"/>
                </a:lnTo>
                <a:lnTo>
                  <a:pt x="92" y="53"/>
                </a:lnTo>
                <a:lnTo>
                  <a:pt x="70" y="53"/>
                </a:lnTo>
                <a:close/>
                <a:moveTo>
                  <a:pt x="72" y="40"/>
                </a:moveTo>
                <a:lnTo>
                  <a:pt x="70" y="42"/>
                </a:lnTo>
                <a:lnTo>
                  <a:pt x="69" y="43"/>
                </a:lnTo>
                <a:lnTo>
                  <a:pt x="67" y="44"/>
                </a:lnTo>
                <a:lnTo>
                  <a:pt x="69" y="47"/>
                </a:lnTo>
                <a:lnTo>
                  <a:pt x="70" y="48"/>
                </a:lnTo>
                <a:lnTo>
                  <a:pt x="72" y="48"/>
                </a:lnTo>
                <a:lnTo>
                  <a:pt x="104" y="48"/>
                </a:lnTo>
                <a:lnTo>
                  <a:pt x="106" y="48"/>
                </a:lnTo>
                <a:lnTo>
                  <a:pt x="108" y="47"/>
                </a:lnTo>
                <a:lnTo>
                  <a:pt x="109" y="44"/>
                </a:lnTo>
                <a:lnTo>
                  <a:pt x="108" y="43"/>
                </a:lnTo>
                <a:lnTo>
                  <a:pt x="106" y="42"/>
                </a:lnTo>
                <a:lnTo>
                  <a:pt x="104" y="40"/>
                </a:lnTo>
                <a:lnTo>
                  <a:pt x="72" y="40"/>
                </a:lnTo>
                <a:close/>
                <a:moveTo>
                  <a:pt x="36" y="40"/>
                </a:moveTo>
                <a:lnTo>
                  <a:pt x="32" y="42"/>
                </a:lnTo>
                <a:lnTo>
                  <a:pt x="29" y="44"/>
                </a:lnTo>
                <a:lnTo>
                  <a:pt x="27" y="47"/>
                </a:lnTo>
                <a:lnTo>
                  <a:pt x="27" y="52"/>
                </a:lnTo>
                <a:lnTo>
                  <a:pt x="27" y="56"/>
                </a:lnTo>
                <a:lnTo>
                  <a:pt x="29" y="60"/>
                </a:lnTo>
                <a:lnTo>
                  <a:pt x="32" y="61"/>
                </a:lnTo>
                <a:lnTo>
                  <a:pt x="36" y="62"/>
                </a:lnTo>
                <a:lnTo>
                  <a:pt x="38" y="61"/>
                </a:lnTo>
                <a:lnTo>
                  <a:pt x="42" y="60"/>
                </a:lnTo>
                <a:lnTo>
                  <a:pt x="44" y="56"/>
                </a:lnTo>
                <a:lnTo>
                  <a:pt x="45" y="52"/>
                </a:lnTo>
                <a:lnTo>
                  <a:pt x="44" y="47"/>
                </a:lnTo>
                <a:lnTo>
                  <a:pt x="42" y="44"/>
                </a:lnTo>
                <a:lnTo>
                  <a:pt x="38" y="42"/>
                </a:lnTo>
                <a:lnTo>
                  <a:pt x="36" y="40"/>
                </a:lnTo>
                <a:close/>
                <a:moveTo>
                  <a:pt x="27" y="4"/>
                </a:moveTo>
                <a:lnTo>
                  <a:pt x="24" y="5"/>
                </a:lnTo>
                <a:lnTo>
                  <a:pt x="23" y="6"/>
                </a:lnTo>
                <a:lnTo>
                  <a:pt x="23" y="9"/>
                </a:lnTo>
                <a:lnTo>
                  <a:pt x="23" y="18"/>
                </a:lnTo>
                <a:lnTo>
                  <a:pt x="23" y="21"/>
                </a:lnTo>
                <a:lnTo>
                  <a:pt x="24" y="22"/>
                </a:lnTo>
                <a:lnTo>
                  <a:pt x="27" y="22"/>
                </a:lnTo>
                <a:lnTo>
                  <a:pt x="27" y="22"/>
                </a:lnTo>
                <a:lnTo>
                  <a:pt x="29" y="22"/>
                </a:lnTo>
                <a:lnTo>
                  <a:pt x="31" y="21"/>
                </a:lnTo>
                <a:lnTo>
                  <a:pt x="31" y="18"/>
                </a:lnTo>
                <a:lnTo>
                  <a:pt x="31" y="9"/>
                </a:lnTo>
                <a:lnTo>
                  <a:pt x="31" y="6"/>
                </a:lnTo>
                <a:lnTo>
                  <a:pt x="29" y="5"/>
                </a:lnTo>
                <a:lnTo>
                  <a:pt x="27" y="4"/>
                </a:lnTo>
                <a:lnTo>
                  <a:pt x="27" y="4"/>
                </a:lnTo>
                <a:close/>
                <a:moveTo>
                  <a:pt x="99" y="4"/>
                </a:moveTo>
                <a:lnTo>
                  <a:pt x="97" y="5"/>
                </a:lnTo>
                <a:lnTo>
                  <a:pt x="96" y="6"/>
                </a:lnTo>
                <a:lnTo>
                  <a:pt x="95" y="9"/>
                </a:lnTo>
                <a:lnTo>
                  <a:pt x="95" y="18"/>
                </a:lnTo>
                <a:lnTo>
                  <a:pt x="96" y="21"/>
                </a:lnTo>
                <a:lnTo>
                  <a:pt x="97" y="22"/>
                </a:lnTo>
                <a:lnTo>
                  <a:pt x="100" y="22"/>
                </a:lnTo>
                <a:lnTo>
                  <a:pt x="100" y="22"/>
                </a:lnTo>
                <a:lnTo>
                  <a:pt x="103" y="22"/>
                </a:lnTo>
                <a:lnTo>
                  <a:pt x="104" y="21"/>
                </a:lnTo>
                <a:lnTo>
                  <a:pt x="104" y="18"/>
                </a:lnTo>
                <a:lnTo>
                  <a:pt x="104" y="9"/>
                </a:lnTo>
                <a:lnTo>
                  <a:pt x="104" y="6"/>
                </a:lnTo>
                <a:lnTo>
                  <a:pt x="101" y="5"/>
                </a:lnTo>
                <a:lnTo>
                  <a:pt x="100" y="4"/>
                </a:lnTo>
                <a:lnTo>
                  <a:pt x="99" y="4"/>
                </a:lnTo>
                <a:close/>
                <a:moveTo>
                  <a:pt x="21" y="0"/>
                </a:moveTo>
                <a:lnTo>
                  <a:pt x="31" y="0"/>
                </a:lnTo>
                <a:lnTo>
                  <a:pt x="33" y="0"/>
                </a:lnTo>
                <a:lnTo>
                  <a:pt x="34" y="1"/>
                </a:lnTo>
                <a:lnTo>
                  <a:pt x="36" y="2"/>
                </a:lnTo>
                <a:lnTo>
                  <a:pt x="36" y="2"/>
                </a:lnTo>
                <a:lnTo>
                  <a:pt x="36" y="4"/>
                </a:lnTo>
                <a:lnTo>
                  <a:pt x="36" y="9"/>
                </a:lnTo>
                <a:lnTo>
                  <a:pt x="36" y="10"/>
                </a:lnTo>
                <a:lnTo>
                  <a:pt x="38" y="11"/>
                </a:lnTo>
                <a:lnTo>
                  <a:pt x="40" y="13"/>
                </a:lnTo>
                <a:lnTo>
                  <a:pt x="42" y="13"/>
                </a:lnTo>
                <a:lnTo>
                  <a:pt x="44" y="13"/>
                </a:lnTo>
                <a:lnTo>
                  <a:pt x="45" y="13"/>
                </a:lnTo>
                <a:lnTo>
                  <a:pt x="82" y="13"/>
                </a:lnTo>
                <a:lnTo>
                  <a:pt x="82" y="13"/>
                </a:lnTo>
                <a:lnTo>
                  <a:pt x="84" y="13"/>
                </a:lnTo>
                <a:lnTo>
                  <a:pt x="86" y="13"/>
                </a:lnTo>
                <a:lnTo>
                  <a:pt x="88" y="11"/>
                </a:lnTo>
                <a:lnTo>
                  <a:pt x="89" y="10"/>
                </a:lnTo>
                <a:lnTo>
                  <a:pt x="91" y="9"/>
                </a:lnTo>
                <a:lnTo>
                  <a:pt x="91" y="4"/>
                </a:lnTo>
                <a:lnTo>
                  <a:pt x="91" y="2"/>
                </a:lnTo>
                <a:lnTo>
                  <a:pt x="92" y="1"/>
                </a:lnTo>
                <a:lnTo>
                  <a:pt x="93" y="0"/>
                </a:lnTo>
                <a:lnTo>
                  <a:pt x="95" y="0"/>
                </a:lnTo>
                <a:lnTo>
                  <a:pt x="95" y="0"/>
                </a:lnTo>
                <a:lnTo>
                  <a:pt x="104" y="0"/>
                </a:lnTo>
                <a:lnTo>
                  <a:pt x="105" y="0"/>
                </a:lnTo>
                <a:lnTo>
                  <a:pt x="108" y="1"/>
                </a:lnTo>
                <a:lnTo>
                  <a:pt x="108" y="2"/>
                </a:lnTo>
                <a:lnTo>
                  <a:pt x="109" y="4"/>
                </a:lnTo>
                <a:lnTo>
                  <a:pt x="109" y="4"/>
                </a:lnTo>
                <a:lnTo>
                  <a:pt x="109" y="9"/>
                </a:lnTo>
                <a:lnTo>
                  <a:pt x="109" y="10"/>
                </a:lnTo>
                <a:lnTo>
                  <a:pt x="112" y="11"/>
                </a:lnTo>
                <a:lnTo>
                  <a:pt x="113" y="13"/>
                </a:lnTo>
                <a:lnTo>
                  <a:pt x="116" y="13"/>
                </a:lnTo>
                <a:lnTo>
                  <a:pt x="116" y="13"/>
                </a:lnTo>
                <a:lnTo>
                  <a:pt x="120" y="13"/>
                </a:lnTo>
                <a:lnTo>
                  <a:pt x="122" y="14"/>
                </a:lnTo>
                <a:lnTo>
                  <a:pt x="124" y="17"/>
                </a:lnTo>
                <a:lnTo>
                  <a:pt x="125" y="18"/>
                </a:lnTo>
                <a:lnTo>
                  <a:pt x="125" y="19"/>
                </a:lnTo>
                <a:lnTo>
                  <a:pt x="125" y="21"/>
                </a:lnTo>
                <a:lnTo>
                  <a:pt x="125" y="22"/>
                </a:lnTo>
                <a:lnTo>
                  <a:pt x="125" y="87"/>
                </a:lnTo>
                <a:lnTo>
                  <a:pt x="125" y="90"/>
                </a:lnTo>
                <a:lnTo>
                  <a:pt x="124" y="93"/>
                </a:lnTo>
                <a:lnTo>
                  <a:pt x="122" y="94"/>
                </a:lnTo>
                <a:lnTo>
                  <a:pt x="120" y="95"/>
                </a:lnTo>
                <a:lnTo>
                  <a:pt x="117" y="95"/>
                </a:lnTo>
                <a:lnTo>
                  <a:pt x="116" y="95"/>
                </a:lnTo>
                <a:lnTo>
                  <a:pt x="116" y="95"/>
                </a:lnTo>
                <a:lnTo>
                  <a:pt x="10" y="95"/>
                </a:lnTo>
                <a:lnTo>
                  <a:pt x="6" y="95"/>
                </a:lnTo>
                <a:lnTo>
                  <a:pt x="4" y="94"/>
                </a:lnTo>
                <a:lnTo>
                  <a:pt x="2" y="93"/>
                </a:lnTo>
                <a:lnTo>
                  <a:pt x="2" y="90"/>
                </a:lnTo>
                <a:lnTo>
                  <a:pt x="0" y="89"/>
                </a:lnTo>
                <a:lnTo>
                  <a:pt x="0" y="87"/>
                </a:lnTo>
                <a:lnTo>
                  <a:pt x="0" y="86"/>
                </a:lnTo>
                <a:lnTo>
                  <a:pt x="0" y="22"/>
                </a:lnTo>
                <a:lnTo>
                  <a:pt x="0" y="18"/>
                </a:lnTo>
                <a:lnTo>
                  <a:pt x="2" y="15"/>
                </a:lnTo>
                <a:lnTo>
                  <a:pt x="4" y="14"/>
                </a:lnTo>
                <a:lnTo>
                  <a:pt x="6" y="13"/>
                </a:lnTo>
                <a:lnTo>
                  <a:pt x="8" y="13"/>
                </a:lnTo>
                <a:lnTo>
                  <a:pt x="10" y="13"/>
                </a:lnTo>
                <a:lnTo>
                  <a:pt x="10" y="13"/>
                </a:lnTo>
                <a:lnTo>
                  <a:pt x="14" y="13"/>
                </a:lnTo>
                <a:lnTo>
                  <a:pt x="16" y="11"/>
                </a:lnTo>
                <a:lnTo>
                  <a:pt x="17" y="11"/>
                </a:lnTo>
                <a:lnTo>
                  <a:pt x="17" y="10"/>
                </a:lnTo>
                <a:lnTo>
                  <a:pt x="17" y="9"/>
                </a:lnTo>
                <a:lnTo>
                  <a:pt x="17" y="9"/>
                </a:lnTo>
                <a:lnTo>
                  <a:pt x="17" y="4"/>
                </a:lnTo>
                <a:lnTo>
                  <a:pt x="17" y="1"/>
                </a:lnTo>
                <a:lnTo>
                  <a:pt x="19" y="0"/>
                </a:lnTo>
                <a:lnTo>
                  <a:pt x="20" y="0"/>
                </a:lnTo>
                <a:lnTo>
                  <a:pt x="21" y="0"/>
                </a:lnTo>
                <a:lnTo>
                  <a:pt x="21" y="0"/>
                </a:lnTo>
                <a:close/>
              </a:path>
            </a:pathLst>
          </a:custGeom>
          <a:solidFill>
            <a:srgbClr val="E7C606"/>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914377"/>
            <a:endParaRPr lang="zh-CN" altLang="en-US" sz="3200">
              <a:solidFill>
                <a:schemeClr val="bg1"/>
              </a:solidFill>
              <a:latin typeface="Impact"/>
              <a:ea typeface="微软雅黑"/>
            </a:endParaRPr>
          </a:p>
        </p:txBody>
      </p:sp>
      <p:sp>
        <p:nvSpPr>
          <p:cNvPr id="422" name="文本框 8">
            <a:extLst>
              <a:ext uri="{FF2B5EF4-FFF2-40B4-BE49-F238E27FC236}">
                <a16:creationId xmlns:a16="http://schemas.microsoft.com/office/drawing/2014/main" xmlns="" id="{7D374071-066C-45C9-8497-7145567313FB}"/>
              </a:ext>
            </a:extLst>
          </p:cNvPr>
          <p:cNvSpPr txBox="1"/>
          <p:nvPr/>
        </p:nvSpPr>
        <p:spPr>
          <a:xfrm>
            <a:off x="7362135" y="3295262"/>
            <a:ext cx="2850523"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solidFill>
                <a:latin typeface="Impact"/>
                <a:ea typeface="微软雅黑"/>
              </a:rPr>
              <a:t>标题数字等都可以通过点击和重新输入进行更改</a:t>
            </a:r>
          </a:p>
        </p:txBody>
      </p:sp>
      <p:sp>
        <p:nvSpPr>
          <p:cNvPr id="423" name="文本框 8">
            <a:extLst>
              <a:ext uri="{FF2B5EF4-FFF2-40B4-BE49-F238E27FC236}">
                <a16:creationId xmlns:a16="http://schemas.microsoft.com/office/drawing/2014/main" xmlns="" id="{3B5B5231-2C1A-41A0-9D20-753617570502}"/>
              </a:ext>
            </a:extLst>
          </p:cNvPr>
          <p:cNvSpPr txBox="1"/>
          <p:nvPr/>
        </p:nvSpPr>
        <p:spPr>
          <a:xfrm>
            <a:off x="7957444" y="3907998"/>
            <a:ext cx="2850523"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solidFill>
                <a:latin typeface="Impact"/>
                <a:ea typeface="微软雅黑"/>
              </a:rPr>
              <a:t>标题数字等都可以通过点击和重新输入进行更改</a:t>
            </a:r>
          </a:p>
        </p:txBody>
      </p:sp>
      <p:sp>
        <p:nvSpPr>
          <p:cNvPr id="424" name="文本框 8">
            <a:extLst>
              <a:ext uri="{FF2B5EF4-FFF2-40B4-BE49-F238E27FC236}">
                <a16:creationId xmlns:a16="http://schemas.microsoft.com/office/drawing/2014/main" xmlns="" id="{37574D17-F6E3-461A-A83A-C796D79D0E62}"/>
              </a:ext>
            </a:extLst>
          </p:cNvPr>
          <p:cNvSpPr txBox="1"/>
          <p:nvPr/>
        </p:nvSpPr>
        <p:spPr>
          <a:xfrm>
            <a:off x="6619711" y="4550337"/>
            <a:ext cx="2850523"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solidFill>
                <a:latin typeface="Impact"/>
                <a:ea typeface="微软雅黑"/>
              </a:rPr>
              <a:t>标题数字等都可以通过点击和重新输入进行更改</a:t>
            </a:r>
          </a:p>
        </p:txBody>
      </p:sp>
      <p:sp>
        <p:nvSpPr>
          <p:cNvPr id="425" name="文本框 8">
            <a:extLst>
              <a:ext uri="{FF2B5EF4-FFF2-40B4-BE49-F238E27FC236}">
                <a16:creationId xmlns:a16="http://schemas.microsoft.com/office/drawing/2014/main" xmlns="" id="{9ACE5310-1E19-4A9D-838B-0AC6092D46E7}"/>
              </a:ext>
            </a:extLst>
          </p:cNvPr>
          <p:cNvSpPr txBox="1"/>
          <p:nvPr/>
        </p:nvSpPr>
        <p:spPr>
          <a:xfrm>
            <a:off x="6819822" y="5194668"/>
            <a:ext cx="2850523" cy="6256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333" dirty="0">
                <a:solidFill>
                  <a:schemeClr val="bg1"/>
                </a:solidFill>
                <a:latin typeface="Impact"/>
                <a:ea typeface="微软雅黑"/>
              </a:rPr>
              <a:t>标题数字等都可以通过点击和重新输入进行更改</a:t>
            </a:r>
          </a:p>
        </p:txBody>
      </p:sp>
      <p:sp>
        <p:nvSpPr>
          <p:cNvPr id="426" name="矩形 425">
            <a:extLst>
              <a:ext uri="{FF2B5EF4-FFF2-40B4-BE49-F238E27FC236}">
                <a16:creationId xmlns:a16="http://schemas.microsoft.com/office/drawing/2014/main" xmlns="" id="{F152345A-3D70-4BD4-9772-D6CC33046C8B}"/>
              </a:ext>
            </a:extLst>
          </p:cNvPr>
          <p:cNvSpPr/>
          <p:nvPr/>
        </p:nvSpPr>
        <p:spPr>
          <a:xfrm>
            <a:off x="5048816" y="3368692"/>
            <a:ext cx="1168910" cy="523348"/>
          </a:xfrm>
          <a:prstGeom prst="rect">
            <a:avLst/>
          </a:prstGeom>
        </p:spPr>
        <p:txBody>
          <a:bodyPr wrap="none">
            <a:spAutoFit/>
          </a:bodyPr>
          <a:lstStyle/>
          <a:p>
            <a:pPr algn="r" defTabSz="914377">
              <a:lnSpc>
                <a:spcPct val="150000"/>
              </a:lnSpc>
            </a:pPr>
            <a:r>
              <a:rPr lang="en-US" altLang="zh-CN" sz="1867" dirty="0">
                <a:solidFill>
                  <a:schemeClr val="bg1"/>
                </a:solidFill>
                <a:latin typeface="Impact"/>
                <a:ea typeface="微软雅黑"/>
              </a:rPr>
              <a:t>TEXT   60%</a:t>
            </a:r>
          </a:p>
        </p:txBody>
      </p:sp>
      <p:sp>
        <p:nvSpPr>
          <p:cNvPr id="427" name="矩形 426">
            <a:extLst>
              <a:ext uri="{FF2B5EF4-FFF2-40B4-BE49-F238E27FC236}">
                <a16:creationId xmlns:a16="http://schemas.microsoft.com/office/drawing/2014/main" xmlns="" id="{1814CF8F-3A6F-4964-87F7-05DC5C8BECA2}"/>
              </a:ext>
            </a:extLst>
          </p:cNvPr>
          <p:cNvSpPr/>
          <p:nvPr/>
        </p:nvSpPr>
        <p:spPr>
          <a:xfrm>
            <a:off x="5708884" y="4002009"/>
            <a:ext cx="1132040" cy="523348"/>
          </a:xfrm>
          <a:prstGeom prst="rect">
            <a:avLst/>
          </a:prstGeom>
        </p:spPr>
        <p:txBody>
          <a:bodyPr wrap="none">
            <a:spAutoFit/>
          </a:bodyPr>
          <a:lstStyle/>
          <a:p>
            <a:pPr algn="r" defTabSz="914377">
              <a:lnSpc>
                <a:spcPct val="150000"/>
              </a:lnSpc>
            </a:pPr>
            <a:r>
              <a:rPr lang="en-US" altLang="zh-CN" sz="1867" dirty="0">
                <a:solidFill>
                  <a:schemeClr val="bg1"/>
                </a:solidFill>
                <a:latin typeface="Impact"/>
                <a:ea typeface="微软雅黑"/>
              </a:rPr>
              <a:t>TEXT   70%</a:t>
            </a:r>
          </a:p>
        </p:txBody>
      </p:sp>
      <p:sp>
        <p:nvSpPr>
          <p:cNvPr id="428" name="矩形 427">
            <a:extLst>
              <a:ext uri="{FF2B5EF4-FFF2-40B4-BE49-F238E27FC236}">
                <a16:creationId xmlns:a16="http://schemas.microsoft.com/office/drawing/2014/main" xmlns="" id="{B2AE3680-1246-4A37-A921-E3CE94E63A3A}"/>
              </a:ext>
            </a:extLst>
          </p:cNvPr>
          <p:cNvSpPr/>
          <p:nvPr/>
        </p:nvSpPr>
        <p:spPr>
          <a:xfrm>
            <a:off x="4481423" y="4619421"/>
            <a:ext cx="1117614" cy="523348"/>
          </a:xfrm>
          <a:prstGeom prst="rect">
            <a:avLst/>
          </a:prstGeom>
        </p:spPr>
        <p:txBody>
          <a:bodyPr wrap="none">
            <a:spAutoFit/>
          </a:bodyPr>
          <a:lstStyle/>
          <a:p>
            <a:pPr algn="r" defTabSz="914377">
              <a:lnSpc>
                <a:spcPct val="150000"/>
              </a:lnSpc>
            </a:pPr>
            <a:r>
              <a:rPr lang="en-US" altLang="zh-CN" sz="1867" dirty="0">
                <a:solidFill>
                  <a:schemeClr val="bg1"/>
                </a:solidFill>
                <a:latin typeface="Impact"/>
                <a:ea typeface="微软雅黑"/>
              </a:rPr>
              <a:t>TEXT  40%</a:t>
            </a:r>
          </a:p>
        </p:txBody>
      </p:sp>
      <p:sp>
        <p:nvSpPr>
          <p:cNvPr id="429" name="矩形 428">
            <a:extLst>
              <a:ext uri="{FF2B5EF4-FFF2-40B4-BE49-F238E27FC236}">
                <a16:creationId xmlns:a16="http://schemas.microsoft.com/office/drawing/2014/main" xmlns="" id="{80303AB2-FF75-4AAC-B7AF-BDEBDDE0734B}"/>
              </a:ext>
            </a:extLst>
          </p:cNvPr>
          <p:cNvSpPr/>
          <p:nvPr/>
        </p:nvSpPr>
        <p:spPr>
          <a:xfrm>
            <a:off x="4729337" y="5282888"/>
            <a:ext cx="1125628" cy="523348"/>
          </a:xfrm>
          <a:prstGeom prst="rect">
            <a:avLst/>
          </a:prstGeom>
        </p:spPr>
        <p:txBody>
          <a:bodyPr wrap="none">
            <a:spAutoFit/>
          </a:bodyPr>
          <a:lstStyle/>
          <a:p>
            <a:pPr algn="r" defTabSz="914377">
              <a:lnSpc>
                <a:spcPct val="150000"/>
              </a:lnSpc>
            </a:pPr>
            <a:r>
              <a:rPr lang="en-US" altLang="zh-CN" sz="1867" dirty="0">
                <a:solidFill>
                  <a:schemeClr val="bg1"/>
                </a:solidFill>
                <a:latin typeface="Impact"/>
                <a:ea typeface="微软雅黑"/>
              </a:rPr>
              <a:t>TEXT  58%</a:t>
            </a:r>
          </a:p>
        </p:txBody>
      </p:sp>
      <p:grpSp>
        <p:nvGrpSpPr>
          <p:cNvPr id="430" name="组合 429">
            <a:extLst>
              <a:ext uri="{FF2B5EF4-FFF2-40B4-BE49-F238E27FC236}">
                <a16:creationId xmlns:a16="http://schemas.microsoft.com/office/drawing/2014/main" xmlns="" id="{2B1F7B04-2727-4AF9-9664-D88F04376AC9}"/>
              </a:ext>
            </a:extLst>
          </p:cNvPr>
          <p:cNvGrpSpPr/>
          <p:nvPr/>
        </p:nvGrpSpPr>
        <p:grpSpPr>
          <a:xfrm>
            <a:off x="744279" y="2666234"/>
            <a:ext cx="3677782" cy="3703905"/>
            <a:chOff x="8948738" y="746125"/>
            <a:chExt cx="5364162" cy="5402263"/>
          </a:xfrm>
        </p:grpSpPr>
        <p:sp>
          <p:nvSpPr>
            <p:cNvPr id="431" name="AutoShape 3">
              <a:extLst>
                <a:ext uri="{FF2B5EF4-FFF2-40B4-BE49-F238E27FC236}">
                  <a16:creationId xmlns:a16="http://schemas.microsoft.com/office/drawing/2014/main" xmlns="" id="{4BFE0DCA-32A1-4AA1-A6E8-4921C35819CF}"/>
                </a:ext>
              </a:extLst>
            </p:cNvPr>
            <p:cNvSpPr>
              <a:spLocks noChangeAspect="1" noChangeArrowheads="1" noTextEdit="1"/>
            </p:cNvSpPr>
            <p:nvPr/>
          </p:nvSpPr>
          <p:spPr bwMode="auto">
            <a:xfrm>
              <a:off x="8948738" y="746125"/>
              <a:ext cx="5364162" cy="539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2" name="Oval 5">
              <a:extLst>
                <a:ext uri="{FF2B5EF4-FFF2-40B4-BE49-F238E27FC236}">
                  <a16:creationId xmlns:a16="http://schemas.microsoft.com/office/drawing/2014/main" xmlns="" id="{6BCD8653-8F9F-4522-8FEC-868261B6D7BF}"/>
                </a:ext>
              </a:extLst>
            </p:cNvPr>
            <p:cNvSpPr>
              <a:spLocks noChangeArrowheads="1"/>
            </p:cNvSpPr>
            <p:nvPr/>
          </p:nvSpPr>
          <p:spPr bwMode="auto">
            <a:xfrm>
              <a:off x="8958263" y="793750"/>
              <a:ext cx="5354637" cy="5354638"/>
            </a:xfrm>
            <a:prstGeom prst="ellipse">
              <a:avLst/>
            </a:prstGeom>
            <a:solidFill>
              <a:srgbClr val="7DAD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3" name="Oval 6">
              <a:extLst>
                <a:ext uri="{FF2B5EF4-FFF2-40B4-BE49-F238E27FC236}">
                  <a16:creationId xmlns:a16="http://schemas.microsoft.com/office/drawing/2014/main" xmlns="" id="{33EC7F30-00CF-4D05-98DC-BDB7130DB750}"/>
                </a:ext>
              </a:extLst>
            </p:cNvPr>
            <p:cNvSpPr>
              <a:spLocks noChangeArrowheads="1"/>
            </p:cNvSpPr>
            <p:nvPr/>
          </p:nvSpPr>
          <p:spPr bwMode="auto">
            <a:xfrm>
              <a:off x="9656763" y="1492250"/>
              <a:ext cx="3957637" cy="3957638"/>
            </a:xfrm>
            <a:prstGeom prst="ellipse">
              <a:avLst/>
            </a:prstGeom>
            <a:solidFill>
              <a:srgbClr val="E7C60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dirty="0">
                <a:solidFill>
                  <a:schemeClr val="bg1"/>
                </a:solidFill>
                <a:latin typeface="Impact"/>
                <a:ea typeface="微软雅黑"/>
              </a:endParaRPr>
            </a:p>
          </p:txBody>
        </p:sp>
        <p:sp>
          <p:nvSpPr>
            <p:cNvPr id="434" name="Freeform 7">
              <a:extLst>
                <a:ext uri="{FF2B5EF4-FFF2-40B4-BE49-F238E27FC236}">
                  <a16:creationId xmlns:a16="http://schemas.microsoft.com/office/drawing/2014/main" xmlns="" id="{80C9392E-D7B9-47C7-BFF8-788CC6E7C5E3}"/>
                </a:ext>
              </a:extLst>
            </p:cNvPr>
            <p:cNvSpPr>
              <a:spLocks/>
            </p:cNvSpPr>
            <p:nvPr/>
          </p:nvSpPr>
          <p:spPr bwMode="auto">
            <a:xfrm>
              <a:off x="11482388" y="1779588"/>
              <a:ext cx="1549400" cy="3097213"/>
            </a:xfrm>
            <a:custGeom>
              <a:avLst/>
              <a:gdLst>
                <a:gd name="T0" fmla="*/ 0 w 162"/>
                <a:gd name="T1" fmla="*/ 324 h 324"/>
                <a:gd name="T2" fmla="*/ 162 w 162"/>
                <a:gd name="T3" fmla="*/ 162 h 324"/>
                <a:gd name="T4" fmla="*/ 0 w 162"/>
                <a:gd name="T5" fmla="*/ 0 h 324"/>
              </a:gdLst>
              <a:ahLst/>
              <a:cxnLst>
                <a:cxn ang="0">
                  <a:pos x="T0" y="T1"/>
                </a:cxn>
                <a:cxn ang="0">
                  <a:pos x="T2" y="T3"/>
                </a:cxn>
                <a:cxn ang="0">
                  <a:pos x="T4" y="T5"/>
                </a:cxn>
              </a:cxnLst>
              <a:rect l="0" t="0" r="r" b="b"/>
              <a:pathLst>
                <a:path w="162" h="324">
                  <a:moveTo>
                    <a:pt x="0" y="324"/>
                  </a:moveTo>
                  <a:cubicBezTo>
                    <a:pt x="89" y="324"/>
                    <a:pt x="162" y="252"/>
                    <a:pt x="162" y="162"/>
                  </a:cubicBezTo>
                  <a:cubicBezTo>
                    <a:pt x="162" y="73"/>
                    <a:pt x="89" y="0"/>
                    <a:pt x="0" y="0"/>
                  </a:cubicBezTo>
                </a:path>
              </a:pathLst>
            </a:custGeom>
            <a:solidFill>
              <a:srgbClr val="78B04D"/>
            </a:solidFill>
            <a:ln>
              <a:noFill/>
            </a:ln>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5" name="Freeform 8">
              <a:extLst>
                <a:ext uri="{FF2B5EF4-FFF2-40B4-BE49-F238E27FC236}">
                  <a16:creationId xmlns:a16="http://schemas.microsoft.com/office/drawing/2014/main" xmlns="" id="{95469122-6DE4-4A6D-8109-E2CBF1671DF0}"/>
                </a:ext>
              </a:extLst>
            </p:cNvPr>
            <p:cNvSpPr>
              <a:spLocks/>
            </p:cNvSpPr>
            <p:nvPr/>
          </p:nvSpPr>
          <p:spPr bwMode="auto">
            <a:xfrm>
              <a:off x="9932988" y="1779588"/>
              <a:ext cx="1549400" cy="3097213"/>
            </a:xfrm>
            <a:custGeom>
              <a:avLst/>
              <a:gdLst>
                <a:gd name="T0" fmla="*/ 162 w 162"/>
                <a:gd name="T1" fmla="*/ 0 h 324"/>
                <a:gd name="T2" fmla="*/ 0 w 162"/>
                <a:gd name="T3" fmla="*/ 162 h 324"/>
                <a:gd name="T4" fmla="*/ 162 w 162"/>
                <a:gd name="T5" fmla="*/ 324 h 324"/>
              </a:gdLst>
              <a:ahLst/>
              <a:cxnLst>
                <a:cxn ang="0">
                  <a:pos x="T0" y="T1"/>
                </a:cxn>
                <a:cxn ang="0">
                  <a:pos x="T2" y="T3"/>
                </a:cxn>
                <a:cxn ang="0">
                  <a:pos x="T4" y="T5"/>
                </a:cxn>
              </a:cxnLst>
              <a:rect l="0" t="0" r="r" b="b"/>
              <a:pathLst>
                <a:path w="162" h="324">
                  <a:moveTo>
                    <a:pt x="162" y="0"/>
                  </a:moveTo>
                  <a:cubicBezTo>
                    <a:pt x="73" y="0"/>
                    <a:pt x="0" y="73"/>
                    <a:pt x="0" y="162"/>
                  </a:cubicBezTo>
                  <a:cubicBezTo>
                    <a:pt x="0" y="252"/>
                    <a:pt x="73" y="324"/>
                    <a:pt x="162" y="324"/>
                  </a:cubicBezTo>
                </a:path>
              </a:pathLst>
            </a:custGeom>
            <a:solidFill>
              <a:srgbClr val="93CD66"/>
            </a:solidFill>
            <a:ln>
              <a:noFill/>
            </a:ln>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6" name="Freeform 9">
              <a:extLst>
                <a:ext uri="{FF2B5EF4-FFF2-40B4-BE49-F238E27FC236}">
                  <a16:creationId xmlns:a16="http://schemas.microsoft.com/office/drawing/2014/main" xmlns="" id="{B1B5D76B-7EF0-4203-A346-E47DB395AA8D}"/>
                </a:ext>
              </a:extLst>
            </p:cNvPr>
            <p:cNvSpPr>
              <a:spLocks/>
            </p:cNvSpPr>
            <p:nvPr/>
          </p:nvSpPr>
          <p:spPr bwMode="auto">
            <a:xfrm>
              <a:off x="12696825" y="3748088"/>
              <a:ext cx="277812" cy="401638"/>
            </a:xfrm>
            <a:custGeom>
              <a:avLst/>
              <a:gdLst>
                <a:gd name="T0" fmla="*/ 28 w 29"/>
                <a:gd name="T1" fmla="*/ 0 h 42"/>
                <a:gd name="T2" fmla="*/ 23 w 29"/>
                <a:gd name="T3" fmla="*/ 2 h 42"/>
                <a:gd name="T4" fmla="*/ 19 w 29"/>
                <a:gd name="T5" fmla="*/ 5 h 42"/>
                <a:gd name="T6" fmla="*/ 16 w 29"/>
                <a:gd name="T7" fmla="*/ 9 h 42"/>
                <a:gd name="T8" fmla="*/ 12 w 29"/>
                <a:gd name="T9" fmla="*/ 10 h 42"/>
                <a:gd name="T10" fmla="*/ 9 w 29"/>
                <a:gd name="T11" fmla="*/ 13 h 42"/>
                <a:gd name="T12" fmla="*/ 8 w 29"/>
                <a:gd name="T13" fmla="*/ 13 h 42"/>
                <a:gd name="T14" fmla="*/ 7 w 29"/>
                <a:gd name="T15" fmla="*/ 14 h 42"/>
                <a:gd name="T16" fmla="*/ 6 w 29"/>
                <a:gd name="T17" fmla="*/ 15 h 42"/>
                <a:gd name="T18" fmla="*/ 1 w 29"/>
                <a:gd name="T19" fmla="*/ 21 h 42"/>
                <a:gd name="T20" fmla="*/ 0 w 29"/>
                <a:gd name="T21" fmla="*/ 28 h 42"/>
                <a:gd name="T22" fmla="*/ 2 w 29"/>
                <a:gd name="T23" fmla="*/ 33 h 42"/>
                <a:gd name="T24" fmla="*/ 2 w 29"/>
                <a:gd name="T25" fmla="*/ 34 h 42"/>
                <a:gd name="T26" fmla="*/ 2 w 29"/>
                <a:gd name="T27" fmla="*/ 37 h 42"/>
                <a:gd name="T28" fmla="*/ 4 w 29"/>
                <a:gd name="T29" fmla="*/ 41 h 42"/>
                <a:gd name="T30" fmla="*/ 10 w 29"/>
                <a:gd name="T31" fmla="*/ 40 h 42"/>
                <a:gd name="T32" fmla="*/ 12 w 29"/>
                <a:gd name="T33" fmla="*/ 39 h 42"/>
                <a:gd name="T34" fmla="*/ 29 w 29"/>
                <a:gd name="T35" fmla="*/ 1 h 42"/>
                <a:gd name="T36" fmla="*/ 28 w 29"/>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42">
                  <a:moveTo>
                    <a:pt x="28" y="0"/>
                  </a:moveTo>
                  <a:cubicBezTo>
                    <a:pt x="26" y="0"/>
                    <a:pt x="23" y="1"/>
                    <a:pt x="23" y="2"/>
                  </a:cubicBezTo>
                  <a:cubicBezTo>
                    <a:pt x="23" y="3"/>
                    <a:pt x="20" y="4"/>
                    <a:pt x="19" y="5"/>
                  </a:cubicBezTo>
                  <a:cubicBezTo>
                    <a:pt x="18" y="5"/>
                    <a:pt x="16" y="8"/>
                    <a:pt x="16" y="9"/>
                  </a:cubicBezTo>
                  <a:cubicBezTo>
                    <a:pt x="15" y="10"/>
                    <a:pt x="13" y="10"/>
                    <a:pt x="12" y="10"/>
                  </a:cubicBezTo>
                  <a:cubicBezTo>
                    <a:pt x="11" y="11"/>
                    <a:pt x="9" y="12"/>
                    <a:pt x="9" y="13"/>
                  </a:cubicBezTo>
                  <a:cubicBezTo>
                    <a:pt x="9" y="14"/>
                    <a:pt x="9" y="14"/>
                    <a:pt x="8" y="13"/>
                  </a:cubicBezTo>
                  <a:cubicBezTo>
                    <a:pt x="8" y="13"/>
                    <a:pt x="8" y="13"/>
                    <a:pt x="7" y="14"/>
                  </a:cubicBezTo>
                  <a:cubicBezTo>
                    <a:pt x="6" y="15"/>
                    <a:pt x="6" y="15"/>
                    <a:pt x="6" y="15"/>
                  </a:cubicBezTo>
                  <a:cubicBezTo>
                    <a:pt x="5" y="18"/>
                    <a:pt x="2" y="21"/>
                    <a:pt x="1" y="21"/>
                  </a:cubicBezTo>
                  <a:cubicBezTo>
                    <a:pt x="1" y="22"/>
                    <a:pt x="0" y="26"/>
                    <a:pt x="0" y="28"/>
                  </a:cubicBezTo>
                  <a:cubicBezTo>
                    <a:pt x="0" y="29"/>
                    <a:pt x="1" y="32"/>
                    <a:pt x="2" y="33"/>
                  </a:cubicBezTo>
                  <a:cubicBezTo>
                    <a:pt x="2" y="33"/>
                    <a:pt x="2" y="33"/>
                    <a:pt x="2" y="34"/>
                  </a:cubicBezTo>
                  <a:cubicBezTo>
                    <a:pt x="2" y="37"/>
                    <a:pt x="2" y="37"/>
                    <a:pt x="2" y="37"/>
                  </a:cubicBezTo>
                  <a:cubicBezTo>
                    <a:pt x="2" y="39"/>
                    <a:pt x="4" y="41"/>
                    <a:pt x="4" y="41"/>
                  </a:cubicBezTo>
                  <a:cubicBezTo>
                    <a:pt x="5" y="42"/>
                    <a:pt x="9" y="40"/>
                    <a:pt x="10" y="40"/>
                  </a:cubicBezTo>
                  <a:cubicBezTo>
                    <a:pt x="11" y="40"/>
                    <a:pt x="11" y="40"/>
                    <a:pt x="12" y="39"/>
                  </a:cubicBezTo>
                  <a:cubicBezTo>
                    <a:pt x="19" y="27"/>
                    <a:pt x="25" y="14"/>
                    <a:pt x="29" y="1"/>
                  </a:cubicBezTo>
                  <a:cubicBezTo>
                    <a:pt x="29" y="0"/>
                    <a:pt x="28" y="0"/>
                    <a:pt x="28"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7" name="Freeform 10">
              <a:extLst>
                <a:ext uri="{FF2B5EF4-FFF2-40B4-BE49-F238E27FC236}">
                  <a16:creationId xmlns:a16="http://schemas.microsoft.com/office/drawing/2014/main" xmlns="" id="{09528EFC-8ABB-47B8-8539-FF8A087881DE}"/>
                </a:ext>
              </a:extLst>
            </p:cNvPr>
            <p:cNvSpPr>
              <a:spLocks/>
            </p:cNvSpPr>
            <p:nvPr/>
          </p:nvSpPr>
          <p:spPr bwMode="auto">
            <a:xfrm>
              <a:off x="9942513" y="2219325"/>
              <a:ext cx="995362" cy="2284413"/>
            </a:xfrm>
            <a:custGeom>
              <a:avLst/>
              <a:gdLst>
                <a:gd name="T0" fmla="*/ 56 w 104"/>
                <a:gd name="T1" fmla="*/ 176 h 239"/>
                <a:gd name="T2" fmla="*/ 56 w 104"/>
                <a:gd name="T3" fmla="*/ 191 h 239"/>
                <a:gd name="T4" fmla="*/ 56 w 104"/>
                <a:gd name="T5" fmla="*/ 212 h 239"/>
                <a:gd name="T6" fmla="*/ 56 w 104"/>
                <a:gd name="T7" fmla="*/ 226 h 239"/>
                <a:gd name="T8" fmla="*/ 60 w 104"/>
                <a:gd name="T9" fmla="*/ 238 h 239"/>
                <a:gd name="T10" fmla="*/ 67 w 104"/>
                <a:gd name="T11" fmla="*/ 237 h 239"/>
                <a:gd name="T12" fmla="*/ 68 w 104"/>
                <a:gd name="T13" fmla="*/ 226 h 239"/>
                <a:gd name="T14" fmla="*/ 71 w 104"/>
                <a:gd name="T15" fmla="*/ 211 h 239"/>
                <a:gd name="T16" fmla="*/ 79 w 104"/>
                <a:gd name="T17" fmla="*/ 200 h 239"/>
                <a:gd name="T18" fmla="*/ 86 w 104"/>
                <a:gd name="T19" fmla="*/ 192 h 239"/>
                <a:gd name="T20" fmla="*/ 95 w 104"/>
                <a:gd name="T21" fmla="*/ 181 h 239"/>
                <a:gd name="T22" fmla="*/ 99 w 104"/>
                <a:gd name="T23" fmla="*/ 166 h 239"/>
                <a:gd name="T24" fmla="*/ 104 w 104"/>
                <a:gd name="T25" fmla="*/ 155 h 239"/>
                <a:gd name="T26" fmla="*/ 101 w 104"/>
                <a:gd name="T27" fmla="*/ 148 h 239"/>
                <a:gd name="T28" fmla="*/ 88 w 104"/>
                <a:gd name="T29" fmla="*/ 143 h 239"/>
                <a:gd name="T30" fmla="*/ 73 w 104"/>
                <a:gd name="T31" fmla="*/ 130 h 239"/>
                <a:gd name="T32" fmla="*/ 61 w 104"/>
                <a:gd name="T33" fmla="*/ 122 h 239"/>
                <a:gd name="T34" fmla="*/ 52 w 104"/>
                <a:gd name="T35" fmla="*/ 121 h 239"/>
                <a:gd name="T36" fmla="*/ 42 w 104"/>
                <a:gd name="T37" fmla="*/ 126 h 239"/>
                <a:gd name="T38" fmla="*/ 35 w 104"/>
                <a:gd name="T39" fmla="*/ 109 h 239"/>
                <a:gd name="T40" fmla="*/ 21 w 104"/>
                <a:gd name="T41" fmla="*/ 104 h 239"/>
                <a:gd name="T42" fmla="*/ 35 w 104"/>
                <a:gd name="T43" fmla="*/ 94 h 239"/>
                <a:gd name="T44" fmla="*/ 46 w 104"/>
                <a:gd name="T45" fmla="*/ 96 h 239"/>
                <a:gd name="T46" fmla="*/ 52 w 104"/>
                <a:gd name="T47" fmla="*/ 82 h 239"/>
                <a:gd name="T48" fmla="*/ 59 w 104"/>
                <a:gd name="T49" fmla="*/ 72 h 239"/>
                <a:gd name="T50" fmla="*/ 68 w 104"/>
                <a:gd name="T51" fmla="*/ 66 h 239"/>
                <a:gd name="T52" fmla="*/ 71 w 104"/>
                <a:gd name="T53" fmla="*/ 58 h 239"/>
                <a:gd name="T54" fmla="*/ 77 w 104"/>
                <a:gd name="T55" fmla="*/ 58 h 239"/>
                <a:gd name="T56" fmla="*/ 82 w 104"/>
                <a:gd name="T57" fmla="*/ 62 h 239"/>
                <a:gd name="T58" fmla="*/ 81 w 104"/>
                <a:gd name="T59" fmla="*/ 49 h 239"/>
                <a:gd name="T60" fmla="*/ 75 w 104"/>
                <a:gd name="T61" fmla="*/ 40 h 239"/>
                <a:gd name="T62" fmla="*/ 68 w 104"/>
                <a:gd name="T63" fmla="*/ 35 h 239"/>
                <a:gd name="T64" fmla="*/ 59 w 104"/>
                <a:gd name="T65" fmla="*/ 28 h 239"/>
                <a:gd name="T66" fmla="*/ 53 w 104"/>
                <a:gd name="T67" fmla="*/ 41 h 239"/>
                <a:gd name="T68" fmla="*/ 49 w 104"/>
                <a:gd name="T69" fmla="*/ 45 h 239"/>
                <a:gd name="T70" fmla="*/ 40 w 104"/>
                <a:gd name="T71" fmla="*/ 40 h 239"/>
                <a:gd name="T72" fmla="*/ 41 w 104"/>
                <a:gd name="T73" fmla="*/ 30 h 239"/>
                <a:gd name="T74" fmla="*/ 53 w 104"/>
                <a:gd name="T75" fmla="*/ 19 h 239"/>
                <a:gd name="T76" fmla="*/ 56 w 104"/>
                <a:gd name="T77" fmla="*/ 11 h 239"/>
                <a:gd name="T78" fmla="*/ 65 w 104"/>
                <a:gd name="T79" fmla="*/ 16 h 239"/>
                <a:gd name="T80" fmla="*/ 69 w 104"/>
                <a:gd name="T81" fmla="*/ 28 h 239"/>
                <a:gd name="T82" fmla="*/ 75 w 104"/>
                <a:gd name="T83" fmla="*/ 21 h 239"/>
                <a:gd name="T84" fmla="*/ 77 w 104"/>
                <a:gd name="T85" fmla="*/ 16 h 239"/>
                <a:gd name="T86" fmla="*/ 72 w 104"/>
                <a:gd name="T87" fmla="*/ 8 h 239"/>
                <a:gd name="T88" fmla="*/ 60 w 104"/>
                <a:gd name="T89" fmla="*/ 3 h 239"/>
                <a:gd name="T90" fmla="*/ 48 w 104"/>
                <a:gd name="T91" fmla="*/ 6 h 239"/>
                <a:gd name="T92" fmla="*/ 48 w 104"/>
                <a:gd name="T93" fmla="*/ 13 h 239"/>
                <a:gd name="T94" fmla="*/ 40 w 104"/>
                <a:gd name="T95" fmla="*/ 9 h 239"/>
                <a:gd name="T96" fmla="*/ 37 w 104"/>
                <a:gd name="T97" fmla="*/ 13 h 239"/>
                <a:gd name="T98" fmla="*/ 5 w 104"/>
                <a:gd name="T99" fmla="*/ 103 h 239"/>
                <a:gd name="T100" fmla="*/ 9 w 104"/>
                <a:gd name="T101" fmla="*/ 103 h 239"/>
                <a:gd name="T102" fmla="*/ 28 w 104"/>
                <a:gd name="T103" fmla="*/ 120 h 239"/>
                <a:gd name="T104" fmla="*/ 36 w 104"/>
                <a:gd name="T105" fmla="*/ 126 h 239"/>
                <a:gd name="T106" fmla="*/ 45 w 104"/>
                <a:gd name="T107" fmla="*/ 132 h 239"/>
                <a:gd name="T108" fmla="*/ 42 w 104"/>
                <a:gd name="T109" fmla="*/ 149 h 239"/>
                <a:gd name="T110" fmla="*/ 46 w 104"/>
                <a:gd name="T111" fmla="*/ 16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239">
                  <a:moveTo>
                    <a:pt x="49" y="165"/>
                  </a:moveTo>
                  <a:cubicBezTo>
                    <a:pt x="48" y="165"/>
                    <a:pt x="51" y="168"/>
                    <a:pt x="52" y="169"/>
                  </a:cubicBezTo>
                  <a:cubicBezTo>
                    <a:pt x="53" y="170"/>
                    <a:pt x="56" y="175"/>
                    <a:pt x="56" y="176"/>
                  </a:cubicBezTo>
                  <a:cubicBezTo>
                    <a:pt x="57" y="178"/>
                    <a:pt x="57" y="181"/>
                    <a:pt x="56" y="181"/>
                  </a:cubicBezTo>
                  <a:cubicBezTo>
                    <a:pt x="56" y="182"/>
                    <a:pt x="57" y="183"/>
                    <a:pt x="57" y="184"/>
                  </a:cubicBezTo>
                  <a:cubicBezTo>
                    <a:pt x="57" y="184"/>
                    <a:pt x="56" y="189"/>
                    <a:pt x="56" y="191"/>
                  </a:cubicBezTo>
                  <a:cubicBezTo>
                    <a:pt x="57" y="193"/>
                    <a:pt x="54" y="199"/>
                    <a:pt x="54" y="202"/>
                  </a:cubicBezTo>
                  <a:cubicBezTo>
                    <a:pt x="54" y="205"/>
                    <a:pt x="56" y="209"/>
                    <a:pt x="56" y="208"/>
                  </a:cubicBezTo>
                  <a:cubicBezTo>
                    <a:pt x="57" y="208"/>
                    <a:pt x="57" y="211"/>
                    <a:pt x="56" y="212"/>
                  </a:cubicBezTo>
                  <a:cubicBezTo>
                    <a:pt x="55" y="212"/>
                    <a:pt x="54" y="214"/>
                    <a:pt x="55" y="214"/>
                  </a:cubicBezTo>
                  <a:cubicBezTo>
                    <a:pt x="55" y="215"/>
                    <a:pt x="55" y="217"/>
                    <a:pt x="55" y="218"/>
                  </a:cubicBezTo>
                  <a:cubicBezTo>
                    <a:pt x="55" y="219"/>
                    <a:pt x="56" y="225"/>
                    <a:pt x="56" y="226"/>
                  </a:cubicBezTo>
                  <a:cubicBezTo>
                    <a:pt x="56" y="228"/>
                    <a:pt x="58" y="232"/>
                    <a:pt x="59" y="233"/>
                  </a:cubicBezTo>
                  <a:cubicBezTo>
                    <a:pt x="59" y="234"/>
                    <a:pt x="60" y="237"/>
                    <a:pt x="60" y="237"/>
                  </a:cubicBezTo>
                  <a:cubicBezTo>
                    <a:pt x="60" y="237"/>
                    <a:pt x="60" y="238"/>
                    <a:pt x="60" y="238"/>
                  </a:cubicBezTo>
                  <a:cubicBezTo>
                    <a:pt x="60" y="238"/>
                    <a:pt x="62" y="238"/>
                    <a:pt x="63" y="239"/>
                  </a:cubicBezTo>
                  <a:cubicBezTo>
                    <a:pt x="63" y="239"/>
                    <a:pt x="66" y="239"/>
                    <a:pt x="68" y="239"/>
                  </a:cubicBezTo>
                  <a:cubicBezTo>
                    <a:pt x="69" y="239"/>
                    <a:pt x="68" y="237"/>
                    <a:pt x="67" y="237"/>
                  </a:cubicBezTo>
                  <a:cubicBezTo>
                    <a:pt x="67" y="236"/>
                    <a:pt x="66" y="234"/>
                    <a:pt x="66" y="233"/>
                  </a:cubicBezTo>
                  <a:cubicBezTo>
                    <a:pt x="65" y="233"/>
                    <a:pt x="65" y="230"/>
                    <a:pt x="65" y="229"/>
                  </a:cubicBezTo>
                  <a:cubicBezTo>
                    <a:pt x="66" y="228"/>
                    <a:pt x="68" y="227"/>
                    <a:pt x="68" y="226"/>
                  </a:cubicBezTo>
                  <a:cubicBezTo>
                    <a:pt x="68" y="225"/>
                    <a:pt x="68" y="222"/>
                    <a:pt x="68" y="222"/>
                  </a:cubicBezTo>
                  <a:cubicBezTo>
                    <a:pt x="67" y="222"/>
                    <a:pt x="68" y="218"/>
                    <a:pt x="68" y="216"/>
                  </a:cubicBezTo>
                  <a:cubicBezTo>
                    <a:pt x="67" y="214"/>
                    <a:pt x="71" y="213"/>
                    <a:pt x="71" y="211"/>
                  </a:cubicBezTo>
                  <a:cubicBezTo>
                    <a:pt x="71" y="210"/>
                    <a:pt x="75" y="208"/>
                    <a:pt x="76" y="207"/>
                  </a:cubicBezTo>
                  <a:cubicBezTo>
                    <a:pt x="77" y="207"/>
                    <a:pt x="78" y="203"/>
                    <a:pt x="77" y="202"/>
                  </a:cubicBezTo>
                  <a:cubicBezTo>
                    <a:pt x="77" y="201"/>
                    <a:pt x="79" y="200"/>
                    <a:pt x="79" y="200"/>
                  </a:cubicBezTo>
                  <a:cubicBezTo>
                    <a:pt x="80" y="200"/>
                    <a:pt x="81" y="199"/>
                    <a:pt x="82" y="199"/>
                  </a:cubicBezTo>
                  <a:cubicBezTo>
                    <a:pt x="82" y="199"/>
                    <a:pt x="83" y="198"/>
                    <a:pt x="83" y="197"/>
                  </a:cubicBezTo>
                  <a:cubicBezTo>
                    <a:pt x="84" y="197"/>
                    <a:pt x="85" y="192"/>
                    <a:pt x="86" y="192"/>
                  </a:cubicBezTo>
                  <a:cubicBezTo>
                    <a:pt x="87" y="191"/>
                    <a:pt x="88" y="188"/>
                    <a:pt x="88" y="187"/>
                  </a:cubicBezTo>
                  <a:cubicBezTo>
                    <a:pt x="88" y="187"/>
                    <a:pt x="89" y="184"/>
                    <a:pt x="90" y="184"/>
                  </a:cubicBezTo>
                  <a:cubicBezTo>
                    <a:pt x="90" y="183"/>
                    <a:pt x="94" y="181"/>
                    <a:pt x="95" y="181"/>
                  </a:cubicBezTo>
                  <a:cubicBezTo>
                    <a:pt x="95" y="181"/>
                    <a:pt x="96" y="175"/>
                    <a:pt x="96" y="173"/>
                  </a:cubicBezTo>
                  <a:cubicBezTo>
                    <a:pt x="97" y="171"/>
                    <a:pt x="98" y="168"/>
                    <a:pt x="98" y="167"/>
                  </a:cubicBezTo>
                  <a:cubicBezTo>
                    <a:pt x="98" y="167"/>
                    <a:pt x="99" y="166"/>
                    <a:pt x="99" y="166"/>
                  </a:cubicBezTo>
                  <a:cubicBezTo>
                    <a:pt x="100" y="166"/>
                    <a:pt x="100" y="163"/>
                    <a:pt x="101" y="162"/>
                  </a:cubicBezTo>
                  <a:cubicBezTo>
                    <a:pt x="101" y="162"/>
                    <a:pt x="103" y="159"/>
                    <a:pt x="104" y="159"/>
                  </a:cubicBezTo>
                  <a:cubicBezTo>
                    <a:pt x="104" y="158"/>
                    <a:pt x="104" y="156"/>
                    <a:pt x="104" y="155"/>
                  </a:cubicBezTo>
                  <a:cubicBezTo>
                    <a:pt x="104" y="155"/>
                    <a:pt x="104" y="155"/>
                    <a:pt x="104" y="154"/>
                  </a:cubicBezTo>
                  <a:cubicBezTo>
                    <a:pt x="104" y="152"/>
                    <a:pt x="104" y="152"/>
                    <a:pt x="104" y="152"/>
                  </a:cubicBezTo>
                  <a:cubicBezTo>
                    <a:pt x="104" y="150"/>
                    <a:pt x="102" y="148"/>
                    <a:pt x="101" y="148"/>
                  </a:cubicBezTo>
                  <a:cubicBezTo>
                    <a:pt x="101" y="149"/>
                    <a:pt x="98" y="147"/>
                    <a:pt x="97" y="146"/>
                  </a:cubicBezTo>
                  <a:cubicBezTo>
                    <a:pt x="96" y="146"/>
                    <a:pt x="93" y="145"/>
                    <a:pt x="93" y="145"/>
                  </a:cubicBezTo>
                  <a:cubicBezTo>
                    <a:pt x="92" y="145"/>
                    <a:pt x="89" y="143"/>
                    <a:pt x="88" y="143"/>
                  </a:cubicBezTo>
                  <a:cubicBezTo>
                    <a:pt x="87" y="143"/>
                    <a:pt x="84" y="142"/>
                    <a:pt x="84" y="142"/>
                  </a:cubicBezTo>
                  <a:cubicBezTo>
                    <a:pt x="83" y="141"/>
                    <a:pt x="82" y="137"/>
                    <a:pt x="80" y="136"/>
                  </a:cubicBezTo>
                  <a:cubicBezTo>
                    <a:pt x="78" y="134"/>
                    <a:pt x="74" y="131"/>
                    <a:pt x="73" y="130"/>
                  </a:cubicBezTo>
                  <a:cubicBezTo>
                    <a:pt x="73" y="129"/>
                    <a:pt x="68" y="126"/>
                    <a:pt x="67" y="125"/>
                  </a:cubicBezTo>
                  <a:cubicBezTo>
                    <a:pt x="66" y="125"/>
                    <a:pt x="64" y="124"/>
                    <a:pt x="63" y="125"/>
                  </a:cubicBezTo>
                  <a:cubicBezTo>
                    <a:pt x="63" y="125"/>
                    <a:pt x="61" y="122"/>
                    <a:pt x="61" y="122"/>
                  </a:cubicBezTo>
                  <a:cubicBezTo>
                    <a:pt x="60" y="121"/>
                    <a:pt x="57" y="120"/>
                    <a:pt x="57" y="121"/>
                  </a:cubicBezTo>
                  <a:cubicBezTo>
                    <a:pt x="57" y="122"/>
                    <a:pt x="55" y="121"/>
                    <a:pt x="55" y="121"/>
                  </a:cubicBezTo>
                  <a:cubicBezTo>
                    <a:pt x="54" y="120"/>
                    <a:pt x="53" y="121"/>
                    <a:pt x="52" y="121"/>
                  </a:cubicBezTo>
                  <a:cubicBezTo>
                    <a:pt x="52" y="121"/>
                    <a:pt x="49" y="125"/>
                    <a:pt x="48" y="126"/>
                  </a:cubicBezTo>
                  <a:cubicBezTo>
                    <a:pt x="47" y="126"/>
                    <a:pt x="46" y="125"/>
                    <a:pt x="45" y="125"/>
                  </a:cubicBezTo>
                  <a:cubicBezTo>
                    <a:pt x="45" y="124"/>
                    <a:pt x="42" y="125"/>
                    <a:pt x="42" y="126"/>
                  </a:cubicBezTo>
                  <a:cubicBezTo>
                    <a:pt x="41" y="126"/>
                    <a:pt x="39" y="122"/>
                    <a:pt x="40" y="120"/>
                  </a:cubicBezTo>
                  <a:cubicBezTo>
                    <a:pt x="40" y="118"/>
                    <a:pt x="38" y="115"/>
                    <a:pt x="36" y="114"/>
                  </a:cubicBezTo>
                  <a:cubicBezTo>
                    <a:pt x="35" y="114"/>
                    <a:pt x="34" y="110"/>
                    <a:pt x="35" y="109"/>
                  </a:cubicBezTo>
                  <a:cubicBezTo>
                    <a:pt x="35" y="108"/>
                    <a:pt x="32" y="107"/>
                    <a:pt x="31" y="107"/>
                  </a:cubicBezTo>
                  <a:cubicBezTo>
                    <a:pt x="30" y="106"/>
                    <a:pt x="28" y="109"/>
                    <a:pt x="28" y="109"/>
                  </a:cubicBezTo>
                  <a:cubicBezTo>
                    <a:pt x="28" y="110"/>
                    <a:pt x="20" y="108"/>
                    <a:pt x="21" y="104"/>
                  </a:cubicBezTo>
                  <a:cubicBezTo>
                    <a:pt x="22" y="100"/>
                    <a:pt x="25" y="95"/>
                    <a:pt x="26" y="95"/>
                  </a:cubicBezTo>
                  <a:cubicBezTo>
                    <a:pt x="27" y="94"/>
                    <a:pt x="32" y="94"/>
                    <a:pt x="33" y="94"/>
                  </a:cubicBezTo>
                  <a:cubicBezTo>
                    <a:pt x="34" y="95"/>
                    <a:pt x="35" y="94"/>
                    <a:pt x="35" y="94"/>
                  </a:cubicBezTo>
                  <a:cubicBezTo>
                    <a:pt x="35" y="94"/>
                    <a:pt x="39" y="94"/>
                    <a:pt x="40" y="95"/>
                  </a:cubicBezTo>
                  <a:cubicBezTo>
                    <a:pt x="41" y="95"/>
                    <a:pt x="43" y="99"/>
                    <a:pt x="44" y="100"/>
                  </a:cubicBezTo>
                  <a:cubicBezTo>
                    <a:pt x="45" y="101"/>
                    <a:pt x="45" y="97"/>
                    <a:pt x="46" y="96"/>
                  </a:cubicBezTo>
                  <a:cubicBezTo>
                    <a:pt x="46" y="96"/>
                    <a:pt x="45" y="93"/>
                    <a:pt x="45" y="93"/>
                  </a:cubicBezTo>
                  <a:cubicBezTo>
                    <a:pt x="44" y="92"/>
                    <a:pt x="47" y="87"/>
                    <a:pt x="48" y="86"/>
                  </a:cubicBezTo>
                  <a:cubicBezTo>
                    <a:pt x="50" y="85"/>
                    <a:pt x="52" y="82"/>
                    <a:pt x="52" y="82"/>
                  </a:cubicBezTo>
                  <a:cubicBezTo>
                    <a:pt x="52" y="81"/>
                    <a:pt x="53" y="81"/>
                    <a:pt x="54" y="81"/>
                  </a:cubicBezTo>
                  <a:cubicBezTo>
                    <a:pt x="54" y="80"/>
                    <a:pt x="54" y="76"/>
                    <a:pt x="54" y="75"/>
                  </a:cubicBezTo>
                  <a:cubicBezTo>
                    <a:pt x="55" y="74"/>
                    <a:pt x="58" y="72"/>
                    <a:pt x="59" y="72"/>
                  </a:cubicBezTo>
                  <a:cubicBezTo>
                    <a:pt x="60" y="72"/>
                    <a:pt x="61" y="69"/>
                    <a:pt x="61" y="68"/>
                  </a:cubicBezTo>
                  <a:cubicBezTo>
                    <a:pt x="60" y="68"/>
                    <a:pt x="63" y="65"/>
                    <a:pt x="65" y="65"/>
                  </a:cubicBezTo>
                  <a:cubicBezTo>
                    <a:pt x="67" y="64"/>
                    <a:pt x="68" y="66"/>
                    <a:pt x="68" y="66"/>
                  </a:cubicBezTo>
                  <a:cubicBezTo>
                    <a:pt x="68" y="66"/>
                    <a:pt x="70" y="65"/>
                    <a:pt x="71" y="64"/>
                  </a:cubicBezTo>
                  <a:cubicBezTo>
                    <a:pt x="72" y="63"/>
                    <a:pt x="71" y="61"/>
                    <a:pt x="70" y="61"/>
                  </a:cubicBezTo>
                  <a:cubicBezTo>
                    <a:pt x="70" y="60"/>
                    <a:pt x="70" y="58"/>
                    <a:pt x="71" y="58"/>
                  </a:cubicBezTo>
                  <a:cubicBezTo>
                    <a:pt x="72" y="57"/>
                    <a:pt x="73" y="55"/>
                    <a:pt x="72" y="55"/>
                  </a:cubicBezTo>
                  <a:cubicBezTo>
                    <a:pt x="72" y="54"/>
                    <a:pt x="76" y="55"/>
                    <a:pt x="77" y="54"/>
                  </a:cubicBezTo>
                  <a:cubicBezTo>
                    <a:pt x="79" y="53"/>
                    <a:pt x="78" y="57"/>
                    <a:pt x="77" y="58"/>
                  </a:cubicBezTo>
                  <a:cubicBezTo>
                    <a:pt x="76" y="60"/>
                    <a:pt x="77" y="61"/>
                    <a:pt x="78" y="61"/>
                  </a:cubicBezTo>
                  <a:cubicBezTo>
                    <a:pt x="79" y="60"/>
                    <a:pt x="79" y="61"/>
                    <a:pt x="80" y="62"/>
                  </a:cubicBezTo>
                  <a:cubicBezTo>
                    <a:pt x="80" y="62"/>
                    <a:pt x="81" y="61"/>
                    <a:pt x="82" y="62"/>
                  </a:cubicBezTo>
                  <a:cubicBezTo>
                    <a:pt x="83" y="62"/>
                    <a:pt x="84" y="61"/>
                    <a:pt x="84" y="60"/>
                  </a:cubicBezTo>
                  <a:cubicBezTo>
                    <a:pt x="84" y="59"/>
                    <a:pt x="81" y="57"/>
                    <a:pt x="81" y="56"/>
                  </a:cubicBezTo>
                  <a:cubicBezTo>
                    <a:pt x="81" y="56"/>
                    <a:pt x="81" y="50"/>
                    <a:pt x="81" y="49"/>
                  </a:cubicBezTo>
                  <a:cubicBezTo>
                    <a:pt x="80" y="48"/>
                    <a:pt x="79" y="46"/>
                    <a:pt x="78" y="46"/>
                  </a:cubicBezTo>
                  <a:cubicBezTo>
                    <a:pt x="78" y="47"/>
                    <a:pt x="77" y="43"/>
                    <a:pt x="76" y="43"/>
                  </a:cubicBezTo>
                  <a:cubicBezTo>
                    <a:pt x="75" y="42"/>
                    <a:pt x="75" y="40"/>
                    <a:pt x="75" y="40"/>
                  </a:cubicBezTo>
                  <a:cubicBezTo>
                    <a:pt x="75" y="39"/>
                    <a:pt x="73" y="37"/>
                    <a:pt x="72" y="35"/>
                  </a:cubicBezTo>
                  <a:cubicBezTo>
                    <a:pt x="71" y="34"/>
                    <a:pt x="70" y="34"/>
                    <a:pt x="70" y="35"/>
                  </a:cubicBezTo>
                  <a:cubicBezTo>
                    <a:pt x="70" y="35"/>
                    <a:pt x="68" y="35"/>
                    <a:pt x="68" y="35"/>
                  </a:cubicBezTo>
                  <a:cubicBezTo>
                    <a:pt x="67" y="35"/>
                    <a:pt x="66" y="32"/>
                    <a:pt x="66" y="31"/>
                  </a:cubicBezTo>
                  <a:cubicBezTo>
                    <a:pt x="66" y="30"/>
                    <a:pt x="63" y="30"/>
                    <a:pt x="62" y="29"/>
                  </a:cubicBezTo>
                  <a:cubicBezTo>
                    <a:pt x="62" y="28"/>
                    <a:pt x="59" y="29"/>
                    <a:pt x="59" y="28"/>
                  </a:cubicBezTo>
                  <a:cubicBezTo>
                    <a:pt x="59" y="27"/>
                    <a:pt x="57" y="27"/>
                    <a:pt x="56" y="27"/>
                  </a:cubicBezTo>
                  <a:cubicBezTo>
                    <a:pt x="56" y="27"/>
                    <a:pt x="56" y="35"/>
                    <a:pt x="56" y="37"/>
                  </a:cubicBezTo>
                  <a:cubicBezTo>
                    <a:pt x="55" y="40"/>
                    <a:pt x="53" y="41"/>
                    <a:pt x="53" y="41"/>
                  </a:cubicBezTo>
                  <a:cubicBezTo>
                    <a:pt x="52" y="41"/>
                    <a:pt x="53" y="43"/>
                    <a:pt x="53" y="43"/>
                  </a:cubicBezTo>
                  <a:cubicBezTo>
                    <a:pt x="53" y="43"/>
                    <a:pt x="52" y="45"/>
                    <a:pt x="51" y="47"/>
                  </a:cubicBezTo>
                  <a:cubicBezTo>
                    <a:pt x="51" y="49"/>
                    <a:pt x="50" y="47"/>
                    <a:pt x="49" y="45"/>
                  </a:cubicBezTo>
                  <a:cubicBezTo>
                    <a:pt x="49" y="44"/>
                    <a:pt x="47" y="42"/>
                    <a:pt x="47" y="42"/>
                  </a:cubicBezTo>
                  <a:cubicBezTo>
                    <a:pt x="47" y="43"/>
                    <a:pt x="46" y="42"/>
                    <a:pt x="45" y="42"/>
                  </a:cubicBezTo>
                  <a:cubicBezTo>
                    <a:pt x="45" y="42"/>
                    <a:pt x="42" y="40"/>
                    <a:pt x="40" y="40"/>
                  </a:cubicBezTo>
                  <a:cubicBezTo>
                    <a:pt x="39" y="39"/>
                    <a:pt x="38" y="35"/>
                    <a:pt x="38" y="35"/>
                  </a:cubicBezTo>
                  <a:cubicBezTo>
                    <a:pt x="37" y="34"/>
                    <a:pt x="38" y="34"/>
                    <a:pt x="37" y="33"/>
                  </a:cubicBezTo>
                  <a:cubicBezTo>
                    <a:pt x="37" y="33"/>
                    <a:pt x="40" y="30"/>
                    <a:pt x="41" y="30"/>
                  </a:cubicBezTo>
                  <a:cubicBezTo>
                    <a:pt x="41" y="29"/>
                    <a:pt x="44" y="25"/>
                    <a:pt x="45" y="24"/>
                  </a:cubicBezTo>
                  <a:cubicBezTo>
                    <a:pt x="46" y="24"/>
                    <a:pt x="47" y="22"/>
                    <a:pt x="47" y="21"/>
                  </a:cubicBezTo>
                  <a:cubicBezTo>
                    <a:pt x="47" y="21"/>
                    <a:pt x="51" y="20"/>
                    <a:pt x="53" y="19"/>
                  </a:cubicBezTo>
                  <a:cubicBezTo>
                    <a:pt x="54" y="19"/>
                    <a:pt x="55" y="15"/>
                    <a:pt x="55" y="14"/>
                  </a:cubicBezTo>
                  <a:cubicBezTo>
                    <a:pt x="55" y="13"/>
                    <a:pt x="54" y="11"/>
                    <a:pt x="54" y="11"/>
                  </a:cubicBezTo>
                  <a:cubicBezTo>
                    <a:pt x="53" y="11"/>
                    <a:pt x="56" y="10"/>
                    <a:pt x="56" y="11"/>
                  </a:cubicBezTo>
                  <a:cubicBezTo>
                    <a:pt x="57" y="11"/>
                    <a:pt x="60" y="10"/>
                    <a:pt x="61" y="11"/>
                  </a:cubicBezTo>
                  <a:cubicBezTo>
                    <a:pt x="62" y="11"/>
                    <a:pt x="63" y="12"/>
                    <a:pt x="65" y="13"/>
                  </a:cubicBezTo>
                  <a:cubicBezTo>
                    <a:pt x="65" y="13"/>
                    <a:pt x="65" y="13"/>
                    <a:pt x="65" y="16"/>
                  </a:cubicBezTo>
                  <a:cubicBezTo>
                    <a:pt x="64" y="20"/>
                    <a:pt x="64" y="20"/>
                    <a:pt x="64" y="20"/>
                  </a:cubicBezTo>
                  <a:cubicBezTo>
                    <a:pt x="60" y="22"/>
                    <a:pt x="59" y="24"/>
                    <a:pt x="61" y="24"/>
                  </a:cubicBezTo>
                  <a:cubicBezTo>
                    <a:pt x="62" y="24"/>
                    <a:pt x="68" y="27"/>
                    <a:pt x="69" y="28"/>
                  </a:cubicBezTo>
                  <a:cubicBezTo>
                    <a:pt x="71" y="29"/>
                    <a:pt x="72" y="26"/>
                    <a:pt x="72" y="25"/>
                  </a:cubicBezTo>
                  <a:cubicBezTo>
                    <a:pt x="73" y="25"/>
                    <a:pt x="73" y="22"/>
                    <a:pt x="72" y="21"/>
                  </a:cubicBezTo>
                  <a:cubicBezTo>
                    <a:pt x="72" y="21"/>
                    <a:pt x="74" y="21"/>
                    <a:pt x="75" y="21"/>
                  </a:cubicBezTo>
                  <a:cubicBezTo>
                    <a:pt x="75" y="22"/>
                    <a:pt x="76" y="21"/>
                    <a:pt x="77" y="20"/>
                  </a:cubicBezTo>
                  <a:cubicBezTo>
                    <a:pt x="77" y="20"/>
                    <a:pt x="77" y="18"/>
                    <a:pt x="78" y="17"/>
                  </a:cubicBezTo>
                  <a:cubicBezTo>
                    <a:pt x="78" y="17"/>
                    <a:pt x="77" y="16"/>
                    <a:pt x="77" y="16"/>
                  </a:cubicBezTo>
                  <a:cubicBezTo>
                    <a:pt x="76" y="15"/>
                    <a:pt x="74" y="14"/>
                    <a:pt x="73" y="14"/>
                  </a:cubicBezTo>
                  <a:cubicBezTo>
                    <a:pt x="72" y="13"/>
                    <a:pt x="72" y="11"/>
                    <a:pt x="72" y="11"/>
                  </a:cubicBezTo>
                  <a:cubicBezTo>
                    <a:pt x="73" y="11"/>
                    <a:pt x="72" y="8"/>
                    <a:pt x="72" y="8"/>
                  </a:cubicBezTo>
                  <a:cubicBezTo>
                    <a:pt x="71" y="7"/>
                    <a:pt x="68" y="6"/>
                    <a:pt x="67" y="6"/>
                  </a:cubicBezTo>
                  <a:cubicBezTo>
                    <a:pt x="67" y="6"/>
                    <a:pt x="66" y="4"/>
                    <a:pt x="65" y="4"/>
                  </a:cubicBezTo>
                  <a:cubicBezTo>
                    <a:pt x="64" y="3"/>
                    <a:pt x="61" y="3"/>
                    <a:pt x="60" y="3"/>
                  </a:cubicBezTo>
                  <a:cubicBezTo>
                    <a:pt x="59" y="3"/>
                    <a:pt x="57" y="1"/>
                    <a:pt x="56" y="1"/>
                  </a:cubicBezTo>
                  <a:cubicBezTo>
                    <a:pt x="54" y="2"/>
                    <a:pt x="53" y="0"/>
                    <a:pt x="52" y="0"/>
                  </a:cubicBezTo>
                  <a:cubicBezTo>
                    <a:pt x="52" y="0"/>
                    <a:pt x="48" y="4"/>
                    <a:pt x="48" y="6"/>
                  </a:cubicBezTo>
                  <a:cubicBezTo>
                    <a:pt x="48" y="9"/>
                    <a:pt x="49" y="11"/>
                    <a:pt x="50" y="11"/>
                  </a:cubicBezTo>
                  <a:cubicBezTo>
                    <a:pt x="51" y="12"/>
                    <a:pt x="50" y="14"/>
                    <a:pt x="49" y="15"/>
                  </a:cubicBezTo>
                  <a:cubicBezTo>
                    <a:pt x="49" y="15"/>
                    <a:pt x="47" y="14"/>
                    <a:pt x="48" y="13"/>
                  </a:cubicBezTo>
                  <a:cubicBezTo>
                    <a:pt x="48" y="13"/>
                    <a:pt x="46" y="10"/>
                    <a:pt x="46" y="9"/>
                  </a:cubicBezTo>
                  <a:cubicBezTo>
                    <a:pt x="45" y="8"/>
                    <a:pt x="43" y="7"/>
                    <a:pt x="42" y="7"/>
                  </a:cubicBezTo>
                  <a:cubicBezTo>
                    <a:pt x="41" y="8"/>
                    <a:pt x="41" y="8"/>
                    <a:pt x="40" y="9"/>
                  </a:cubicBezTo>
                  <a:cubicBezTo>
                    <a:pt x="40" y="10"/>
                    <a:pt x="40" y="11"/>
                    <a:pt x="40" y="12"/>
                  </a:cubicBezTo>
                  <a:cubicBezTo>
                    <a:pt x="40" y="14"/>
                    <a:pt x="38" y="14"/>
                    <a:pt x="38" y="13"/>
                  </a:cubicBezTo>
                  <a:cubicBezTo>
                    <a:pt x="38" y="13"/>
                    <a:pt x="37" y="13"/>
                    <a:pt x="37" y="13"/>
                  </a:cubicBezTo>
                  <a:cubicBezTo>
                    <a:pt x="17" y="36"/>
                    <a:pt x="4" y="66"/>
                    <a:pt x="0" y="97"/>
                  </a:cubicBezTo>
                  <a:cubicBezTo>
                    <a:pt x="1" y="98"/>
                    <a:pt x="2" y="99"/>
                    <a:pt x="2" y="100"/>
                  </a:cubicBezTo>
                  <a:cubicBezTo>
                    <a:pt x="3" y="102"/>
                    <a:pt x="5" y="103"/>
                    <a:pt x="5" y="103"/>
                  </a:cubicBezTo>
                  <a:cubicBezTo>
                    <a:pt x="6" y="103"/>
                    <a:pt x="6" y="100"/>
                    <a:pt x="6" y="99"/>
                  </a:cubicBezTo>
                  <a:cubicBezTo>
                    <a:pt x="5" y="99"/>
                    <a:pt x="6" y="98"/>
                    <a:pt x="6" y="99"/>
                  </a:cubicBezTo>
                  <a:cubicBezTo>
                    <a:pt x="6" y="99"/>
                    <a:pt x="9" y="102"/>
                    <a:pt x="9" y="103"/>
                  </a:cubicBezTo>
                  <a:cubicBezTo>
                    <a:pt x="10" y="104"/>
                    <a:pt x="11" y="110"/>
                    <a:pt x="12" y="111"/>
                  </a:cubicBezTo>
                  <a:cubicBezTo>
                    <a:pt x="13" y="113"/>
                    <a:pt x="20" y="115"/>
                    <a:pt x="22" y="116"/>
                  </a:cubicBezTo>
                  <a:cubicBezTo>
                    <a:pt x="24" y="116"/>
                    <a:pt x="27" y="119"/>
                    <a:pt x="28" y="120"/>
                  </a:cubicBezTo>
                  <a:cubicBezTo>
                    <a:pt x="28" y="120"/>
                    <a:pt x="31" y="121"/>
                    <a:pt x="32" y="121"/>
                  </a:cubicBezTo>
                  <a:cubicBezTo>
                    <a:pt x="32" y="121"/>
                    <a:pt x="34" y="123"/>
                    <a:pt x="35" y="124"/>
                  </a:cubicBezTo>
                  <a:cubicBezTo>
                    <a:pt x="35" y="124"/>
                    <a:pt x="36" y="126"/>
                    <a:pt x="36" y="126"/>
                  </a:cubicBezTo>
                  <a:cubicBezTo>
                    <a:pt x="36" y="126"/>
                    <a:pt x="40" y="128"/>
                    <a:pt x="41" y="129"/>
                  </a:cubicBezTo>
                  <a:cubicBezTo>
                    <a:pt x="42" y="130"/>
                    <a:pt x="43" y="130"/>
                    <a:pt x="44" y="129"/>
                  </a:cubicBezTo>
                  <a:cubicBezTo>
                    <a:pt x="44" y="129"/>
                    <a:pt x="45" y="131"/>
                    <a:pt x="45" y="132"/>
                  </a:cubicBezTo>
                  <a:cubicBezTo>
                    <a:pt x="46" y="133"/>
                    <a:pt x="46" y="135"/>
                    <a:pt x="45" y="136"/>
                  </a:cubicBezTo>
                  <a:cubicBezTo>
                    <a:pt x="45" y="136"/>
                    <a:pt x="44" y="140"/>
                    <a:pt x="44" y="141"/>
                  </a:cubicBezTo>
                  <a:cubicBezTo>
                    <a:pt x="43" y="142"/>
                    <a:pt x="42" y="147"/>
                    <a:pt x="42" y="149"/>
                  </a:cubicBezTo>
                  <a:cubicBezTo>
                    <a:pt x="42" y="150"/>
                    <a:pt x="44" y="152"/>
                    <a:pt x="45" y="153"/>
                  </a:cubicBezTo>
                  <a:cubicBezTo>
                    <a:pt x="46" y="153"/>
                    <a:pt x="45" y="154"/>
                    <a:pt x="45" y="154"/>
                  </a:cubicBezTo>
                  <a:cubicBezTo>
                    <a:pt x="44" y="154"/>
                    <a:pt x="44" y="160"/>
                    <a:pt x="46" y="161"/>
                  </a:cubicBezTo>
                  <a:cubicBezTo>
                    <a:pt x="48" y="162"/>
                    <a:pt x="49" y="164"/>
                    <a:pt x="49" y="165"/>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8" name="Freeform 11">
              <a:extLst>
                <a:ext uri="{FF2B5EF4-FFF2-40B4-BE49-F238E27FC236}">
                  <a16:creationId xmlns:a16="http://schemas.microsoft.com/office/drawing/2014/main" xmlns="" id="{F1C19F06-B743-4043-BDF6-498ACEC32CBC}"/>
                </a:ext>
              </a:extLst>
            </p:cNvPr>
            <p:cNvSpPr>
              <a:spLocks/>
            </p:cNvSpPr>
            <p:nvPr/>
          </p:nvSpPr>
          <p:spPr bwMode="auto">
            <a:xfrm>
              <a:off x="10593388" y="28495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39" name="Freeform 12">
              <a:extLst>
                <a:ext uri="{FF2B5EF4-FFF2-40B4-BE49-F238E27FC236}">
                  <a16:creationId xmlns:a16="http://schemas.microsoft.com/office/drawing/2014/main" xmlns="" id="{5DED3FD2-448E-4A71-9EC7-E8E16A5E338B}"/>
                </a:ext>
              </a:extLst>
            </p:cNvPr>
            <p:cNvSpPr>
              <a:spLocks/>
            </p:cNvSpPr>
            <p:nvPr/>
          </p:nvSpPr>
          <p:spPr bwMode="auto">
            <a:xfrm>
              <a:off x="10420350" y="1979613"/>
              <a:ext cx="325437" cy="220663"/>
            </a:xfrm>
            <a:custGeom>
              <a:avLst/>
              <a:gdLst>
                <a:gd name="T0" fmla="*/ 7 w 34"/>
                <a:gd name="T1" fmla="*/ 23 h 23"/>
                <a:gd name="T2" fmla="*/ 12 w 34"/>
                <a:gd name="T3" fmla="*/ 21 h 23"/>
                <a:gd name="T4" fmla="*/ 12 w 34"/>
                <a:gd name="T5" fmla="*/ 19 h 23"/>
                <a:gd name="T6" fmla="*/ 13 w 34"/>
                <a:gd name="T7" fmla="*/ 19 h 23"/>
                <a:gd name="T8" fmla="*/ 15 w 34"/>
                <a:gd name="T9" fmla="*/ 14 h 23"/>
                <a:gd name="T10" fmla="*/ 22 w 34"/>
                <a:gd name="T11" fmla="*/ 11 h 23"/>
                <a:gd name="T12" fmla="*/ 26 w 34"/>
                <a:gd name="T13" fmla="*/ 8 h 23"/>
                <a:gd name="T14" fmla="*/ 28 w 34"/>
                <a:gd name="T15" fmla="*/ 5 h 23"/>
                <a:gd name="T16" fmla="*/ 32 w 34"/>
                <a:gd name="T17" fmla="*/ 2 h 23"/>
                <a:gd name="T18" fmla="*/ 34 w 34"/>
                <a:gd name="T19" fmla="*/ 0 h 23"/>
                <a:gd name="T20" fmla="*/ 20 w 34"/>
                <a:gd name="T21" fmla="*/ 7 h 23"/>
                <a:gd name="T22" fmla="*/ 0 w 34"/>
                <a:gd name="T23" fmla="*/ 23 h 23"/>
                <a:gd name="T24" fmla="*/ 7 w 34"/>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23">
                  <a:moveTo>
                    <a:pt x="7" y="23"/>
                  </a:moveTo>
                  <a:cubicBezTo>
                    <a:pt x="9" y="22"/>
                    <a:pt x="12" y="22"/>
                    <a:pt x="12" y="21"/>
                  </a:cubicBezTo>
                  <a:cubicBezTo>
                    <a:pt x="12" y="21"/>
                    <a:pt x="12" y="19"/>
                    <a:pt x="12" y="19"/>
                  </a:cubicBezTo>
                  <a:cubicBezTo>
                    <a:pt x="12" y="19"/>
                    <a:pt x="12" y="19"/>
                    <a:pt x="13" y="19"/>
                  </a:cubicBezTo>
                  <a:cubicBezTo>
                    <a:pt x="13" y="19"/>
                    <a:pt x="15" y="15"/>
                    <a:pt x="15" y="14"/>
                  </a:cubicBezTo>
                  <a:cubicBezTo>
                    <a:pt x="16" y="13"/>
                    <a:pt x="21" y="12"/>
                    <a:pt x="22" y="11"/>
                  </a:cubicBezTo>
                  <a:cubicBezTo>
                    <a:pt x="23" y="10"/>
                    <a:pt x="25" y="8"/>
                    <a:pt x="26" y="8"/>
                  </a:cubicBezTo>
                  <a:cubicBezTo>
                    <a:pt x="27" y="8"/>
                    <a:pt x="28" y="6"/>
                    <a:pt x="28" y="5"/>
                  </a:cubicBezTo>
                  <a:cubicBezTo>
                    <a:pt x="28" y="5"/>
                    <a:pt x="31" y="3"/>
                    <a:pt x="32" y="2"/>
                  </a:cubicBezTo>
                  <a:cubicBezTo>
                    <a:pt x="33" y="2"/>
                    <a:pt x="34" y="0"/>
                    <a:pt x="34" y="0"/>
                  </a:cubicBezTo>
                  <a:cubicBezTo>
                    <a:pt x="33" y="0"/>
                    <a:pt x="26" y="4"/>
                    <a:pt x="20" y="7"/>
                  </a:cubicBezTo>
                  <a:cubicBezTo>
                    <a:pt x="13" y="12"/>
                    <a:pt x="7" y="17"/>
                    <a:pt x="0" y="23"/>
                  </a:cubicBezTo>
                  <a:cubicBezTo>
                    <a:pt x="2" y="23"/>
                    <a:pt x="5" y="23"/>
                    <a:pt x="7" y="23"/>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0" name="Freeform 13">
              <a:extLst>
                <a:ext uri="{FF2B5EF4-FFF2-40B4-BE49-F238E27FC236}">
                  <a16:creationId xmlns:a16="http://schemas.microsoft.com/office/drawing/2014/main" xmlns="" id="{CB67A514-6C16-48CF-92E1-59EC6F8DA4A1}"/>
                </a:ext>
              </a:extLst>
            </p:cNvPr>
            <p:cNvSpPr>
              <a:spLocks/>
            </p:cNvSpPr>
            <p:nvPr/>
          </p:nvSpPr>
          <p:spPr bwMode="auto">
            <a:xfrm>
              <a:off x="11071225" y="2122488"/>
              <a:ext cx="1873250" cy="2008188"/>
            </a:xfrm>
            <a:custGeom>
              <a:avLst/>
              <a:gdLst>
                <a:gd name="T0" fmla="*/ 67 w 196"/>
                <a:gd name="T1" fmla="*/ 193 h 210"/>
                <a:gd name="T2" fmla="*/ 81 w 196"/>
                <a:gd name="T3" fmla="*/ 152 h 210"/>
                <a:gd name="T4" fmla="*/ 82 w 196"/>
                <a:gd name="T5" fmla="*/ 133 h 210"/>
                <a:gd name="T6" fmla="*/ 69 w 196"/>
                <a:gd name="T7" fmla="*/ 111 h 210"/>
                <a:gd name="T8" fmla="*/ 89 w 196"/>
                <a:gd name="T9" fmla="*/ 128 h 210"/>
                <a:gd name="T10" fmla="*/ 99 w 196"/>
                <a:gd name="T11" fmla="*/ 112 h 210"/>
                <a:gd name="T12" fmla="*/ 90 w 196"/>
                <a:gd name="T13" fmla="*/ 102 h 210"/>
                <a:gd name="T14" fmla="*/ 106 w 196"/>
                <a:gd name="T15" fmla="*/ 112 h 210"/>
                <a:gd name="T16" fmla="*/ 115 w 196"/>
                <a:gd name="T17" fmla="*/ 118 h 210"/>
                <a:gd name="T18" fmla="*/ 123 w 196"/>
                <a:gd name="T19" fmla="*/ 137 h 210"/>
                <a:gd name="T20" fmla="*/ 132 w 196"/>
                <a:gd name="T21" fmla="*/ 126 h 210"/>
                <a:gd name="T22" fmla="*/ 145 w 196"/>
                <a:gd name="T23" fmla="*/ 120 h 210"/>
                <a:gd name="T24" fmla="*/ 153 w 196"/>
                <a:gd name="T25" fmla="*/ 133 h 210"/>
                <a:gd name="T26" fmla="*/ 161 w 196"/>
                <a:gd name="T27" fmla="*/ 143 h 210"/>
                <a:gd name="T28" fmla="*/ 161 w 196"/>
                <a:gd name="T29" fmla="*/ 137 h 210"/>
                <a:gd name="T30" fmla="*/ 171 w 196"/>
                <a:gd name="T31" fmla="*/ 118 h 210"/>
                <a:gd name="T32" fmla="*/ 181 w 196"/>
                <a:gd name="T33" fmla="*/ 97 h 210"/>
                <a:gd name="T34" fmla="*/ 182 w 196"/>
                <a:gd name="T35" fmla="*/ 86 h 210"/>
                <a:gd name="T36" fmla="*/ 193 w 196"/>
                <a:gd name="T37" fmla="*/ 78 h 210"/>
                <a:gd name="T38" fmla="*/ 154 w 196"/>
                <a:gd name="T39" fmla="*/ 10 h 210"/>
                <a:gd name="T40" fmla="*/ 144 w 196"/>
                <a:gd name="T41" fmla="*/ 2 h 210"/>
                <a:gd name="T42" fmla="*/ 131 w 196"/>
                <a:gd name="T43" fmla="*/ 5 h 210"/>
                <a:gd name="T44" fmla="*/ 116 w 196"/>
                <a:gd name="T45" fmla="*/ 12 h 210"/>
                <a:gd name="T46" fmla="*/ 110 w 196"/>
                <a:gd name="T47" fmla="*/ 15 h 210"/>
                <a:gd name="T48" fmla="*/ 92 w 196"/>
                <a:gd name="T49" fmla="*/ 19 h 210"/>
                <a:gd name="T50" fmla="*/ 78 w 196"/>
                <a:gd name="T51" fmla="*/ 24 h 210"/>
                <a:gd name="T52" fmla="*/ 61 w 196"/>
                <a:gd name="T53" fmla="*/ 20 h 210"/>
                <a:gd name="T54" fmla="*/ 46 w 196"/>
                <a:gd name="T55" fmla="*/ 19 h 210"/>
                <a:gd name="T56" fmla="*/ 33 w 196"/>
                <a:gd name="T57" fmla="*/ 34 h 210"/>
                <a:gd name="T58" fmla="*/ 32 w 196"/>
                <a:gd name="T59" fmla="*/ 53 h 210"/>
                <a:gd name="T60" fmla="*/ 23 w 196"/>
                <a:gd name="T61" fmla="*/ 61 h 210"/>
                <a:gd name="T62" fmla="*/ 20 w 196"/>
                <a:gd name="T63" fmla="*/ 47 h 210"/>
                <a:gd name="T64" fmla="*/ 17 w 196"/>
                <a:gd name="T65" fmla="*/ 54 h 210"/>
                <a:gd name="T66" fmla="*/ 20 w 196"/>
                <a:gd name="T67" fmla="*/ 64 h 210"/>
                <a:gd name="T68" fmla="*/ 17 w 196"/>
                <a:gd name="T69" fmla="*/ 70 h 210"/>
                <a:gd name="T70" fmla="*/ 10 w 196"/>
                <a:gd name="T71" fmla="*/ 82 h 210"/>
                <a:gd name="T72" fmla="*/ 23 w 196"/>
                <a:gd name="T73" fmla="*/ 85 h 210"/>
                <a:gd name="T74" fmla="*/ 37 w 196"/>
                <a:gd name="T75" fmla="*/ 83 h 210"/>
                <a:gd name="T76" fmla="*/ 41 w 196"/>
                <a:gd name="T77" fmla="*/ 89 h 210"/>
                <a:gd name="T78" fmla="*/ 43 w 196"/>
                <a:gd name="T79" fmla="*/ 78 h 210"/>
                <a:gd name="T80" fmla="*/ 49 w 196"/>
                <a:gd name="T81" fmla="*/ 85 h 210"/>
                <a:gd name="T82" fmla="*/ 55 w 196"/>
                <a:gd name="T83" fmla="*/ 93 h 210"/>
                <a:gd name="T84" fmla="*/ 55 w 196"/>
                <a:gd name="T85" fmla="*/ 87 h 210"/>
                <a:gd name="T86" fmla="*/ 65 w 196"/>
                <a:gd name="T87" fmla="*/ 93 h 210"/>
                <a:gd name="T88" fmla="*/ 56 w 196"/>
                <a:gd name="T89" fmla="*/ 98 h 210"/>
                <a:gd name="T90" fmla="*/ 37 w 196"/>
                <a:gd name="T91" fmla="*/ 90 h 210"/>
                <a:gd name="T92" fmla="*/ 12 w 196"/>
                <a:gd name="T93" fmla="*/ 94 h 210"/>
                <a:gd name="T94" fmla="*/ 1 w 196"/>
                <a:gd name="T95" fmla="*/ 115 h 210"/>
                <a:gd name="T96" fmla="*/ 18 w 196"/>
                <a:gd name="T97" fmla="*/ 146 h 210"/>
                <a:gd name="T98" fmla="*/ 29 w 196"/>
                <a:gd name="T99" fmla="*/ 145 h 210"/>
                <a:gd name="T100" fmla="*/ 38 w 196"/>
                <a:gd name="T101" fmla="*/ 171 h 210"/>
                <a:gd name="T102" fmla="*/ 45 w 196"/>
                <a:gd name="T103" fmla="*/ 207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6" h="210">
                  <a:moveTo>
                    <a:pt x="56" y="209"/>
                  </a:moveTo>
                  <a:cubicBezTo>
                    <a:pt x="58" y="208"/>
                    <a:pt x="61" y="203"/>
                    <a:pt x="62" y="202"/>
                  </a:cubicBezTo>
                  <a:cubicBezTo>
                    <a:pt x="64" y="201"/>
                    <a:pt x="64" y="197"/>
                    <a:pt x="65" y="196"/>
                  </a:cubicBezTo>
                  <a:cubicBezTo>
                    <a:pt x="65" y="195"/>
                    <a:pt x="67" y="194"/>
                    <a:pt x="67" y="193"/>
                  </a:cubicBezTo>
                  <a:cubicBezTo>
                    <a:pt x="68" y="193"/>
                    <a:pt x="70" y="184"/>
                    <a:pt x="72" y="183"/>
                  </a:cubicBezTo>
                  <a:cubicBezTo>
                    <a:pt x="74" y="181"/>
                    <a:pt x="76" y="171"/>
                    <a:pt x="76" y="168"/>
                  </a:cubicBezTo>
                  <a:cubicBezTo>
                    <a:pt x="76" y="165"/>
                    <a:pt x="77" y="158"/>
                    <a:pt x="77" y="157"/>
                  </a:cubicBezTo>
                  <a:cubicBezTo>
                    <a:pt x="78" y="155"/>
                    <a:pt x="80" y="153"/>
                    <a:pt x="81" y="152"/>
                  </a:cubicBezTo>
                  <a:cubicBezTo>
                    <a:pt x="82" y="152"/>
                    <a:pt x="86" y="145"/>
                    <a:pt x="87" y="143"/>
                  </a:cubicBezTo>
                  <a:cubicBezTo>
                    <a:pt x="89" y="140"/>
                    <a:pt x="90" y="135"/>
                    <a:pt x="90" y="134"/>
                  </a:cubicBezTo>
                  <a:cubicBezTo>
                    <a:pt x="90" y="133"/>
                    <a:pt x="87" y="132"/>
                    <a:pt x="86" y="132"/>
                  </a:cubicBezTo>
                  <a:cubicBezTo>
                    <a:pt x="85" y="133"/>
                    <a:pt x="83" y="133"/>
                    <a:pt x="82" y="133"/>
                  </a:cubicBezTo>
                  <a:cubicBezTo>
                    <a:pt x="81" y="133"/>
                    <a:pt x="79" y="128"/>
                    <a:pt x="77" y="127"/>
                  </a:cubicBezTo>
                  <a:cubicBezTo>
                    <a:pt x="76" y="126"/>
                    <a:pt x="75" y="121"/>
                    <a:pt x="74" y="120"/>
                  </a:cubicBezTo>
                  <a:cubicBezTo>
                    <a:pt x="73" y="118"/>
                    <a:pt x="71" y="116"/>
                    <a:pt x="70" y="115"/>
                  </a:cubicBezTo>
                  <a:cubicBezTo>
                    <a:pt x="70" y="114"/>
                    <a:pt x="70" y="111"/>
                    <a:pt x="69" y="111"/>
                  </a:cubicBezTo>
                  <a:cubicBezTo>
                    <a:pt x="69" y="110"/>
                    <a:pt x="71" y="111"/>
                    <a:pt x="71" y="112"/>
                  </a:cubicBezTo>
                  <a:cubicBezTo>
                    <a:pt x="71" y="114"/>
                    <a:pt x="75" y="118"/>
                    <a:pt x="76" y="120"/>
                  </a:cubicBezTo>
                  <a:cubicBezTo>
                    <a:pt x="77" y="122"/>
                    <a:pt x="80" y="127"/>
                    <a:pt x="80" y="129"/>
                  </a:cubicBezTo>
                  <a:cubicBezTo>
                    <a:pt x="81" y="130"/>
                    <a:pt x="87" y="129"/>
                    <a:pt x="89" y="128"/>
                  </a:cubicBezTo>
                  <a:cubicBezTo>
                    <a:pt x="91" y="128"/>
                    <a:pt x="94" y="126"/>
                    <a:pt x="94" y="125"/>
                  </a:cubicBezTo>
                  <a:cubicBezTo>
                    <a:pt x="94" y="125"/>
                    <a:pt x="97" y="123"/>
                    <a:pt x="98" y="123"/>
                  </a:cubicBezTo>
                  <a:cubicBezTo>
                    <a:pt x="99" y="122"/>
                    <a:pt x="100" y="118"/>
                    <a:pt x="100" y="118"/>
                  </a:cubicBezTo>
                  <a:cubicBezTo>
                    <a:pt x="101" y="117"/>
                    <a:pt x="100" y="113"/>
                    <a:pt x="99" y="112"/>
                  </a:cubicBezTo>
                  <a:cubicBezTo>
                    <a:pt x="99" y="111"/>
                    <a:pt x="95" y="110"/>
                    <a:pt x="95" y="111"/>
                  </a:cubicBezTo>
                  <a:cubicBezTo>
                    <a:pt x="94" y="111"/>
                    <a:pt x="93" y="108"/>
                    <a:pt x="92" y="107"/>
                  </a:cubicBezTo>
                  <a:cubicBezTo>
                    <a:pt x="92" y="106"/>
                    <a:pt x="89" y="105"/>
                    <a:pt x="89" y="104"/>
                  </a:cubicBezTo>
                  <a:cubicBezTo>
                    <a:pt x="89" y="104"/>
                    <a:pt x="90" y="103"/>
                    <a:pt x="90" y="102"/>
                  </a:cubicBezTo>
                  <a:cubicBezTo>
                    <a:pt x="90" y="102"/>
                    <a:pt x="95" y="105"/>
                    <a:pt x="96" y="107"/>
                  </a:cubicBezTo>
                  <a:cubicBezTo>
                    <a:pt x="97" y="108"/>
                    <a:pt x="99" y="111"/>
                    <a:pt x="99" y="112"/>
                  </a:cubicBezTo>
                  <a:cubicBezTo>
                    <a:pt x="99" y="112"/>
                    <a:pt x="103" y="113"/>
                    <a:pt x="104" y="112"/>
                  </a:cubicBezTo>
                  <a:cubicBezTo>
                    <a:pt x="105" y="111"/>
                    <a:pt x="106" y="112"/>
                    <a:pt x="106" y="112"/>
                  </a:cubicBezTo>
                  <a:cubicBezTo>
                    <a:pt x="106" y="112"/>
                    <a:pt x="106" y="112"/>
                    <a:pt x="107" y="112"/>
                  </a:cubicBezTo>
                  <a:cubicBezTo>
                    <a:pt x="111" y="112"/>
                    <a:pt x="111" y="112"/>
                    <a:pt x="111" y="112"/>
                  </a:cubicBezTo>
                  <a:cubicBezTo>
                    <a:pt x="113" y="114"/>
                    <a:pt x="113" y="115"/>
                    <a:pt x="113" y="116"/>
                  </a:cubicBezTo>
                  <a:cubicBezTo>
                    <a:pt x="113" y="116"/>
                    <a:pt x="115" y="118"/>
                    <a:pt x="115" y="118"/>
                  </a:cubicBezTo>
                  <a:cubicBezTo>
                    <a:pt x="116" y="118"/>
                    <a:pt x="117" y="121"/>
                    <a:pt x="117" y="121"/>
                  </a:cubicBezTo>
                  <a:cubicBezTo>
                    <a:pt x="117" y="122"/>
                    <a:pt x="119" y="126"/>
                    <a:pt x="120" y="127"/>
                  </a:cubicBezTo>
                  <a:cubicBezTo>
                    <a:pt x="120" y="129"/>
                    <a:pt x="122" y="132"/>
                    <a:pt x="123" y="133"/>
                  </a:cubicBezTo>
                  <a:cubicBezTo>
                    <a:pt x="123" y="134"/>
                    <a:pt x="123" y="136"/>
                    <a:pt x="123" y="137"/>
                  </a:cubicBezTo>
                  <a:cubicBezTo>
                    <a:pt x="123" y="138"/>
                    <a:pt x="125" y="139"/>
                    <a:pt x="126" y="139"/>
                  </a:cubicBezTo>
                  <a:cubicBezTo>
                    <a:pt x="127" y="139"/>
                    <a:pt x="128" y="133"/>
                    <a:pt x="129" y="131"/>
                  </a:cubicBezTo>
                  <a:cubicBezTo>
                    <a:pt x="129" y="129"/>
                    <a:pt x="131" y="127"/>
                    <a:pt x="131" y="127"/>
                  </a:cubicBezTo>
                  <a:cubicBezTo>
                    <a:pt x="132" y="127"/>
                    <a:pt x="132" y="126"/>
                    <a:pt x="132" y="126"/>
                  </a:cubicBezTo>
                  <a:cubicBezTo>
                    <a:pt x="132" y="125"/>
                    <a:pt x="134" y="125"/>
                    <a:pt x="134" y="125"/>
                  </a:cubicBezTo>
                  <a:cubicBezTo>
                    <a:pt x="135" y="124"/>
                    <a:pt x="135" y="120"/>
                    <a:pt x="136" y="120"/>
                  </a:cubicBezTo>
                  <a:cubicBezTo>
                    <a:pt x="137" y="119"/>
                    <a:pt x="140" y="117"/>
                    <a:pt x="141" y="117"/>
                  </a:cubicBezTo>
                  <a:cubicBezTo>
                    <a:pt x="142" y="117"/>
                    <a:pt x="144" y="119"/>
                    <a:pt x="145" y="120"/>
                  </a:cubicBezTo>
                  <a:cubicBezTo>
                    <a:pt x="146" y="121"/>
                    <a:pt x="146" y="124"/>
                    <a:pt x="146" y="124"/>
                  </a:cubicBezTo>
                  <a:cubicBezTo>
                    <a:pt x="146" y="125"/>
                    <a:pt x="147" y="127"/>
                    <a:pt x="149" y="127"/>
                  </a:cubicBezTo>
                  <a:cubicBezTo>
                    <a:pt x="150" y="127"/>
                    <a:pt x="150" y="129"/>
                    <a:pt x="151" y="129"/>
                  </a:cubicBezTo>
                  <a:cubicBezTo>
                    <a:pt x="151" y="130"/>
                    <a:pt x="152" y="132"/>
                    <a:pt x="153" y="133"/>
                  </a:cubicBezTo>
                  <a:cubicBezTo>
                    <a:pt x="153" y="133"/>
                    <a:pt x="153" y="136"/>
                    <a:pt x="153" y="136"/>
                  </a:cubicBezTo>
                  <a:cubicBezTo>
                    <a:pt x="153" y="137"/>
                    <a:pt x="153" y="140"/>
                    <a:pt x="153" y="140"/>
                  </a:cubicBezTo>
                  <a:cubicBezTo>
                    <a:pt x="153" y="141"/>
                    <a:pt x="157" y="146"/>
                    <a:pt x="159" y="147"/>
                  </a:cubicBezTo>
                  <a:cubicBezTo>
                    <a:pt x="161" y="148"/>
                    <a:pt x="161" y="144"/>
                    <a:pt x="161" y="143"/>
                  </a:cubicBezTo>
                  <a:cubicBezTo>
                    <a:pt x="160" y="142"/>
                    <a:pt x="157" y="139"/>
                    <a:pt x="156" y="138"/>
                  </a:cubicBezTo>
                  <a:cubicBezTo>
                    <a:pt x="156" y="137"/>
                    <a:pt x="156" y="134"/>
                    <a:pt x="156" y="133"/>
                  </a:cubicBezTo>
                  <a:cubicBezTo>
                    <a:pt x="156" y="132"/>
                    <a:pt x="158" y="133"/>
                    <a:pt x="159" y="134"/>
                  </a:cubicBezTo>
                  <a:cubicBezTo>
                    <a:pt x="160" y="135"/>
                    <a:pt x="161" y="136"/>
                    <a:pt x="161" y="137"/>
                  </a:cubicBezTo>
                  <a:cubicBezTo>
                    <a:pt x="161" y="137"/>
                    <a:pt x="167" y="134"/>
                    <a:pt x="167" y="131"/>
                  </a:cubicBezTo>
                  <a:cubicBezTo>
                    <a:pt x="167" y="127"/>
                    <a:pt x="169" y="123"/>
                    <a:pt x="169" y="122"/>
                  </a:cubicBezTo>
                  <a:cubicBezTo>
                    <a:pt x="170" y="121"/>
                    <a:pt x="169" y="120"/>
                    <a:pt x="168" y="120"/>
                  </a:cubicBezTo>
                  <a:cubicBezTo>
                    <a:pt x="168" y="120"/>
                    <a:pt x="169" y="117"/>
                    <a:pt x="171" y="118"/>
                  </a:cubicBezTo>
                  <a:cubicBezTo>
                    <a:pt x="172" y="118"/>
                    <a:pt x="176" y="113"/>
                    <a:pt x="177" y="112"/>
                  </a:cubicBezTo>
                  <a:cubicBezTo>
                    <a:pt x="178" y="110"/>
                    <a:pt x="180" y="109"/>
                    <a:pt x="180" y="108"/>
                  </a:cubicBezTo>
                  <a:cubicBezTo>
                    <a:pt x="180" y="108"/>
                    <a:pt x="182" y="104"/>
                    <a:pt x="182" y="102"/>
                  </a:cubicBezTo>
                  <a:cubicBezTo>
                    <a:pt x="182" y="101"/>
                    <a:pt x="181" y="98"/>
                    <a:pt x="181" y="97"/>
                  </a:cubicBezTo>
                  <a:cubicBezTo>
                    <a:pt x="181" y="96"/>
                    <a:pt x="179" y="94"/>
                    <a:pt x="179" y="94"/>
                  </a:cubicBezTo>
                  <a:cubicBezTo>
                    <a:pt x="179" y="93"/>
                    <a:pt x="178" y="91"/>
                    <a:pt x="178" y="90"/>
                  </a:cubicBezTo>
                  <a:cubicBezTo>
                    <a:pt x="179" y="90"/>
                    <a:pt x="180" y="90"/>
                    <a:pt x="180" y="89"/>
                  </a:cubicBezTo>
                  <a:cubicBezTo>
                    <a:pt x="180" y="89"/>
                    <a:pt x="182" y="87"/>
                    <a:pt x="182" y="86"/>
                  </a:cubicBezTo>
                  <a:cubicBezTo>
                    <a:pt x="182" y="85"/>
                    <a:pt x="183" y="87"/>
                    <a:pt x="184" y="88"/>
                  </a:cubicBezTo>
                  <a:cubicBezTo>
                    <a:pt x="185" y="89"/>
                    <a:pt x="185" y="93"/>
                    <a:pt x="186" y="93"/>
                  </a:cubicBezTo>
                  <a:cubicBezTo>
                    <a:pt x="187" y="94"/>
                    <a:pt x="191" y="89"/>
                    <a:pt x="190" y="86"/>
                  </a:cubicBezTo>
                  <a:cubicBezTo>
                    <a:pt x="190" y="82"/>
                    <a:pt x="192" y="79"/>
                    <a:pt x="193" y="78"/>
                  </a:cubicBezTo>
                  <a:cubicBezTo>
                    <a:pt x="193" y="78"/>
                    <a:pt x="195" y="75"/>
                    <a:pt x="196" y="74"/>
                  </a:cubicBezTo>
                  <a:cubicBezTo>
                    <a:pt x="188" y="50"/>
                    <a:pt x="174" y="28"/>
                    <a:pt x="156" y="11"/>
                  </a:cubicBezTo>
                  <a:cubicBezTo>
                    <a:pt x="156" y="11"/>
                    <a:pt x="156" y="11"/>
                    <a:pt x="156" y="11"/>
                  </a:cubicBezTo>
                  <a:cubicBezTo>
                    <a:pt x="154" y="10"/>
                    <a:pt x="154" y="10"/>
                    <a:pt x="154" y="10"/>
                  </a:cubicBezTo>
                  <a:cubicBezTo>
                    <a:pt x="152" y="10"/>
                    <a:pt x="151" y="7"/>
                    <a:pt x="151" y="7"/>
                  </a:cubicBezTo>
                  <a:cubicBezTo>
                    <a:pt x="151" y="7"/>
                    <a:pt x="151" y="6"/>
                    <a:pt x="151" y="6"/>
                  </a:cubicBezTo>
                  <a:cubicBezTo>
                    <a:pt x="150" y="5"/>
                    <a:pt x="148" y="3"/>
                    <a:pt x="147" y="2"/>
                  </a:cubicBezTo>
                  <a:cubicBezTo>
                    <a:pt x="146" y="2"/>
                    <a:pt x="145" y="2"/>
                    <a:pt x="144" y="2"/>
                  </a:cubicBezTo>
                  <a:cubicBezTo>
                    <a:pt x="143" y="2"/>
                    <a:pt x="140" y="1"/>
                    <a:pt x="139" y="1"/>
                  </a:cubicBezTo>
                  <a:cubicBezTo>
                    <a:pt x="139" y="0"/>
                    <a:pt x="137" y="1"/>
                    <a:pt x="137" y="2"/>
                  </a:cubicBezTo>
                  <a:cubicBezTo>
                    <a:pt x="137" y="3"/>
                    <a:pt x="133" y="4"/>
                    <a:pt x="133" y="4"/>
                  </a:cubicBezTo>
                  <a:cubicBezTo>
                    <a:pt x="133" y="5"/>
                    <a:pt x="131" y="5"/>
                    <a:pt x="131" y="5"/>
                  </a:cubicBezTo>
                  <a:cubicBezTo>
                    <a:pt x="131" y="4"/>
                    <a:pt x="128" y="6"/>
                    <a:pt x="126" y="6"/>
                  </a:cubicBezTo>
                  <a:cubicBezTo>
                    <a:pt x="125" y="6"/>
                    <a:pt x="122" y="7"/>
                    <a:pt x="121" y="8"/>
                  </a:cubicBezTo>
                  <a:cubicBezTo>
                    <a:pt x="121" y="8"/>
                    <a:pt x="119" y="9"/>
                    <a:pt x="119" y="10"/>
                  </a:cubicBezTo>
                  <a:cubicBezTo>
                    <a:pt x="119" y="11"/>
                    <a:pt x="117" y="12"/>
                    <a:pt x="116" y="12"/>
                  </a:cubicBezTo>
                  <a:cubicBezTo>
                    <a:pt x="115" y="12"/>
                    <a:pt x="116" y="15"/>
                    <a:pt x="116" y="15"/>
                  </a:cubicBezTo>
                  <a:cubicBezTo>
                    <a:pt x="117" y="16"/>
                    <a:pt x="115" y="15"/>
                    <a:pt x="114" y="15"/>
                  </a:cubicBezTo>
                  <a:cubicBezTo>
                    <a:pt x="113" y="14"/>
                    <a:pt x="112" y="16"/>
                    <a:pt x="112" y="16"/>
                  </a:cubicBezTo>
                  <a:cubicBezTo>
                    <a:pt x="111" y="17"/>
                    <a:pt x="110" y="16"/>
                    <a:pt x="110" y="15"/>
                  </a:cubicBezTo>
                  <a:cubicBezTo>
                    <a:pt x="110" y="14"/>
                    <a:pt x="108" y="14"/>
                    <a:pt x="108" y="14"/>
                  </a:cubicBezTo>
                  <a:cubicBezTo>
                    <a:pt x="107" y="15"/>
                    <a:pt x="106" y="14"/>
                    <a:pt x="105" y="14"/>
                  </a:cubicBezTo>
                  <a:cubicBezTo>
                    <a:pt x="104" y="13"/>
                    <a:pt x="101" y="17"/>
                    <a:pt x="100" y="18"/>
                  </a:cubicBezTo>
                  <a:cubicBezTo>
                    <a:pt x="99" y="19"/>
                    <a:pt x="93" y="20"/>
                    <a:pt x="92" y="19"/>
                  </a:cubicBezTo>
                  <a:cubicBezTo>
                    <a:pt x="91" y="19"/>
                    <a:pt x="90" y="22"/>
                    <a:pt x="91" y="22"/>
                  </a:cubicBezTo>
                  <a:cubicBezTo>
                    <a:pt x="92" y="22"/>
                    <a:pt x="89" y="22"/>
                    <a:pt x="87" y="22"/>
                  </a:cubicBezTo>
                  <a:cubicBezTo>
                    <a:pt x="86" y="22"/>
                    <a:pt x="81" y="24"/>
                    <a:pt x="80" y="25"/>
                  </a:cubicBezTo>
                  <a:cubicBezTo>
                    <a:pt x="79" y="26"/>
                    <a:pt x="78" y="25"/>
                    <a:pt x="78" y="24"/>
                  </a:cubicBezTo>
                  <a:cubicBezTo>
                    <a:pt x="78" y="23"/>
                    <a:pt x="76" y="23"/>
                    <a:pt x="75" y="23"/>
                  </a:cubicBezTo>
                  <a:cubicBezTo>
                    <a:pt x="75" y="22"/>
                    <a:pt x="74" y="26"/>
                    <a:pt x="73" y="27"/>
                  </a:cubicBezTo>
                  <a:cubicBezTo>
                    <a:pt x="72" y="28"/>
                    <a:pt x="70" y="24"/>
                    <a:pt x="68" y="23"/>
                  </a:cubicBezTo>
                  <a:cubicBezTo>
                    <a:pt x="66" y="23"/>
                    <a:pt x="62" y="21"/>
                    <a:pt x="61" y="20"/>
                  </a:cubicBezTo>
                  <a:cubicBezTo>
                    <a:pt x="60" y="20"/>
                    <a:pt x="58" y="18"/>
                    <a:pt x="58" y="17"/>
                  </a:cubicBezTo>
                  <a:cubicBezTo>
                    <a:pt x="57" y="17"/>
                    <a:pt x="54" y="16"/>
                    <a:pt x="53" y="16"/>
                  </a:cubicBezTo>
                  <a:cubicBezTo>
                    <a:pt x="52" y="16"/>
                    <a:pt x="49" y="18"/>
                    <a:pt x="49" y="19"/>
                  </a:cubicBezTo>
                  <a:cubicBezTo>
                    <a:pt x="48" y="19"/>
                    <a:pt x="47" y="19"/>
                    <a:pt x="46" y="19"/>
                  </a:cubicBezTo>
                  <a:cubicBezTo>
                    <a:pt x="46" y="20"/>
                    <a:pt x="42" y="23"/>
                    <a:pt x="41" y="24"/>
                  </a:cubicBezTo>
                  <a:cubicBezTo>
                    <a:pt x="40" y="25"/>
                    <a:pt x="37" y="29"/>
                    <a:pt x="37" y="31"/>
                  </a:cubicBezTo>
                  <a:cubicBezTo>
                    <a:pt x="36" y="32"/>
                    <a:pt x="35" y="32"/>
                    <a:pt x="34" y="32"/>
                  </a:cubicBezTo>
                  <a:cubicBezTo>
                    <a:pt x="34" y="32"/>
                    <a:pt x="33" y="33"/>
                    <a:pt x="33" y="34"/>
                  </a:cubicBezTo>
                  <a:cubicBezTo>
                    <a:pt x="33" y="34"/>
                    <a:pt x="30" y="36"/>
                    <a:pt x="29" y="38"/>
                  </a:cubicBezTo>
                  <a:cubicBezTo>
                    <a:pt x="29" y="40"/>
                    <a:pt x="30" y="44"/>
                    <a:pt x="30" y="45"/>
                  </a:cubicBezTo>
                  <a:cubicBezTo>
                    <a:pt x="30" y="47"/>
                    <a:pt x="31" y="49"/>
                    <a:pt x="32" y="49"/>
                  </a:cubicBezTo>
                  <a:cubicBezTo>
                    <a:pt x="33" y="49"/>
                    <a:pt x="33" y="52"/>
                    <a:pt x="32" y="53"/>
                  </a:cubicBezTo>
                  <a:cubicBezTo>
                    <a:pt x="32" y="53"/>
                    <a:pt x="33" y="54"/>
                    <a:pt x="33" y="55"/>
                  </a:cubicBezTo>
                  <a:cubicBezTo>
                    <a:pt x="33" y="55"/>
                    <a:pt x="30" y="56"/>
                    <a:pt x="29" y="56"/>
                  </a:cubicBezTo>
                  <a:cubicBezTo>
                    <a:pt x="29" y="57"/>
                    <a:pt x="27" y="58"/>
                    <a:pt x="27" y="59"/>
                  </a:cubicBezTo>
                  <a:cubicBezTo>
                    <a:pt x="27" y="60"/>
                    <a:pt x="24" y="60"/>
                    <a:pt x="23" y="61"/>
                  </a:cubicBezTo>
                  <a:cubicBezTo>
                    <a:pt x="24" y="60"/>
                    <a:pt x="24" y="60"/>
                    <a:pt x="24" y="59"/>
                  </a:cubicBezTo>
                  <a:cubicBezTo>
                    <a:pt x="25" y="58"/>
                    <a:pt x="24" y="57"/>
                    <a:pt x="24" y="56"/>
                  </a:cubicBezTo>
                  <a:cubicBezTo>
                    <a:pt x="23" y="56"/>
                    <a:pt x="23" y="51"/>
                    <a:pt x="22" y="50"/>
                  </a:cubicBezTo>
                  <a:cubicBezTo>
                    <a:pt x="22" y="49"/>
                    <a:pt x="20" y="47"/>
                    <a:pt x="20" y="47"/>
                  </a:cubicBezTo>
                  <a:cubicBezTo>
                    <a:pt x="19" y="47"/>
                    <a:pt x="20" y="46"/>
                    <a:pt x="20" y="45"/>
                  </a:cubicBezTo>
                  <a:cubicBezTo>
                    <a:pt x="20" y="44"/>
                    <a:pt x="18" y="44"/>
                    <a:pt x="17" y="45"/>
                  </a:cubicBezTo>
                  <a:cubicBezTo>
                    <a:pt x="17" y="45"/>
                    <a:pt x="16" y="50"/>
                    <a:pt x="16" y="51"/>
                  </a:cubicBezTo>
                  <a:cubicBezTo>
                    <a:pt x="16" y="52"/>
                    <a:pt x="17" y="54"/>
                    <a:pt x="17" y="54"/>
                  </a:cubicBezTo>
                  <a:cubicBezTo>
                    <a:pt x="18" y="54"/>
                    <a:pt x="18" y="57"/>
                    <a:pt x="17" y="57"/>
                  </a:cubicBezTo>
                  <a:cubicBezTo>
                    <a:pt x="16" y="57"/>
                    <a:pt x="15" y="60"/>
                    <a:pt x="16" y="61"/>
                  </a:cubicBezTo>
                  <a:cubicBezTo>
                    <a:pt x="16" y="62"/>
                    <a:pt x="15" y="63"/>
                    <a:pt x="15" y="64"/>
                  </a:cubicBezTo>
                  <a:cubicBezTo>
                    <a:pt x="14" y="64"/>
                    <a:pt x="18" y="64"/>
                    <a:pt x="20" y="64"/>
                  </a:cubicBezTo>
                  <a:cubicBezTo>
                    <a:pt x="21" y="64"/>
                    <a:pt x="23" y="64"/>
                    <a:pt x="22" y="64"/>
                  </a:cubicBezTo>
                  <a:cubicBezTo>
                    <a:pt x="22" y="65"/>
                    <a:pt x="19" y="65"/>
                    <a:pt x="19" y="66"/>
                  </a:cubicBezTo>
                  <a:cubicBezTo>
                    <a:pt x="18" y="67"/>
                    <a:pt x="16" y="68"/>
                    <a:pt x="16" y="69"/>
                  </a:cubicBezTo>
                  <a:cubicBezTo>
                    <a:pt x="15" y="69"/>
                    <a:pt x="16" y="70"/>
                    <a:pt x="17" y="70"/>
                  </a:cubicBezTo>
                  <a:cubicBezTo>
                    <a:pt x="18" y="70"/>
                    <a:pt x="19" y="73"/>
                    <a:pt x="20" y="74"/>
                  </a:cubicBezTo>
                  <a:cubicBezTo>
                    <a:pt x="20" y="75"/>
                    <a:pt x="20" y="76"/>
                    <a:pt x="20" y="77"/>
                  </a:cubicBezTo>
                  <a:cubicBezTo>
                    <a:pt x="20" y="77"/>
                    <a:pt x="15" y="76"/>
                    <a:pt x="14" y="77"/>
                  </a:cubicBezTo>
                  <a:cubicBezTo>
                    <a:pt x="12" y="77"/>
                    <a:pt x="10" y="81"/>
                    <a:pt x="10" y="82"/>
                  </a:cubicBezTo>
                  <a:cubicBezTo>
                    <a:pt x="10" y="83"/>
                    <a:pt x="10" y="87"/>
                    <a:pt x="10" y="88"/>
                  </a:cubicBezTo>
                  <a:cubicBezTo>
                    <a:pt x="11" y="89"/>
                    <a:pt x="14" y="89"/>
                    <a:pt x="15" y="90"/>
                  </a:cubicBezTo>
                  <a:cubicBezTo>
                    <a:pt x="15" y="90"/>
                    <a:pt x="19" y="90"/>
                    <a:pt x="19" y="90"/>
                  </a:cubicBezTo>
                  <a:cubicBezTo>
                    <a:pt x="20" y="91"/>
                    <a:pt x="22" y="87"/>
                    <a:pt x="23" y="85"/>
                  </a:cubicBezTo>
                  <a:cubicBezTo>
                    <a:pt x="23" y="84"/>
                    <a:pt x="26" y="81"/>
                    <a:pt x="27" y="80"/>
                  </a:cubicBezTo>
                  <a:cubicBezTo>
                    <a:pt x="28" y="78"/>
                    <a:pt x="31" y="79"/>
                    <a:pt x="32" y="78"/>
                  </a:cubicBezTo>
                  <a:cubicBezTo>
                    <a:pt x="33" y="77"/>
                    <a:pt x="33" y="81"/>
                    <a:pt x="33" y="83"/>
                  </a:cubicBezTo>
                  <a:cubicBezTo>
                    <a:pt x="34" y="84"/>
                    <a:pt x="37" y="84"/>
                    <a:pt x="37" y="83"/>
                  </a:cubicBezTo>
                  <a:cubicBezTo>
                    <a:pt x="36" y="81"/>
                    <a:pt x="37" y="80"/>
                    <a:pt x="37" y="81"/>
                  </a:cubicBezTo>
                  <a:cubicBezTo>
                    <a:pt x="37" y="81"/>
                    <a:pt x="41" y="83"/>
                    <a:pt x="41" y="84"/>
                  </a:cubicBezTo>
                  <a:cubicBezTo>
                    <a:pt x="42" y="85"/>
                    <a:pt x="42" y="87"/>
                    <a:pt x="41" y="87"/>
                  </a:cubicBezTo>
                  <a:cubicBezTo>
                    <a:pt x="40" y="87"/>
                    <a:pt x="40" y="89"/>
                    <a:pt x="41" y="89"/>
                  </a:cubicBezTo>
                  <a:cubicBezTo>
                    <a:pt x="42" y="89"/>
                    <a:pt x="43" y="87"/>
                    <a:pt x="44" y="86"/>
                  </a:cubicBezTo>
                  <a:cubicBezTo>
                    <a:pt x="45" y="86"/>
                    <a:pt x="45" y="84"/>
                    <a:pt x="45" y="84"/>
                  </a:cubicBezTo>
                  <a:cubicBezTo>
                    <a:pt x="45" y="84"/>
                    <a:pt x="46" y="82"/>
                    <a:pt x="46" y="83"/>
                  </a:cubicBezTo>
                  <a:cubicBezTo>
                    <a:pt x="47" y="83"/>
                    <a:pt x="44" y="79"/>
                    <a:pt x="43" y="78"/>
                  </a:cubicBezTo>
                  <a:cubicBezTo>
                    <a:pt x="41" y="76"/>
                    <a:pt x="42" y="77"/>
                    <a:pt x="45" y="79"/>
                  </a:cubicBezTo>
                  <a:cubicBezTo>
                    <a:pt x="45" y="79"/>
                    <a:pt x="45" y="79"/>
                    <a:pt x="47" y="82"/>
                  </a:cubicBezTo>
                  <a:cubicBezTo>
                    <a:pt x="47" y="82"/>
                    <a:pt x="48" y="84"/>
                    <a:pt x="48" y="84"/>
                  </a:cubicBezTo>
                  <a:cubicBezTo>
                    <a:pt x="49" y="85"/>
                    <a:pt x="49" y="85"/>
                    <a:pt x="49" y="85"/>
                  </a:cubicBezTo>
                  <a:cubicBezTo>
                    <a:pt x="49" y="86"/>
                    <a:pt x="49" y="88"/>
                    <a:pt x="49" y="89"/>
                  </a:cubicBezTo>
                  <a:cubicBezTo>
                    <a:pt x="49" y="90"/>
                    <a:pt x="51" y="91"/>
                    <a:pt x="52" y="91"/>
                  </a:cubicBezTo>
                  <a:cubicBezTo>
                    <a:pt x="53" y="91"/>
                    <a:pt x="53" y="91"/>
                    <a:pt x="53" y="91"/>
                  </a:cubicBezTo>
                  <a:cubicBezTo>
                    <a:pt x="53" y="91"/>
                    <a:pt x="54" y="93"/>
                    <a:pt x="55" y="93"/>
                  </a:cubicBezTo>
                  <a:cubicBezTo>
                    <a:pt x="55" y="93"/>
                    <a:pt x="56" y="91"/>
                    <a:pt x="55" y="91"/>
                  </a:cubicBezTo>
                  <a:cubicBezTo>
                    <a:pt x="54" y="91"/>
                    <a:pt x="54" y="88"/>
                    <a:pt x="54" y="86"/>
                  </a:cubicBezTo>
                  <a:cubicBezTo>
                    <a:pt x="54" y="85"/>
                    <a:pt x="55" y="84"/>
                    <a:pt x="55" y="84"/>
                  </a:cubicBezTo>
                  <a:cubicBezTo>
                    <a:pt x="55" y="84"/>
                    <a:pt x="55" y="87"/>
                    <a:pt x="55" y="87"/>
                  </a:cubicBezTo>
                  <a:cubicBezTo>
                    <a:pt x="55" y="88"/>
                    <a:pt x="55" y="89"/>
                    <a:pt x="56" y="90"/>
                  </a:cubicBezTo>
                  <a:cubicBezTo>
                    <a:pt x="56" y="90"/>
                    <a:pt x="56" y="90"/>
                    <a:pt x="57" y="91"/>
                  </a:cubicBezTo>
                  <a:cubicBezTo>
                    <a:pt x="59" y="92"/>
                    <a:pt x="59" y="92"/>
                    <a:pt x="59" y="92"/>
                  </a:cubicBezTo>
                  <a:cubicBezTo>
                    <a:pt x="62" y="92"/>
                    <a:pt x="66" y="92"/>
                    <a:pt x="65" y="93"/>
                  </a:cubicBezTo>
                  <a:cubicBezTo>
                    <a:pt x="65" y="93"/>
                    <a:pt x="68" y="94"/>
                    <a:pt x="68" y="93"/>
                  </a:cubicBezTo>
                  <a:cubicBezTo>
                    <a:pt x="68" y="92"/>
                    <a:pt x="68" y="93"/>
                    <a:pt x="68" y="93"/>
                  </a:cubicBezTo>
                  <a:cubicBezTo>
                    <a:pt x="68" y="94"/>
                    <a:pt x="66" y="97"/>
                    <a:pt x="66" y="98"/>
                  </a:cubicBezTo>
                  <a:cubicBezTo>
                    <a:pt x="65" y="99"/>
                    <a:pt x="59" y="98"/>
                    <a:pt x="56" y="98"/>
                  </a:cubicBezTo>
                  <a:cubicBezTo>
                    <a:pt x="53" y="98"/>
                    <a:pt x="49" y="99"/>
                    <a:pt x="48" y="100"/>
                  </a:cubicBezTo>
                  <a:cubicBezTo>
                    <a:pt x="48" y="100"/>
                    <a:pt x="43" y="98"/>
                    <a:pt x="41" y="97"/>
                  </a:cubicBezTo>
                  <a:cubicBezTo>
                    <a:pt x="39" y="96"/>
                    <a:pt x="38" y="93"/>
                    <a:pt x="37" y="92"/>
                  </a:cubicBezTo>
                  <a:cubicBezTo>
                    <a:pt x="37" y="92"/>
                    <a:pt x="37" y="91"/>
                    <a:pt x="37" y="90"/>
                  </a:cubicBezTo>
                  <a:cubicBezTo>
                    <a:pt x="37" y="90"/>
                    <a:pt x="32" y="89"/>
                    <a:pt x="31" y="90"/>
                  </a:cubicBezTo>
                  <a:cubicBezTo>
                    <a:pt x="30" y="90"/>
                    <a:pt x="22" y="91"/>
                    <a:pt x="21" y="92"/>
                  </a:cubicBezTo>
                  <a:cubicBezTo>
                    <a:pt x="19" y="93"/>
                    <a:pt x="16" y="92"/>
                    <a:pt x="16" y="92"/>
                  </a:cubicBezTo>
                  <a:cubicBezTo>
                    <a:pt x="15" y="92"/>
                    <a:pt x="13" y="94"/>
                    <a:pt x="12" y="94"/>
                  </a:cubicBezTo>
                  <a:cubicBezTo>
                    <a:pt x="11" y="95"/>
                    <a:pt x="10" y="98"/>
                    <a:pt x="9" y="102"/>
                  </a:cubicBezTo>
                  <a:cubicBezTo>
                    <a:pt x="9" y="102"/>
                    <a:pt x="9" y="102"/>
                    <a:pt x="8" y="104"/>
                  </a:cubicBezTo>
                  <a:cubicBezTo>
                    <a:pt x="7" y="106"/>
                    <a:pt x="7" y="106"/>
                    <a:pt x="7" y="106"/>
                  </a:cubicBezTo>
                  <a:cubicBezTo>
                    <a:pt x="5" y="108"/>
                    <a:pt x="2" y="114"/>
                    <a:pt x="1" y="115"/>
                  </a:cubicBezTo>
                  <a:cubicBezTo>
                    <a:pt x="1" y="116"/>
                    <a:pt x="0" y="125"/>
                    <a:pt x="0" y="128"/>
                  </a:cubicBezTo>
                  <a:cubicBezTo>
                    <a:pt x="0" y="130"/>
                    <a:pt x="3" y="137"/>
                    <a:pt x="3" y="138"/>
                  </a:cubicBezTo>
                  <a:cubicBezTo>
                    <a:pt x="4" y="140"/>
                    <a:pt x="8" y="144"/>
                    <a:pt x="10" y="145"/>
                  </a:cubicBezTo>
                  <a:cubicBezTo>
                    <a:pt x="11" y="145"/>
                    <a:pt x="16" y="146"/>
                    <a:pt x="18" y="146"/>
                  </a:cubicBezTo>
                  <a:cubicBezTo>
                    <a:pt x="19" y="146"/>
                    <a:pt x="21" y="144"/>
                    <a:pt x="22" y="142"/>
                  </a:cubicBezTo>
                  <a:cubicBezTo>
                    <a:pt x="22" y="142"/>
                    <a:pt x="22" y="142"/>
                    <a:pt x="24" y="143"/>
                  </a:cubicBezTo>
                  <a:cubicBezTo>
                    <a:pt x="25" y="143"/>
                    <a:pt x="25" y="143"/>
                    <a:pt x="25" y="143"/>
                  </a:cubicBezTo>
                  <a:cubicBezTo>
                    <a:pt x="25" y="144"/>
                    <a:pt x="28" y="145"/>
                    <a:pt x="29" y="145"/>
                  </a:cubicBezTo>
                  <a:cubicBezTo>
                    <a:pt x="30" y="146"/>
                    <a:pt x="32" y="145"/>
                    <a:pt x="33" y="145"/>
                  </a:cubicBezTo>
                  <a:cubicBezTo>
                    <a:pt x="34" y="145"/>
                    <a:pt x="34" y="151"/>
                    <a:pt x="34" y="153"/>
                  </a:cubicBezTo>
                  <a:cubicBezTo>
                    <a:pt x="33" y="155"/>
                    <a:pt x="35" y="161"/>
                    <a:pt x="35" y="162"/>
                  </a:cubicBezTo>
                  <a:cubicBezTo>
                    <a:pt x="36" y="164"/>
                    <a:pt x="38" y="169"/>
                    <a:pt x="38" y="171"/>
                  </a:cubicBezTo>
                  <a:cubicBezTo>
                    <a:pt x="38" y="173"/>
                    <a:pt x="37" y="179"/>
                    <a:pt x="37" y="181"/>
                  </a:cubicBezTo>
                  <a:cubicBezTo>
                    <a:pt x="37" y="183"/>
                    <a:pt x="39" y="189"/>
                    <a:pt x="40" y="191"/>
                  </a:cubicBezTo>
                  <a:cubicBezTo>
                    <a:pt x="41" y="193"/>
                    <a:pt x="41" y="197"/>
                    <a:pt x="41" y="198"/>
                  </a:cubicBezTo>
                  <a:cubicBezTo>
                    <a:pt x="41" y="199"/>
                    <a:pt x="44" y="205"/>
                    <a:pt x="45" y="207"/>
                  </a:cubicBezTo>
                  <a:cubicBezTo>
                    <a:pt x="46" y="210"/>
                    <a:pt x="54" y="210"/>
                    <a:pt x="56" y="209"/>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1" name="Freeform 14">
              <a:extLst>
                <a:ext uri="{FF2B5EF4-FFF2-40B4-BE49-F238E27FC236}">
                  <a16:creationId xmlns:a16="http://schemas.microsoft.com/office/drawing/2014/main" xmlns="" id="{6B015715-547A-4434-9798-78AD1066CB8B}"/>
                </a:ext>
              </a:extLst>
            </p:cNvPr>
            <p:cNvSpPr>
              <a:spLocks/>
            </p:cNvSpPr>
            <p:nvPr/>
          </p:nvSpPr>
          <p:spPr bwMode="auto">
            <a:xfrm>
              <a:off x="12849225" y="3346450"/>
              <a:ext cx="85725" cy="76200"/>
            </a:xfrm>
            <a:custGeom>
              <a:avLst/>
              <a:gdLst>
                <a:gd name="T0" fmla="*/ 3 w 9"/>
                <a:gd name="T1" fmla="*/ 8 h 8"/>
                <a:gd name="T2" fmla="*/ 7 w 9"/>
                <a:gd name="T3" fmla="*/ 6 h 8"/>
                <a:gd name="T4" fmla="*/ 8 w 9"/>
                <a:gd name="T5" fmla="*/ 3 h 8"/>
                <a:gd name="T6" fmla="*/ 5 w 9"/>
                <a:gd name="T7" fmla="*/ 0 h 8"/>
                <a:gd name="T8" fmla="*/ 3 w 9"/>
                <a:gd name="T9" fmla="*/ 2 h 8"/>
                <a:gd name="T10" fmla="*/ 0 w 9"/>
                <a:gd name="T11" fmla="*/ 4 h 8"/>
                <a:gd name="T12" fmla="*/ 0 w 9"/>
                <a:gd name="T13" fmla="*/ 5 h 8"/>
                <a:gd name="T14" fmla="*/ 3 w 9"/>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8">
                  <a:moveTo>
                    <a:pt x="3" y="8"/>
                  </a:moveTo>
                  <a:cubicBezTo>
                    <a:pt x="3" y="8"/>
                    <a:pt x="5" y="7"/>
                    <a:pt x="7" y="6"/>
                  </a:cubicBezTo>
                  <a:cubicBezTo>
                    <a:pt x="8" y="6"/>
                    <a:pt x="9" y="3"/>
                    <a:pt x="8" y="3"/>
                  </a:cubicBezTo>
                  <a:cubicBezTo>
                    <a:pt x="7" y="3"/>
                    <a:pt x="6" y="0"/>
                    <a:pt x="5" y="0"/>
                  </a:cubicBezTo>
                  <a:cubicBezTo>
                    <a:pt x="4" y="0"/>
                    <a:pt x="3" y="1"/>
                    <a:pt x="3" y="2"/>
                  </a:cubicBezTo>
                  <a:cubicBezTo>
                    <a:pt x="3" y="3"/>
                    <a:pt x="1" y="3"/>
                    <a:pt x="0" y="4"/>
                  </a:cubicBezTo>
                  <a:cubicBezTo>
                    <a:pt x="0" y="5"/>
                    <a:pt x="0" y="5"/>
                    <a:pt x="0" y="5"/>
                  </a:cubicBezTo>
                  <a:cubicBezTo>
                    <a:pt x="1" y="5"/>
                    <a:pt x="3" y="7"/>
                    <a:pt x="3" y="8"/>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2" name="Freeform 15">
              <a:extLst>
                <a:ext uri="{FF2B5EF4-FFF2-40B4-BE49-F238E27FC236}">
                  <a16:creationId xmlns:a16="http://schemas.microsoft.com/office/drawing/2014/main" xmlns="" id="{2A76B8BF-6864-4B60-930B-1DC4E4C33681}"/>
                </a:ext>
              </a:extLst>
            </p:cNvPr>
            <p:cNvSpPr>
              <a:spLocks/>
            </p:cNvSpPr>
            <p:nvPr/>
          </p:nvSpPr>
          <p:spPr bwMode="auto">
            <a:xfrm>
              <a:off x="12801600" y="3548063"/>
              <a:ext cx="57150" cy="85725"/>
            </a:xfrm>
            <a:custGeom>
              <a:avLst/>
              <a:gdLst>
                <a:gd name="T0" fmla="*/ 6 w 6"/>
                <a:gd name="T1" fmla="*/ 4 h 9"/>
                <a:gd name="T2" fmla="*/ 5 w 6"/>
                <a:gd name="T3" fmla="*/ 0 h 9"/>
                <a:gd name="T4" fmla="*/ 1 w 6"/>
                <a:gd name="T5" fmla="*/ 7 h 9"/>
                <a:gd name="T6" fmla="*/ 2 w 6"/>
                <a:gd name="T7" fmla="*/ 8 h 9"/>
                <a:gd name="T8" fmla="*/ 5 w 6"/>
                <a:gd name="T9" fmla="*/ 9 h 9"/>
                <a:gd name="T10" fmla="*/ 5 w 6"/>
                <a:gd name="T11" fmla="*/ 8 h 9"/>
                <a:gd name="T12" fmla="*/ 6 w 6"/>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4"/>
                  </a:moveTo>
                  <a:cubicBezTo>
                    <a:pt x="6" y="3"/>
                    <a:pt x="6" y="0"/>
                    <a:pt x="5" y="0"/>
                  </a:cubicBezTo>
                  <a:cubicBezTo>
                    <a:pt x="3" y="0"/>
                    <a:pt x="0" y="4"/>
                    <a:pt x="1" y="7"/>
                  </a:cubicBezTo>
                  <a:cubicBezTo>
                    <a:pt x="1" y="9"/>
                    <a:pt x="2" y="9"/>
                    <a:pt x="2" y="8"/>
                  </a:cubicBezTo>
                  <a:cubicBezTo>
                    <a:pt x="3" y="8"/>
                    <a:pt x="5" y="9"/>
                    <a:pt x="5" y="9"/>
                  </a:cubicBezTo>
                  <a:cubicBezTo>
                    <a:pt x="6" y="9"/>
                    <a:pt x="6" y="9"/>
                    <a:pt x="5" y="8"/>
                  </a:cubicBezTo>
                  <a:cubicBezTo>
                    <a:pt x="5" y="7"/>
                    <a:pt x="5" y="4"/>
                    <a:pt x="6" y="4"/>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3" name="Freeform 16">
              <a:extLst>
                <a:ext uri="{FF2B5EF4-FFF2-40B4-BE49-F238E27FC236}">
                  <a16:creationId xmlns:a16="http://schemas.microsoft.com/office/drawing/2014/main" xmlns="" id="{6A560E36-6AFA-454A-A9A8-D53736AD5893}"/>
                </a:ext>
              </a:extLst>
            </p:cNvPr>
            <p:cNvSpPr>
              <a:spLocks/>
            </p:cNvSpPr>
            <p:nvPr/>
          </p:nvSpPr>
          <p:spPr bwMode="auto">
            <a:xfrm>
              <a:off x="12677775" y="3471863"/>
              <a:ext cx="123825" cy="171450"/>
            </a:xfrm>
            <a:custGeom>
              <a:avLst/>
              <a:gdLst>
                <a:gd name="T0" fmla="*/ 12 w 13"/>
                <a:gd name="T1" fmla="*/ 9 h 18"/>
                <a:gd name="T2" fmla="*/ 13 w 13"/>
                <a:gd name="T3" fmla="*/ 3 h 18"/>
                <a:gd name="T4" fmla="*/ 10 w 13"/>
                <a:gd name="T5" fmla="*/ 0 h 18"/>
                <a:gd name="T6" fmla="*/ 3 w 13"/>
                <a:gd name="T7" fmla="*/ 8 h 18"/>
                <a:gd name="T8" fmla="*/ 1 w 13"/>
                <a:gd name="T9" fmla="*/ 15 h 18"/>
                <a:gd name="T10" fmla="*/ 7 w 13"/>
                <a:gd name="T11" fmla="*/ 17 h 18"/>
                <a:gd name="T12" fmla="*/ 9 w 13"/>
                <a:gd name="T13" fmla="*/ 17 h 18"/>
                <a:gd name="T14" fmla="*/ 10 w 13"/>
                <a:gd name="T15" fmla="*/ 16 h 18"/>
                <a:gd name="T16" fmla="*/ 12 w 13"/>
                <a:gd name="T17" fmla="*/ 13 h 18"/>
                <a:gd name="T18" fmla="*/ 12 w 13"/>
                <a:gd name="T19"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8">
                  <a:moveTo>
                    <a:pt x="12" y="9"/>
                  </a:moveTo>
                  <a:cubicBezTo>
                    <a:pt x="12" y="8"/>
                    <a:pt x="13" y="4"/>
                    <a:pt x="13" y="3"/>
                  </a:cubicBezTo>
                  <a:cubicBezTo>
                    <a:pt x="13" y="3"/>
                    <a:pt x="11" y="1"/>
                    <a:pt x="10" y="0"/>
                  </a:cubicBezTo>
                  <a:cubicBezTo>
                    <a:pt x="9" y="0"/>
                    <a:pt x="6" y="7"/>
                    <a:pt x="3" y="8"/>
                  </a:cubicBezTo>
                  <a:cubicBezTo>
                    <a:pt x="1" y="10"/>
                    <a:pt x="0" y="14"/>
                    <a:pt x="1" y="15"/>
                  </a:cubicBezTo>
                  <a:cubicBezTo>
                    <a:pt x="1" y="16"/>
                    <a:pt x="6" y="16"/>
                    <a:pt x="7" y="17"/>
                  </a:cubicBezTo>
                  <a:cubicBezTo>
                    <a:pt x="8" y="18"/>
                    <a:pt x="9" y="17"/>
                    <a:pt x="9" y="17"/>
                  </a:cubicBezTo>
                  <a:cubicBezTo>
                    <a:pt x="10" y="17"/>
                    <a:pt x="10" y="17"/>
                    <a:pt x="10" y="16"/>
                  </a:cubicBezTo>
                  <a:cubicBezTo>
                    <a:pt x="9" y="16"/>
                    <a:pt x="11" y="14"/>
                    <a:pt x="12" y="13"/>
                  </a:cubicBezTo>
                  <a:cubicBezTo>
                    <a:pt x="12" y="12"/>
                    <a:pt x="12" y="10"/>
                    <a:pt x="12" y="9"/>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4" name="Freeform 17">
              <a:extLst>
                <a:ext uri="{FF2B5EF4-FFF2-40B4-BE49-F238E27FC236}">
                  <a16:creationId xmlns:a16="http://schemas.microsoft.com/office/drawing/2014/main" xmlns="" id="{6FCE6ED2-938A-48CD-B1BC-28C8948B49B9}"/>
                </a:ext>
              </a:extLst>
            </p:cNvPr>
            <p:cNvSpPr>
              <a:spLocks/>
            </p:cNvSpPr>
            <p:nvPr/>
          </p:nvSpPr>
          <p:spPr bwMode="auto">
            <a:xfrm>
              <a:off x="12630150" y="3662363"/>
              <a:ext cx="123825" cy="47625"/>
            </a:xfrm>
            <a:custGeom>
              <a:avLst/>
              <a:gdLst>
                <a:gd name="T0" fmla="*/ 4 w 13"/>
                <a:gd name="T1" fmla="*/ 0 h 5"/>
                <a:gd name="T2" fmla="*/ 0 w 13"/>
                <a:gd name="T3" fmla="*/ 2 h 5"/>
                <a:gd name="T4" fmla="*/ 9 w 13"/>
                <a:gd name="T5" fmla="*/ 4 h 5"/>
                <a:gd name="T6" fmla="*/ 13 w 13"/>
                <a:gd name="T7" fmla="*/ 5 h 5"/>
                <a:gd name="T8" fmla="*/ 4 w 13"/>
                <a:gd name="T9" fmla="*/ 0 h 5"/>
              </a:gdLst>
              <a:ahLst/>
              <a:cxnLst>
                <a:cxn ang="0">
                  <a:pos x="T0" y="T1"/>
                </a:cxn>
                <a:cxn ang="0">
                  <a:pos x="T2" y="T3"/>
                </a:cxn>
                <a:cxn ang="0">
                  <a:pos x="T4" y="T5"/>
                </a:cxn>
                <a:cxn ang="0">
                  <a:pos x="T6" y="T7"/>
                </a:cxn>
                <a:cxn ang="0">
                  <a:pos x="T8" y="T9"/>
                </a:cxn>
              </a:cxnLst>
              <a:rect l="0" t="0" r="r" b="b"/>
              <a:pathLst>
                <a:path w="13" h="5">
                  <a:moveTo>
                    <a:pt x="4" y="0"/>
                  </a:moveTo>
                  <a:cubicBezTo>
                    <a:pt x="2" y="0"/>
                    <a:pt x="0" y="1"/>
                    <a:pt x="0" y="2"/>
                  </a:cubicBezTo>
                  <a:cubicBezTo>
                    <a:pt x="0" y="2"/>
                    <a:pt x="7" y="3"/>
                    <a:pt x="9" y="4"/>
                  </a:cubicBezTo>
                  <a:cubicBezTo>
                    <a:pt x="12" y="5"/>
                    <a:pt x="13" y="5"/>
                    <a:pt x="13" y="5"/>
                  </a:cubicBezTo>
                  <a:cubicBezTo>
                    <a:pt x="12" y="4"/>
                    <a:pt x="6" y="1"/>
                    <a:pt x="4"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5" name="Freeform 18">
              <a:extLst>
                <a:ext uri="{FF2B5EF4-FFF2-40B4-BE49-F238E27FC236}">
                  <a16:creationId xmlns:a16="http://schemas.microsoft.com/office/drawing/2014/main" xmlns="" id="{9DBAB285-D1C3-4AD2-BC24-DE2AA892AC1E}"/>
                </a:ext>
              </a:extLst>
            </p:cNvPr>
            <p:cNvSpPr>
              <a:spLocks/>
            </p:cNvSpPr>
            <p:nvPr/>
          </p:nvSpPr>
          <p:spPr bwMode="auto">
            <a:xfrm>
              <a:off x="12782550" y="3175000"/>
              <a:ext cx="28575" cy="47625"/>
            </a:xfrm>
            <a:custGeom>
              <a:avLst/>
              <a:gdLst>
                <a:gd name="T0" fmla="*/ 3 w 3"/>
                <a:gd name="T1" fmla="*/ 4 h 5"/>
                <a:gd name="T2" fmla="*/ 1 w 3"/>
                <a:gd name="T3" fmla="*/ 1 h 5"/>
                <a:gd name="T4" fmla="*/ 1 w 3"/>
                <a:gd name="T5" fmla="*/ 4 h 5"/>
                <a:gd name="T6" fmla="*/ 3 w 3"/>
                <a:gd name="T7" fmla="*/ 4 h 5"/>
              </a:gdLst>
              <a:ahLst/>
              <a:cxnLst>
                <a:cxn ang="0">
                  <a:pos x="T0" y="T1"/>
                </a:cxn>
                <a:cxn ang="0">
                  <a:pos x="T2" y="T3"/>
                </a:cxn>
                <a:cxn ang="0">
                  <a:pos x="T4" y="T5"/>
                </a:cxn>
                <a:cxn ang="0">
                  <a:pos x="T6" y="T7"/>
                </a:cxn>
              </a:cxnLst>
              <a:rect l="0" t="0" r="r" b="b"/>
              <a:pathLst>
                <a:path w="3" h="5">
                  <a:moveTo>
                    <a:pt x="3" y="4"/>
                  </a:moveTo>
                  <a:cubicBezTo>
                    <a:pt x="3" y="4"/>
                    <a:pt x="2" y="0"/>
                    <a:pt x="1" y="1"/>
                  </a:cubicBezTo>
                  <a:cubicBezTo>
                    <a:pt x="0" y="1"/>
                    <a:pt x="1" y="4"/>
                    <a:pt x="1" y="4"/>
                  </a:cubicBezTo>
                  <a:cubicBezTo>
                    <a:pt x="1" y="5"/>
                    <a:pt x="2" y="5"/>
                    <a:pt x="3" y="4"/>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6" name="Freeform 19">
              <a:extLst>
                <a:ext uri="{FF2B5EF4-FFF2-40B4-BE49-F238E27FC236}">
                  <a16:creationId xmlns:a16="http://schemas.microsoft.com/office/drawing/2014/main" xmlns="" id="{FF4C1CBA-4391-4637-818B-BD74AF9C0BB9}"/>
                </a:ext>
              </a:extLst>
            </p:cNvPr>
            <p:cNvSpPr>
              <a:spLocks/>
            </p:cNvSpPr>
            <p:nvPr/>
          </p:nvSpPr>
          <p:spPr bwMode="auto">
            <a:xfrm>
              <a:off x="12811125" y="3270250"/>
              <a:ext cx="38100" cy="57150"/>
            </a:xfrm>
            <a:custGeom>
              <a:avLst/>
              <a:gdLst>
                <a:gd name="T0" fmla="*/ 4 w 4"/>
                <a:gd name="T1" fmla="*/ 2 h 6"/>
                <a:gd name="T2" fmla="*/ 2 w 4"/>
                <a:gd name="T3" fmla="*/ 0 h 6"/>
                <a:gd name="T4" fmla="*/ 1 w 4"/>
                <a:gd name="T5" fmla="*/ 5 h 6"/>
                <a:gd name="T6" fmla="*/ 4 w 4"/>
                <a:gd name="T7" fmla="*/ 2 h 6"/>
              </a:gdLst>
              <a:ahLst/>
              <a:cxnLst>
                <a:cxn ang="0">
                  <a:pos x="T0" y="T1"/>
                </a:cxn>
                <a:cxn ang="0">
                  <a:pos x="T2" y="T3"/>
                </a:cxn>
                <a:cxn ang="0">
                  <a:pos x="T4" y="T5"/>
                </a:cxn>
                <a:cxn ang="0">
                  <a:pos x="T6" y="T7"/>
                </a:cxn>
              </a:cxnLst>
              <a:rect l="0" t="0" r="r" b="b"/>
              <a:pathLst>
                <a:path w="4" h="6">
                  <a:moveTo>
                    <a:pt x="4" y="2"/>
                  </a:moveTo>
                  <a:cubicBezTo>
                    <a:pt x="4" y="1"/>
                    <a:pt x="4" y="0"/>
                    <a:pt x="2" y="0"/>
                  </a:cubicBezTo>
                  <a:cubicBezTo>
                    <a:pt x="0" y="0"/>
                    <a:pt x="1" y="4"/>
                    <a:pt x="1" y="5"/>
                  </a:cubicBezTo>
                  <a:cubicBezTo>
                    <a:pt x="2" y="6"/>
                    <a:pt x="4" y="3"/>
                    <a:pt x="4" y="2"/>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7" name="Freeform 20">
              <a:extLst>
                <a:ext uri="{FF2B5EF4-FFF2-40B4-BE49-F238E27FC236}">
                  <a16:creationId xmlns:a16="http://schemas.microsoft.com/office/drawing/2014/main" xmlns="" id="{855E0BB2-86F0-4F83-90B0-39E68C76E978}"/>
                </a:ext>
              </a:extLst>
            </p:cNvPr>
            <p:cNvSpPr>
              <a:spLocks/>
            </p:cNvSpPr>
            <p:nvPr/>
          </p:nvSpPr>
          <p:spPr bwMode="auto">
            <a:xfrm>
              <a:off x="12925425" y="3548063"/>
              <a:ext cx="58737" cy="38100"/>
            </a:xfrm>
            <a:custGeom>
              <a:avLst/>
              <a:gdLst>
                <a:gd name="T0" fmla="*/ 0 w 6"/>
                <a:gd name="T1" fmla="*/ 3 h 4"/>
                <a:gd name="T2" fmla="*/ 6 w 6"/>
                <a:gd name="T3" fmla="*/ 1 h 4"/>
                <a:gd name="T4" fmla="*/ 0 w 6"/>
                <a:gd name="T5" fmla="*/ 3 h 4"/>
              </a:gdLst>
              <a:ahLst/>
              <a:cxnLst>
                <a:cxn ang="0">
                  <a:pos x="T0" y="T1"/>
                </a:cxn>
                <a:cxn ang="0">
                  <a:pos x="T2" y="T3"/>
                </a:cxn>
                <a:cxn ang="0">
                  <a:pos x="T4" y="T5"/>
                </a:cxn>
              </a:cxnLst>
              <a:rect l="0" t="0" r="r" b="b"/>
              <a:pathLst>
                <a:path w="6" h="4">
                  <a:moveTo>
                    <a:pt x="0" y="3"/>
                  </a:moveTo>
                  <a:cubicBezTo>
                    <a:pt x="2" y="4"/>
                    <a:pt x="6" y="3"/>
                    <a:pt x="6" y="1"/>
                  </a:cubicBezTo>
                  <a:cubicBezTo>
                    <a:pt x="5" y="0"/>
                    <a:pt x="0" y="0"/>
                    <a:pt x="0" y="3"/>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8" name="Freeform 21">
              <a:extLst>
                <a:ext uri="{FF2B5EF4-FFF2-40B4-BE49-F238E27FC236}">
                  <a16:creationId xmlns:a16="http://schemas.microsoft.com/office/drawing/2014/main" xmlns="" id="{519A1BEB-9E12-4A2D-842D-2FB760772E78}"/>
                </a:ext>
              </a:extLst>
            </p:cNvPr>
            <p:cNvSpPr>
              <a:spLocks/>
            </p:cNvSpPr>
            <p:nvPr/>
          </p:nvSpPr>
          <p:spPr bwMode="auto">
            <a:xfrm>
              <a:off x="12896850" y="2973388"/>
              <a:ext cx="106362" cy="106363"/>
            </a:xfrm>
            <a:custGeom>
              <a:avLst/>
              <a:gdLst>
                <a:gd name="T0" fmla="*/ 2 w 11"/>
                <a:gd name="T1" fmla="*/ 5 h 11"/>
                <a:gd name="T2" fmla="*/ 1 w 11"/>
                <a:gd name="T3" fmla="*/ 7 h 11"/>
                <a:gd name="T4" fmla="*/ 1 w 11"/>
                <a:gd name="T5" fmla="*/ 7 h 11"/>
                <a:gd name="T6" fmla="*/ 1 w 11"/>
                <a:gd name="T7" fmla="*/ 10 h 11"/>
                <a:gd name="T8" fmla="*/ 4 w 11"/>
                <a:gd name="T9" fmla="*/ 8 h 11"/>
                <a:gd name="T10" fmla="*/ 7 w 11"/>
                <a:gd name="T11" fmla="*/ 7 h 11"/>
                <a:gd name="T12" fmla="*/ 10 w 11"/>
                <a:gd name="T13" fmla="*/ 6 h 11"/>
                <a:gd name="T14" fmla="*/ 11 w 11"/>
                <a:gd name="T15" fmla="*/ 5 h 11"/>
                <a:gd name="T16" fmla="*/ 10 w 11"/>
                <a:gd name="T17" fmla="*/ 0 h 11"/>
                <a:gd name="T18" fmla="*/ 8 w 11"/>
                <a:gd name="T19" fmla="*/ 1 h 11"/>
                <a:gd name="T20" fmla="*/ 2 w 11"/>
                <a:gd name="T2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2" y="5"/>
                  </a:moveTo>
                  <a:cubicBezTo>
                    <a:pt x="1" y="5"/>
                    <a:pt x="1" y="7"/>
                    <a:pt x="1" y="7"/>
                  </a:cubicBezTo>
                  <a:cubicBezTo>
                    <a:pt x="1" y="7"/>
                    <a:pt x="1" y="7"/>
                    <a:pt x="1" y="7"/>
                  </a:cubicBezTo>
                  <a:cubicBezTo>
                    <a:pt x="0" y="7"/>
                    <a:pt x="0" y="10"/>
                    <a:pt x="1" y="10"/>
                  </a:cubicBezTo>
                  <a:cubicBezTo>
                    <a:pt x="2" y="11"/>
                    <a:pt x="3" y="8"/>
                    <a:pt x="4" y="8"/>
                  </a:cubicBezTo>
                  <a:cubicBezTo>
                    <a:pt x="5" y="7"/>
                    <a:pt x="6" y="7"/>
                    <a:pt x="7" y="7"/>
                  </a:cubicBezTo>
                  <a:cubicBezTo>
                    <a:pt x="7" y="7"/>
                    <a:pt x="8" y="7"/>
                    <a:pt x="10" y="6"/>
                  </a:cubicBezTo>
                  <a:cubicBezTo>
                    <a:pt x="10" y="6"/>
                    <a:pt x="10" y="6"/>
                    <a:pt x="11" y="5"/>
                  </a:cubicBezTo>
                  <a:cubicBezTo>
                    <a:pt x="10" y="3"/>
                    <a:pt x="10" y="1"/>
                    <a:pt x="10" y="0"/>
                  </a:cubicBezTo>
                  <a:cubicBezTo>
                    <a:pt x="9" y="0"/>
                    <a:pt x="8" y="1"/>
                    <a:pt x="8" y="1"/>
                  </a:cubicBezTo>
                  <a:cubicBezTo>
                    <a:pt x="7" y="2"/>
                    <a:pt x="3" y="4"/>
                    <a:pt x="2" y="5"/>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49" name="Freeform 22">
              <a:extLst>
                <a:ext uri="{FF2B5EF4-FFF2-40B4-BE49-F238E27FC236}">
                  <a16:creationId xmlns:a16="http://schemas.microsoft.com/office/drawing/2014/main" xmlns="" id="{52769EB8-16C9-4B59-893D-527531322015}"/>
                </a:ext>
              </a:extLst>
            </p:cNvPr>
            <p:cNvSpPr>
              <a:spLocks/>
            </p:cNvSpPr>
            <p:nvPr/>
          </p:nvSpPr>
          <p:spPr bwMode="auto">
            <a:xfrm>
              <a:off x="12504738" y="3490913"/>
              <a:ext cx="0" cy="9525"/>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0" name="Freeform 23">
              <a:extLst>
                <a:ext uri="{FF2B5EF4-FFF2-40B4-BE49-F238E27FC236}">
                  <a16:creationId xmlns:a16="http://schemas.microsoft.com/office/drawing/2014/main" xmlns="" id="{2C81A36F-55F1-48B8-8634-55CDB855B033}"/>
                </a:ext>
              </a:extLst>
            </p:cNvPr>
            <p:cNvSpPr>
              <a:spLocks/>
            </p:cNvSpPr>
            <p:nvPr/>
          </p:nvSpPr>
          <p:spPr bwMode="auto">
            <a:xfrm>
              <a:off x="12504738" y="3481388"/>
              <a:ext cx="125412" cy="161925"/>
            </a:xfrm>
            <a:custGeom>
              <a:avLst/>
              <a:gdLst>
                <a:gd name="T0" fmla="*/ 12 w 13"/>
                <a:gd name="T1" fmla="*/ 12 h 17"/>
                <a:gd name="T2" fmla="*/ 7 w 13"/>
                <a:gd name="T3" fmla="*/ 7 h 17"/>
                <a:gd name="T4" fmla="*/ 6 w 13"/>
                <a:gd name="T5" fmla="*/ 5 h 17"/>
                <a:gd name="T6" fmla="*/ 5 w 13"/>
                <a:gd name="T7" fmla="*/ 4 h 17"/>
                <a:gd name="T8" fmla="*/ 2 w 13"/>
                <a:gd name="T9" fmla="*/ 1 h 17"/>
                <a:gd name="T10" fmla="*/ 0 w 13"/>
                <a:gd name="T11" fmla="*/ 2 h 17"/>
                <a:gd name="T12" fmla="*/ 3 w 13"/>
                <a:gd name="T13" fmla="*/ 3 h 17"/>
                <a:gd name="T14" fmla="*/ 10 w 13"/>
                <a:gd name="T15" fmla="*/ 16 h 17"/>
                <a:gd name="T16" fmla="*/ 12 w 13"/>
                <a:gd name="T1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2" y="12"/>
                  </a:moveTo>
                  <a:cubicBezTo>
                    <a:pt x="11" y="11"/>
                    <a:pt x="9" y="8"/>
                    <a:pt x="7" y="7"/>
                  </a:cubicBezTo>
                  <a:cubicBezTo>
                    <a:pt x="7" y="7"/>
                    <a:pt x="7" y="7"/>
                    <a:pt x="6" y="5"/>
                  </a:cubicBezTo>
                  <a:cubicBezTo>
                    <a:pt x="5" y="4"/>
                    <a:pt x="5" y="4"/>
                    <a:pt x="5" y="4"/>
                  </a:cubicBezTo>
                  <a:cubicBezTo>
                    <a:pt x="5" y="2"/>
                    <a:pt x="2" y="1"/>
                    <a:pt x="2" y="1"/>
                  </a:cubicBezTo>
                  <a:cubicBezTo>
                    <a:pt x="2" y="0"/>
                    <a:pt x="1" y="2"/>
                    <a:pt x="0" y="2"/>
                  </a:cubicBezTo>
                  <a:cubicBezTo>
                    <a:pt x="1" y="2"/>
                    <a:pt x="2" y="3"/>
                    <a:pt x="3" y="3"/>
                  </a:cubicBezTo>
                  <a:cubicBezTo>
                    <a:pt x="5" y="5"/>
                    <a:pt x="9" y="15"/>
                    <a:pt x="10" y="16"/>
                  </a:cubicBezTo>
                  <a:cubicBezTo>
                    <a:pt x="11" y="17"/>
                    <a:pt x="13" y="14"/>
                    <a:pt x="12" y="12"/>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1" name="Freeform 24">
              <a:extLst>
                <a:ext uri="{FF2B5EF4-FFF2-40B4-BE49-F238E27FC236}">
                  <a16:creationId xmlns:a16="http://schemas.microsoft.com/office/drawing/2014/main" xmlns="" id="{C1CFE31E-AB49-476D-AA70-B5C62DB7BCFA}"/>
                </a:ext>
              </a:extLst>
            </p:cNvPr>
            <p:cNvSpPr>
              <a:spLocks/>
            </p:cNvSpPr>
            <p:nvPr/>
          </p:nvSpPr>
          <p:spPr bwMode="auto">
            <a:xfrm>
              <a:off x="12295188" y="3422650"/>
              <a:ext cx="38100" cy="49213"/>
            </a:xfrm>
            <a:custGeom>
              <a:avLst/>
              <a:gdLst>
                <a:gd name="T0" fmla="*/ 1 w 4"/>
                <a:gd name="T1" fmla="*/ 1 h 5"/>
                <a:gd name="T2" fmla="*/ 4 w 4"/>
                <a:gd name="T3" fmla="*/ 5 h 5"/>
                <a:gd name="T4" fmla="*/ 3 w 4"/>
                <a:gd name="T5" fmla="*/ 0 h 5"/>
                <a:gd name="T6" fmla="*/ 1 w 4"/>
                <a:gd name="T7" fmla="*/ 1 h 5"/>
              </a:gdLst>
              <a:ahLst/>
              <a:cxnLst>
                <a:cxn ang="0">
                  <a:pos x="T0" y="T1"/>
                </a:cxn>
                <a:cxn ang="0">
                  <a:pos x="T2" y="T3"/>
                </a:cxn>
                <a:cxn ang="0">
                  <a:pos x="T4" y="T5"/>
                </a:cxn>
                <a:cxn ang="0">
                  <a:pos x="T6" y="T7"/>
                </a:cxn>
              </a:cxnLst>
              <a:rect l="0" t="0" r="r" b="b"/>
              <a:pathLst>
                <a:path w="4" h="5">
                  <a:moveTo>
                    <a:pt x="1" y="1"/>
                  </a:moveTo>
                  <a:cubicBezTo>
                    <a:pt x="0" y="3"/>
                    <a:pt x="4" y="5"/>
                    <a:pt x="4" y="5"/>
                  </a:cubicBezTo>
                  <a:cubicBezTo>
                    <a:pt x="4" y="4"/>
                    <a:pt x="3" y="1"/>
                    <a:pt x="3" y="0"/>
                  </a:cubicBezTo>
                  <a:cubicBezTo>
                    <a:pt x="2" y="0"/>
                    <a:pt x="1" y="0"/>
                    <a:pt x="1"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2" name="Freeform 25">
              <a:extLst>
                <a:ext uri="{FF2B5EF4-FFF2-40B4-BE49-F238E27FC236}">
                  <a16:creationId xmlns:a16="http://schemas.microsoft.com/office/drawing/2014/main" xmlns="" id="{50B12526-A0AD-4755-86B5-EE0F94DB170F}"/>
                </a:ext>
              </a:extLst>
            </p:cNvPr>
            <p:cNvSpPr>
              <a:spLocks/>
            </p:cNvSpPr>
            <p:nvPr/>
          </p:nvSpPr>
          <p:spPr bwMode="auto">
            <a:xfrm>
              <a:off x="11817350" y="3757613"/>
              <a:ext cx="104775" cy="239713"/>
            </a:xfrm>
            <a:custGeom>
              <a:avLst/>
              <a:gdLst>
                <a:gd name="T0" fmla="*/ 2 w 11"/>
                <a:gd name="T1" fmla="*/ 23 h 25"/>
                <a:gd name="T2" fmla="*/ 5 w 11"/>
                <a:gd name="T3" fmla="*/ 25 h 25"/>
                <a:gd name="T4" fmla="*/ 8 w 11"/>
                <a:gd name="T5" fmla="*/ 20 h 25"/>
                <a:gd name="T6" fmla="*/ 9 w 11"/>
                <a:gd name="T7" fmla="*/ 16 h 25"/>
                <a:gd name="T8" fmla="*/ 9 w 11"/>
                <a:gd name="T9" fmla="*/ 14 h 25"/>
                <a:gd name="T10" fmla="*/ 10 w 11"/>
                <a:gd name="T11" fmla="*/ 11 h 25"/>
                <a:gd name="T12" fmla="*/ 9 w 11"/>
                <a:gd name="T13" fmla="*/ 2 h 25"/>
                <a:gd name="T14" fmla="*/ 7 w 11"/>
                <a:gd name="T15" fmla="*/ 3 h 25"/>
                <a:gd name="T16" fmla="*/ 3 w 11"/>
                <a:gd name="T17" fmla="*/ 8 h 25"/>
                <a:gd name="T18" fmla="*/ 1 w 11"/>
                <a:gd name="T19" fmla="*/ 13 h 25"/>
                <a:gd name="T20" fmla="*/ 1 w 11"/>
                <a:gd name="T21" fmla="*/ 17 h 25"/>
                <a:gd name="T22" fmla="*/ 2 w 11"/>
                <a:gd name="T2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25">
                  <a:moveTo>
                    <a:pt x="2" y="23"/>
                  </a:moveTo>
                  <a:cubicBezTo>
                    <a:pt x="2" y="24"/>
                    <a:pt x="4" y="25"/>
                    <a:pt x="5" y="25"/>
                  </a:cubicBezTo>
                  <a:cubicBezTo>
                    <a:pt x="6" y="25"/>
                    <a:pt x="8" y="21"/>
                    <a:pt x="8" y="20"/>
                  </a:cubicBezTo>
                  <a:cubicBezTo>
                    <a:pt x="8" y="19"/>
                    <a:pt x="9" y="16"/>
                    <a:pt x="9" y="16"/>
                  </a:cubicBezTo>
                  <a:cubicBezTo>
                    <a:pt x="9" y="15"/>
                    <a:pt x="9" y="14"/>
                    <a:pt x="9" y="14"/>
                  </a:cubicBezTo>
                  <a:cubicBezTo>
                    <a:pt x="10" y="14"/>
                    <a:pt x="10" y="12"/>
                    <a:pt x="10" y="11"/>
                  </a:cubicBezTo>
                  <a:cubicBezTo>
                    <a:pt x="11" y="9"/>
                    <a:pt x="9" y="3"/>
                    <a:pt x="9" y="2"/>
                  </a:cubicBezTo>
                  <a:cubicBezTo>
                    <a:pt x="9" y="0"/>
                    <a:pt x="7" y="2"/>
                    <a:pt x="7" y="3"/>
                  </a:cubicBezTo>
                  <a:cubicBezTo>
                    <a:pt x="7" y="5"/>
                    <a:pt x="3" y="7"/>
                    <a:pt x="3" y="8"/>
                  </a:cubicBezTo>
                  <a:cubicBezTo>
                    <a:pt x="2" y="9"/>
                    <a:pt x="1" y="12"/>
                    <a:pt x="1" y="13"/>
                  </a:cubicBezTo>
                  <a:cubicBezTo>
                    <a:pt x="2" y="14"/>
                    <a:pt x="1" y="16"/>
                    <a:pt x="1" y="17"/>
                  </a:cubicBezTo>
                  <a:cubicBezTo>
                    <a:pt x="0" y="17"/>
                    <a:pt x="2" y="22"/>
                    <a:pt x="2" y="23"/>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3" name="Freeform 26">
              <a:extLst>
                <a:ext uri="{FF2B5EF4-FFF2-40B4-BE49-F238E27FC236}">
                  <a16:creationId xmlns:a16="http://schemas.microsoft.com/office/drawing/2014/main" xmlns="" id="{79021669-B39A-4548-8E17-A1CC785DB3D6}"/>
                </a:ext>
              </a:extLst>
            </p:cNvPr>
            <p:cNvSpPr>
              <a:spLocks/>
            </p:cNvSpPr>
            <p:nvPr/>
          </p:nvSpPr>
          <p:spPr bwMode="auto">
            <a:xfrm>
              <a:off x="10688638" y="4389438"/>
              <a:ext cx="28575" cy="28575"/>
            </a:xfrm>
            <a:custGeom>
              <a:avLst/>
              <a:gdLst>
                <a:gd name="T0" fmla="*/ 0 w 3"/>
                <a:gd name="T1" fmla="*/ 3 h 3"/>
                <a:gd name="T2" fmla="*/ 2 w 3"/>
                <a:gd name="T3" fmla="*/ 3 h 3"/>
                <a:gd name="T4" fmla="*/ 0 w 3"/>
                <a:gd name="T5" fmla="*/ 3 h 3"/>
              </a:gdLst>
              <a:ahLst/>
              <a:cxnLst>
                <a:cxn ang="0">
                  <a:pos x="T0" y="T1"/>
                </a:cxn>
                <a:cxn ang="0">
                  <a:pos x="T2" y="T3"/>
                </a:cxn>
                <a:cxn ang="0">
                  <a:pos x="T4" y="T5"/>
                </a:cxn>
              </a:cxnLst>
              <a:rect l="0" t="0" r="r" b="b"/>
              <a:pathLst>
                <a:path w="3" h="3">
                  <a:moveTo>
                    <a:pt x="0" y="3"/>
                  </a:moveTo>
                  <a:cubicBezTo>
                    <a:pt x="1" y="3"/>
                    <a:pt x="2" y="3"/>
                    <a:pt x="2" y="3"/>
                  </a:cubicBezTo>
                  <a:cubicBezTo>
                    <a:pt x="3" y="0"/>
                    <a:pt x="0" y="1"/>
                    <a:pt x="0" y="3"/>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4" name="Freeform 27">
              <a:extLst>
                <a:ext uri="{FF2B5EF4-FFF2-40B4-BE49-F238E27FC236}">
                  <a16:creationId xmlns:a16="http://schemas.microsoft.com/office/drawing/2014/main" xmlns="" id="{49983D2A-312F-4AC6-97BD-EF15AFFDE0CF}"/>
                </a:ext>
              </a:extLst>
            </p:cNvPr>
            <p:cNvSpPr>
              <a:spLocks/>
            </p:cNvSpPr>
            <p:nvPr/>
          </p:nvSpPr>
          <p:spPr bwMode="auto">
            <a:xfrm>
              <a:off x="10612438" y="1951038"/>
              <a:ext cx="649287" cy="592138"/>
            </a:xfrm>
            <a:custGeom>
              <a:avLst/>
              <a:gdLst>
                <a:gd name="T0" fmla="*/ 68 w 68"/>
                <a:gd name="T1" fmla="*/ 7 h 62"/>
                <a:gd name="T2" fmla="*/ 64 w 68"/>
                <a:gd name="T3" fmla="*/ 6 h 62"/>
                <a:gd name="T4" fmla="*/ 59 w 68"/>
                <a:gd name="T5" fmla="*/ 6 h 62"/>
                <a:gd name="T6" fmla="*/ 60 w 68"/>
                <a:gd name="T7" fmla="*/ 3 h 62"/>
                <a:gd name="T8" fmla="*/ 59 w 68"/>
                <a:gd name="T9" fmla="*/ 1 h 62"/>
                <a:gd name="T10" fmla="*/ 52 w 68"/>
                <a:gd name="T11" fmla="*/ 0 h 62"/>
                <a:gd name="T12" fmla="*/ 49 w 68"/>
                <a:gd name="T13" fmla="*/ 0 h 62"/>
                <a:gd name="T14" fmla="*/ 42 w 68"/>
                <a:gd name="T15" fmla="*/ 1 h 62"/>
                <a:gd name="T16" fmla="*/ 33 w 68"/>
                <a:gd name="T17" fmla="*/ 1 h 62"/>
                <a:gd name="T18" fmla="*/ 31 w 68"/>
                <a:gd name="T19" fmla="*/ 5 h 62"/>
                <a:gd name="T20" fmla="*/ 24 w 68"/>
                <a:gd name="T21" fmla="*/ 5 h 62"/>
                <a:gd name="T22" fmla="*/ 11 w 68"/>
                <a:gd name="T23" fmla="*/ 9 h 62"/>
                <a:gd name="T24" fmla="*/ 8 w 68"/>
                <a:gd name="T25" fmla="*/ 13 h 62"/>
                <a:gd name="T26" fmla="*/ 5 w 68"/>
                <a:gd name="T27" fmla="*/ 16 h 62"/>
                <a:gd name="T28" fmla="*/ 0 w 68"/>
                <a:gd name="T29" fmla="*/ 17 h 62"/>
                <a:gd name="T30" fmla="*/ 1 w 68"/>
                <a:gd name="T31" fmla="*/ 19 h 62"/>
                <a:gd name="T32" fmla="*/ 3 w 68"/>
                <a:gd name="T33" fmla="*/ 19 h 62"/>
                <a:gd name="T34" fmla="*/ 7 w 68"/>
                <a:gd name="T35" fmla="*/ 20 h 62"/>
                <a:gd name="T36" fmla="*/ 4 w 68"/>
                <a:gd name="T37" fmla="*/ 21 h 62"/>
                <a:gd name="T38" fmla="*/ 4 w 68"/>
                <a:gd name="T39" fmla="*/ 24 h 62"/>
                <a:gd name="T40" fmla="*/ 8 w 68"/>
                <a:gd name="T41" fmla="*/ 24 h 62"/>
                <a:gd name="T42" fmla="*/ 13 w 68"/>
                <a:gd name="T43" fmla="*/ 25 h 62"/>
                <a:gd name="T44" fmla="*/ 16 w 68"/>
                <a:gd name="T45" fmla="*/ 29 h 62"/>
                <a:gd name="T46" fmla="*/ 16 w 68"/>
                <a:gd name="T47" fmla="*/ 33 h 62"/>
                <a:gd name="T48" fmla="*/ 19 w 68"/>
                <a:gd name="T49" fmla="*/ 35 h 62"/>
                <a:gd name="T50" fmla="*/ 19 w 68"/>
                <a:gd name="T51" fmla="*/ 36 h 62"/>
                <a:gd name="T52" fmla="*/ 19 w 68"/>
                <a:gd name="T53" fmla="*/ 39 h 62"/>
                <a:gd name="T54" fmla="*/ 19 w 68"/>
                <a:gd name="T55" fmla="*/ 42 h 62"/>
                <a:gd name="T56" fmla="*/ 18 w 68"/>
                <a:gd name="T57" fmla="*/ 45 h 62"/>
                <a:gd name="T58" fmla="*/ 21 w 68"/>
                <a:gd name="T59" fmla="*/ 55 h 62"/>
                <a:gd name="T60" fmla="*/ 23 w 68"/>
                <a:gd name="T61" fmla="*/ 60 h 62"/>
                <a:gd name="T62" fmla="*/ 27 w 68"/>
                <a:gd name="T63" fmla="*/ 62 h 62"/>
                <a:gd name="T64" fmla="*/ 29 w 68"/>
                <a:gd name="T65" fmla="*/ 61 h 62"/>
                <a:gd name="T66" fmla="*/ 31 w 68"/>
                <a:gd name="T67" fmla="*/ 57 h 62"/>
                <a:gd name="T68" fmla="*/ 34 w 68"/>
                <a:gd name="T69" fmla="*/ 49 h 62"/>
                <a:gd name="T70" fmla="*/ 38 w 68"/>
                <a:gd name="T71" fmla="*/ 49 h 62"/>
                <a:gd name="T72" fmla="*/ 41 w 68"/>
                <a:gd name="T73" fmla="*/ 46 h 62"/>
                <a:gd name="T74" fmla="*/ 46 w 68"/>
                <a:gd name="T75" fmla="*/ 43 h 62"/>
                <a:gd name="T76" fmla="*/ 50 w 68"/>
                <a:gd name="T77" fmla="*/ 38 h 62"/>
                <a:gd name="T78" fmla="*/ 49 w 68"/>
                <a:gd name="T79" fmla="*/ 37 h 62"/>
                <a:gd name="T80" fmla="*/ 48 w 68"/>
                <a:gd name="T81" fmla="*/ 35 h 62"/>
                <a:gd name="T82" fmla="*/ 53 w 68"/>
                <a:gd name="T83" fmla="*/ 36 h 62"/>
                <a:gd name="T84" fmla="*/ 56 w 68"/>
                <a:gd name="T85" fmla="*/ 35 h 62"/>
                <a:gd name="T86" fmla="*/ 56 w 68"/>
                <a:gd name="T87" fmla="*/ 34 h 62"/>
                <a:gd name="T88" fmla="*/ 56 w 68"/>
                <a:gd name="T89" fmla="*/ 32 h 62"/>
                <a:gd name="T90" fmla="*/ 59 w 68"/>
                <a:gd name="T91" fmla="*/ 26 h 62"/>
                <a:gd name="T92" fmla="*/ 61 w 68"/>
                <a:gd name="T93" fmla="*/ 21 h 62"/>
                <a:gd name="T94" fmla="*/ 60 w 68"/>
                <a:gd name="T95" fmla="*/ 18 h 62"/>
                <a:gd name="T96" fmla="*/ 61 w 68"/>
                <a:gd name="T97" fmla="*/ 17 h 62"/>
                <a:gd name="T98" fmla="*/ 61 w 68"/>
                <a:gd name="T99" fmla="*/ 13 h 62"/>
                <a:gd name="T100" fmla="*/ 64 w 68"/>
                <a:gd name="T101" fmla="*/ 11 h 62"/>
                <a:gd name="T102" fmla="*/ 67 w 68"/>
                <a:gd name="T103" fmla="*/ 10 h 62"/>
                <a:gd name="T104" fmla="*/ 68 w 68"/>
                <a:gd name="T10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62">
                  <a:moveTo>
                    <a:pt x="68" y="7"/>
                  </a:moveTo>
                  <a:cubicBezTo>
                    <a:pt x="67" y="7"/>
                    <a:pt x="64" y="7"/>
                    <a:pt x="64" y="6"/>
                  </a:cubicBezTo>
                  <a:cubicBezTo>
                    <a:pt x="63" y="6"/>
                    <a:pt x="60" y="6"/>
                    <a:pt x="59" y="6"/>
                  </a:cubicBezTo>
                  <a:cubicBezTo>
                    <a:pt x="58" y="6"/>
                    <a:pt x="58" y="3"/>
                    <a:pt x="60" y="3"/>
                  </a:cubicBezTo>
                  <a:cubicBezTo>
                    <a:pt x="61" y="3"/>
                    <a:pt x="60" y="1"/>
                    <a:pt x="59" y="1"/>
                  </a:cubicBezTo>
                  <a:cubicBezTo>
                    <a:pt x="57" y="1"/>
                    <a:pt x="53" y="0"/>
                    <a:pt x="52" y="0"/>
                  </a:cubicBezTo>
                  <a:cubicBezTo>
                    <a:pt x="51" y="1"/>
                    <a:pt x="50" y="0"/>
                    <a:pt x="49" y="0"/>
                  </a:cubicBezTo>
                  <a:cubicBezTo>
                    <a:pt x="48" y="0"/>
                    <a:pt x="44" y="1"/>
                    <a:pt x="42" y="1"/>
                  </a:cubicBezTo>
                  <a:cubicBezTo>
                    <a:pt x="39" y="1"/>
                    <a:pt x="34" y="1"/>
                    <a:pt x="33" y="1"/>
                  </a:cubicBezTo>
                  <a:cubicBezTo>
                    <a:pt x="32" y="2"/>
                    <a:pt x="31" y="4"/>
                    <a:pt x="31" y="5"/>
                  </a:cubicBezTo>
                  <a:cubicBezTo>
                    <a:pt x="31" y="5"/>
                    <a:pt x="26" y="5"/>
                    <a:pt x="24" y="5"/>
                  </a:cubicBezTo>
                  <a:cubicBezTo>
                    <a:pt x="23" y="6"/>
                    <a:pt x="14" y="7"/>
                    <a:pt x="11" y="9"/>
                  </a:cubicBezTo>
                  <a:cubicBezTo>
                    <a:pt x="9" y="10"/>
                    <a:pt x="7" y="13"/>
                    <a:pt x="8" y="13"/>
                  </a:cubicBezTo>
                  <a:cubicBezTo>
                    <a:pt x="9" y="13"/>
                    <a:pt x="7" y="15"/>
                    <a:pt x="5" y="16"/>
                  </a:cubicBezTo>
                  <a:cubicBezTo>
                    <a:pt x="4" y="16"/>
                    <a:pt x="1" y="16"/>
                    <a:pt x="0" y="17"/>
                  </a:cubicBezTo>
                  <a:cubicBezTo>
                    <a:pt x="0" y="18"/>
                    <a:pt x="1" y="18"/>
                    <a:pt x="1" y="19"/>
                  </a:cubicBezTo>
                  <a:cubicBezTo>
                    <a:pt x="2" y="19"/>
                    <a:pt x="3" y="18"/>
                    <a:pt x="3" y="19"/>
                  </a:cubicBezTo>
                  <a:cubicBezTo>
                    <a:pt x="4" y="19"/>
                    <a:pt x="7" y="19"/>
                    <a:pt x="7" y="20"/>
                  </a:cubicBezTo>
                  <a:cubicBezTo>
                    <a:pt x="8" y="20"/>
                    <a:pt x="5" y="20"/>
                    <a:pt x="4" y="21"/>
                  </a:cubicBezTo>
                  <a:cubicBezTo>
                    <a:pt x="2" y="21"/>
                    <a:pt x="3" y="23"/>
                    <a:pt x="4" y="24"/>
                  </a:cubicBezTo>
                  <a:cubicBezTo>
                    <a:pt x="5" y="24"/>
                    <a:pt x="8" y="24"/>
                    <a:pt x="8" y="24"/>
                  </a:cubicBezTo>
                  <a:cubicBezTo>
                    <a:pt x="8" y="24"/>
                    <a:pt x="12" y="25"/>
                    <a:pt x="13" y="25"/>
                  </a:cubicBezTo>
                  <a:cubicBezTo>
                    <a:pt x="14" y="25"/>
                    <a:pt x="15" y="28"/>
                    <a:pt x="16" y="29"/>
                  </a:cubicBezTo>
                  <a:cubicBezTo>
                    <a:pt x="16" y="30"/>
                    <a:pt x="16" y="33"/>
                    <a:pt x="16" y="33"/>
                  </a:cubicBezTo>
                  <a:cubicBezTo>
                    <a:pt x="16" y="34"/>
                    <a:pt x="19" y="35"/>
                    <a:pt x="19" y="35"/>
                  </a:cubicBezTo>
                  <a:cubicBezTo>
                    <a:pt x="20" y="35"/>
                    <a:pt x="20" y="36"/>
                    <a:pt x="19" y="36"/>
                  </a:cubicBezTo>
                  <a:cubicBezTo>
                    <a:pt x="17" y="36"/>
                    <a:pt x="18" y="39"/>
                    <a:pt x="19" y="39"/>
                  </a:cubicBezTo>
                  <a:cubicBezTo>
                    <a:pt x="21" y="40"/>
                    <a:pt x="20" y="42"/>
                    <a:pt x="19" y="42"/>
                  </a:cubicBezTo>
                  <a:cubicBezTo>
                    <a:pt x="18" y="43"/>
                    <a:pt x="19" y="45"/>
                    <a:pt x="18" y="45"/>
                  </a:cubicBezTo>
                  <a:cubicBezTo>
                    <a:pt x="17" y="46"/>
                    <a:pt x="21" y="52"/>
                    <a:pt x="21" y="55"/>
                  </a:cubicBezTo>
                  <a:cubicBezTo>
                    <a:pt x="21" y="58"/>
                    <a:pt x="23" y="60"/>
                    <a:pt x="23" y="60"/>
                  </a:cubicBezTo>
                  <a:cubicBezTo>
                    <a:pt x="24" y="60"/>
                    <a:pt x="26" y="61"/>
                    <a:pt x="27" y="62"/>
                  </a:cubicBezTo>
                  <a:cubicBezTo>
                    <a:pt x="27" y="62"/>
                    <a:pt x="28" y="61"/>
                    <a:pt x="29" y="61"/>
                  </a:cubicBezTo>
                  <a:cubicBezTo>
                    <a:pt x="29" y="60"/>
                    <a:pt x="30" y="59"/>
                    <a:pt x="31" y="57"/>
                  </a:cubicBezTo>
                  <a:cubicBezTo>
                    <a:pt x="32" y="56"/>
                    <a:pt x="34" y="50"/>
                    <a:pt x="34" y="49"/>
                  </a:cubicBezTo>
                  <a:cubicBezTo>
                    <a:pt x="34" y="49"/>
                    <a:pt x="37" y="49"/>
                    <a:pt x="38" y="49"/>
                  </a:cubicBezTo>
                  <a:cubicBezTo>
                    <a:pt x="38" y="48"/>
                    <a:pt x="40" y="47"/>
                    <a:pt x="41" y="46"/>
                  </a:cubicBezTo>
                  <a:cubicBezTo>
                    <a:pt x="41" y="46"/>
                    <a:pt x="45" y="44"/>
                    <a:pt x="46" y="43"/>
                  </a:cubicBezTo>
                  <a:cubicBezTo>
                    <a:pt x="47" y="43"/>
                    <a:pt x="49" y="39"/>
                    <a:pt x="50" y="38"/>
                  </a:cubicBezTo>
                  <a:cubicBezTo>
                    <a:pt x="51" y="38"/>
                    <a:pt x="50" y="38"/>
                    <a:pt x="49" y="37"/>
                  </a:cubicBezTo>
                  <a:cubicBezTo>
                    <a:pt x="48" y="37"/>
                    <a:pt x="48" y="36"/>
                    <a:pt x="48" y="35"/>
                  </a:cubicBezTo>
                  <a:cubicBezTo>
                    <a:pt x="49" y="35"/>
                    <a:pt x="52" y="36"/>
                    <a:pt x="53" y="36"/>
                  </a:cubicBezTo>
                  <a:cubicBezTo>
                    <a:pt x="54" y="37"/>
                    <a:pt x="56" y="35"/>
                    <a:pt x="56" y="35"/>
                  </a:cubicBezTo>
                  <a:cubicBezTo>
                    <a:pt x="55" y="34"/>
                    <a:pt x="55" y="34"/>
                    <a:pt x="56" y="34"/>
                  </a:cubicBezTo>
                  <a:cubicBezTo>
                    <a:pt x="56" y="35"/>
                    <a:pt x="56" y="32"/>
                    <a:pt x="56" y="32"/>
                  </a:cubicBezTo>
                  <a:cubicBezTo>
                    <a:pt x="56" y="31"/>
                    <a:pt x="59" y="29"/>
                    <a:pt x="59" y="26"/>
                  </a:cubicBezTo>
                  <a:cubicBezTo>
                    <a:pt x="58" y="23"/>
                    <a:pt x="60" y="21"/>
                    <a:pt x="61" y="21"/>
                  </a:cubicBezTo>
                  <a:cubicBezTo>
                    <a:pt x="62" y="21"/>
                    <a:pt x="61" y="18"/>
                    <a:pt x="60" y="18"/>
                  </a:cubicBezTo>
                  <a:cubicBezTo>
                    <a:pt x="59" y="17"/>
                    <a:pt x="60" y="17"/>
                    <a:pt x="61" y="17"/>
                  </a:cubicBezTo>
                  <a:cubicBezTo>
                    <a:pt x="61" y="16"/>
                    <a:pt x="62" y="14"/>
                    <a:pt x="61" y="13"/>
                  </a:cubicBezTo>
                  <a:cubicBezTo>
                    <a:pt x="61" y="13"/>
                    <a:pt x="63" y="12"/>
                    <a:pt x="64" y="11"/>
                  </a:cubicBezTo>
                  <a:cubicBezTo>
                    <a:pt x="64" y="11"/>
                    <a:pt x="66" y="10"/>
                    <a:pt x="67" y="10"/>
                  </a:cubicBezTo>
                  <a:cubicBezTo>
                    <a:pt x="68" y="9"/>
                    <a:pt x="68" y="7"/>
                    <a:pt x="68" y="7"/>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5" name="Freeform 28">
              <a:extLst>
                <a:ext uri="{FF2B5EF4-FFF2-40B4-BE49-F238E27FC236}">
                  <a16:creationId xmlns:a16="http://schemas.microsoft.com/office/drawing/2014/main" xmlns="" id="{69F403EB-645E-44E5-868F-1C88C68AD23B}"/>
                </a:ext>
              </a:extLst>
            </p:cNvPr>
            <p:cNvSpPr>
              <a:spLocks/>
            </p:cNvSpPr>
            <p:nvPr/>
          </p:nvSpPr>
          <p:spPr bwMode="auto">
            <a:xfrm>
              <a:off x="11377613" y="2036763"/>
              <a:ext cx="171450" cy="142875"/>
            </a:xfrm>
            <a:custGeom>
              <a:avLst/>
              <a:gdLst>
                <a:gd name="T0" fmla="*/ 9 w 18"/>
                <a:gd name="T1" fmla="*/ 0 h 15"/>
                <a:gd name="T2" fmla="*/ 5 w 18"/>
                <a:gd name="T3" fmla="*/ 2 h 15"/>
                <a:gd name="T4" fmla="*/ 2 w 18"/>
                <a:gd name="T5" fmla="*/ 2 h 15"/>
                <a:gd name="T6" fmla="*/ 1 w 18"/>
                <a:gd name="T7" fmla="*/ 6 h 15"/>
                <a:gd name="T8" fmla="*/ 2 w 18"/>
                <a:gd name="T9" fmla="*/ 9 h 15"/>
                <a:gd name="T10" fmla="*/ 6 w 18"/>
                <a:gd name="T11" fmla="*/ 8 h 15"/>
                <a:gd name="T12" fmla="*/ 6 w 18"/>
                <a:gd name="T13" fmla="*/ 11 h 15"/>
                <a:gd name="T14" fmla="*/ 7 w 18"/>
                <a:gd name="T15" fmla="*/ 13 h 15"/>
                <a:gd name="T16" fmla="*/ 10 w 18"/>
                <a:gd name="T17" fmla="*/ 15 h 15"/>
                <a:gd name="T18" fmla="*/ 12 w 18"/>
                <a:gd name="T19" fmla="*/ 11 h 15"/>
                <a:gd name="T20" fmla="*/ 17 w 18"/>
                <a:gd name="T21" fmla="*/ 11 h 15"/>
                <a:gd name="T22" fmla="*/ 17 w 18"/>
                <a:gd name="T23" fmla="*/ 6 h 15"/>
                <a:gd name="T24" fmla="*/ 13 w 18"/>
                <a:gd name="T25" fmla="*/ 5 h 15"/>
                <a:gd name="T26" fmla="*/ 11 w 18"/>
                <a:gd name="T27" fmla="*/ 4 h 15"/>
                <a:gd name="T28" fmla="*/ 9 w 18"/>
                <a:gd name="T2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5">
                  <a:moveTo>
                    <a:pt x="9" y="0"/>
                  </a:moveTo>
                  <a:cubicBezTo>
                    <a:pt x="8" y="0"/>
                    <a:pt x="5" y="1"/>
                    <a:pt x="5" y="2"/>
                  </a:cubicBezTo>
                  <a:cubicBezTo>
                    <a:pt x="6" y="3"/>
                    <a:pt x="4" y="1"/>
                    <a:pt x="2" y="2"/>
                  </a:cubicBezTo>
                  <a:cubicBezTo>
                    <a:pt x="0" y="3"/>
                    <a:pt x="0" y="5"/>
                    <a:pt x="1" y="6"/>
                  </a:cubicBezTo>
                  <a:cubicBezTo>
                    <a:pt x="1" y="6"/>
                    <a:pt x="2" y="8"/>
                    <a:pt x="2" y="9"/>
                  </a:cubicBezTo>
                  <a:cubicBezTo>
                    <a:pt x="2" y="9"/>
                    <a:pt x="5" y="9"/>
                    <a:pt x="6" y="8"/>
                  </a:cubicBezTo>
                  <a:cubicBezTo>
                    <a:pt x="7" y="7"/>
                    <a:pt x="6" y="10"/>
                    <a:pt x="6" y="11"/>
                  </a:cubicBezTo>
                  <a:cubicBezTo>
                    <a:pt x="5" y="12"/>
                    <a:pt x="6" y="13"/>
                    <a:pt x="7" y="13"/>
                  </a:cubicBezTo>
                  <a:cubicBezTo>
                    <a:pt x="8" y="13"/>
                    <a:pt x="9" y="15"/>
                    <a:pt x="10" y="15"/>
                  </a:cubicBezTo>
                  <a:cubicBezTo>
                    <a:pt x="10" y="15"/>
                    <a:pt x="12" y="12"/>
                    <a:pt x="12" y="11"/>
                  </a:cubicBezTo>
                  <a:cubicBezTo>
                    <a:pt x="13" y="10"/>
                    <a:pt x="15" y="11"/>
                    <a:pt x="17" y="11"/>
                  </a:cubicBezTo>
                  <a:cubicBezTo>
                    <a:pt x="18" y="11"/>
                    <a:pt x="18" y="7"/>
                    <a:pt x="17" y="6"/>
                  </a:cubicBezTo>
                  <a:cubicBezTo>
                    <a:pt x="16" y="5"/>
                    <a:pt x="14" y="5"/>
                    <a:pt x="13" y="5"/>
                  </a:cubicBezTo>
                  <a:cubicBezTo>
                    <a:pt x="13" y="4"/>
                    <a:pt x="12" y="4"/>
                    <a:pt x="11" y="4"/>
                  </a:cubicBezTo>
                  <a:cubicBezTo>
                    <a:pt x="10" y="4"/>
                    <a:pt x="10" y="1"/>
                    <a:pt x="9"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6" name="Freeform 29">
              <a:extLst>
                <a:ext uri="{FF2B5EF4-FFF2-40B4-BE49-F238E27FC236}">
                  <a16:creationId xmlns:a16="http://schemas.microsoft.com/office/drawing/2014/main" xmlns="" id="{3F30C02A-6677-4037-87A2-BC8ED8583CBC}"/>
                </a:ext>
              </a:extLst>
            </p:cNvPr>
            <p:cNvSpPr>
              <a:spLocks/>
            </p:cNvSpPr>
            <p:nvPr/>
          </p:nvSpPr>
          <p:spPr bwMode="auto">
            <a:xfrm>
              <a:off x="11491913" y="2017713"/>
              <a:ext cx="133350" cy="47625"/>
            </a:xfrm>
            <a:custGeom>
              <a:avLst/>
              <a:gdLst>
                <a:gd name="T0" fmla="*/ 8 w 14"/>
                <a:gd name="T1" fmla="*/ 5 h 5"/>
                <a:gd name="T2" fmla="*/ 13 w 14"/>
                <a:gd name="T3" fmla="*/ 3 h 5"/>
                <a:gd name="T4" fmla="*/ 4 w 14"/>
                <a:gd name="T5" fmla="*/ 1 h 5"/>
                <a:gd name="T6" fmla="*/ 0 w 14"/>
                <a:gd name="T7" fmla="*/ 1 h 5"/>
                <a:gd name="T8" fmla="*/ 8 w 14"/>
                <a:gd name="T9" fmla="*/ 5 h 5"/>
              </a:gdLst>
              <a:ahLst/>
              <a:cxnLst>
                <a:cxn ang="0">
                  <a:pos x="T0" y="T1"/>
                </a:cxn>
                <a:cxn ang="0">
                  <a:pos x="T2" y="T3"/>
                </a:cxn>
                <a:cxn ang="0">
                  <a:pos x="T4" y="T5"/>
                </a:cxn>
                <a:cxn ang="0">
                  <a:pos x="T6" y="T7"/>
                </a:cxn>
                <a:cxn ang="0">
                  <a:pos x="T8" y="T9"/>
                </a:cxn>
              </a:cxnLst>
              <a:rect l="0" t="0" r="r" b="b"/>
              <a:pathLst>
                <a:path w="14" h="5">
                  <a:moveTo>
                    <a:pt x="8" y="5"/>
                  </a:moveTo>
                  <a:cubicBezTo>
                    <a:pt x="10" y="5"/>
                    <a:pt x="13" y="3"/>
                    <a:pt x="13" y="3"/>
                  </a:cubicBezTo>
                  <a:cubicBezTo>
                    <a:pt x="14" y="2"/>
                    <a:pt x="7" y="1"/>
                    <a:pt x="4" y="1"/>
                  </a:cubicBezTo>
                  <a:cubicBezTo>
                    <a:pt x="2" y="0"/>
                    <a:pt x="0" y="1"/>
                    <a:pt x="0" y="1"/>
                  </a:cubicBezTo>
                  <a:cubicBezTo>
                    <a:pt x="0" y="2"/>
                    <a:pt x="6" y="4"/>
                    <a:pt x="8" y="5"/>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7" name="Freeform 30">
              <a:extLst>
                <a:ext uri="{FF2B5EF4-FFF2-40B4-BE49-F238E27FC236}">
                  <a16:creationId xmlns:a16="http://schemas.microsoft.com/office/drawing/2014/main" xmlns="" id="{378E2F3C-37BD-4485-ACD2-21CE9FBB752A}"/>
                </a:ext>
              </a:extLst>
            </p:cNvPr>
            <p:cNvSpPr>
              <a:spLocks/>
            </p:cNvSpPr>
            <p:nvPr/>
          </p:nvSpPr>
          <p:spPr bwMode="auto">
            <a:xfrm>
              <a:off x="11156950" y="2630488"/>
              <a:ext cx="47625" cy="57150"/>
            </a:xfrm>
            <a:custGeom>
              <a:avLst/>
              <a:gdLst>
                <a:gd name="T0" fmla="*/ 1 w 5"/>
                <a:gd name="T1" fmla="*/ 2 h 6"/>
                <a:gd name="T2" fmla="*/ 0 w 5"/>
                <a:gd name="T3" fmla="*/ 5 h 6"/>
                <a:gd name="T4" fmla="*/ 4 w 5"/>
                <a:gd name="T5" fmla="*/ 6 h 6"/>
                <a:gd name="T6" fmla="*/ 5 w 5"/>
                <a:gd name="T7" fmla="*/ 4 h 6"/>
                <a:gd name="T8" fmla="*/ 3 w 5"/>
                <a:gd name="T9" fmla="*/ 0 h 6"/>
                <a:gd name="T10" fmla="*/ 1 w 5"/>
                <a:gd name="T11" fmla="*/ 2 h 6"/>
              </a:gdLst>
              <a:ahLst/>
              <a:cxnLst>
                <a:cxn ang="0">
                  <a:pos x="T0" y="T1"/>
                </a:cxn>
                <a:cxn ang="0">
                  <a:pos x="T2" y="T3"/>
                </a:cxn>
                <a:cxn ang="0">
                  <a:pos x="T4" y="T5"/>
                </a:cxn>
                <a:cxn ang="0">
                  <a:pos x="T6" y="T7"/>
                </a:cxn>
                <a:cxn ang="0">
                  <a:pos x="T8" y="T9"/>
                </a:cxn>
                <a:cxn ang="0">
                  <a:pos x="T10" y="T11"/>
                </a:cxn>
              </a:cxnLst>
              <a:rect l="0" t="0" r="r" b="b"/>
              <a:pathLst>
                <a:path w="5" h="6">
                  <a:moveTo>
                    <a:pt x="1" y="2"/>
                  </a:moveTo>
                  <a:cubicBezTo>
                    <a:pt x="1" y="2"/>
                    <a:pt x="0" y="4"/>
                    <a:pt x="0" y="5"/>
                  </a:cubicBezTo>
                  <a:cubicBezTo>
                    <a:pt x="1" y="6"/>
                    <a:pt x="3" y="6"/>
                    <a:pt x="4" y="6"/>
                  </a:cubicBezTo>
                  <a:cubicBezTo>
                    <a:pt x="5" y="6"/>
                    <a:pt x="5" y="5"/>
                    <a:pt x="5" y="4"/>
                  </a:cubicBezTo>
                  <a:cubicBezTo>
                    <a:pt x="5" y="4"/>
                    <a:pt x="4" y="0"/>
                    <a:pt x="3" y="0"/>
                  </a:cubicBezTo>
                  <a:cubicBezTo>
                    <a:pt x="3" y="0"/>
                    <a:pt x="2" y="3"/>
                    <a:pt x="1" y="2"/>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8" name="Freeform 31">
              <a:extLst>
                <a:ext uri="{FF2B5EF4-FFF2-40B4-BE49-F238E27FC236}">
                  <a16:creationId xmlns:a16="http://schemas.microsoft.com/office/drawing/2014/main" xmlns="" id="{FE8C2898-D4AF-4963-BC98-538BAC17FBA5}"/>
                </a:ext>
              </a:extLst>
            </p:cNvPr>
            <p:cNvSpPr>
              <a:spLocks/>
            </p:cNvSpPr>
            <p:nvPr/>
          </p:nvSpPr>
          <p:spPr bwMode="auto">
            <a:xfrm>
              <a:off x="11128375" y="2371725"/>
              <a:ext cx="114300" cy="85725"/>
            </a:xfrm>
            <a:custGeom>
              <a:avLst/>
              <a:gdLst>
                <a:gd name="T0" fmla="*/ 11 w 12"/>
                <a:gd name="T1" fmla="*/ 3 h 9"/>
                <a:gd name="T2" fmla="*/ 6 w 12"/>
                <a:gd name="T3" fmla="*/ 2 h 9"/>
                <a:gd name="T4" fmla="*/ 2 w 12"/>
                <a:gd name="T5" fmla="*/ 1 h 9"/>
                <a:gd name="T6" fmla="*/ 0 w 12"/>
                <a:gd name="T7" fmla="*/ 3 h 9"/>
                <a:gd name="T8" fmla="*/ 1 w 12"/>
                <a:gd name="T9" fmla="*/ 4 h 9"/>
                <a:gd name="T10" fmla="*/ 1 w 12"/>
                <a:gd name="T11" fmla="*/ 6 h 9"/>
                <a:gd name="T12" fmla="*/ 3 w 12"/>
                <a:gd name="T13" fmla="*/ 8 h 9"/>
                <a:gd name="T14" fmla="*/ 6 w 12"/>
                <a:gd name="T15" fmla="*/ 9 h 9"/>
                <a:gd name="T16" fmla="*/ 10 w 12"/>
                <a:gd name="T17" fmla="*/ 8 h 9"/>
                <a:gd name="T18" fmla="*/ 11 w 12"/>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9">
                  <a:moveTo>
                    <a:pt x="11" y="3"/>
                  </a:moveTo>
                  <a:cubicBezTo>
                    <a:pt x="11" y="2"/>
                    <a:pt x="7" y="2"/>
                    <a:pt x="6" y="2"/>
                  </a:cubicBezTo>
                  <a:cubicBezTo>
                    <a:pt x="5" y="2"/>
                    <a:pt x="3" y="1"/>
                    <a:pt x="2" y="1"/>
                  </a:cubicBezTo>
                  <a:cubicBezTo>
                    <a:pt x="2" y="0"/>
                    <a:pt x="1" y="3"/>
                    <a:pt x="0" y="3"/>
                  </a:cubicBezTo>
                  <a:cubicBezTo>
                    <a:pt x="0" y="4"/>
                    <a:pt x="1" y="4"/>
                    <a:pt x="1" y="4"/>
                  </a:cubicBezTo>
                  <a:cubicBezTo>
                    <a:pt x="1" y="4"/>
                    <a:pt x="1" y="5"/>
                    <a:pt x="1" y="6"/>
                  </a:cubicBezTo>
                  <a:cubicBezTo>
                    <a:pt x="0" y="7"/>
                    <a:pt x="3" y="7"/>
                    <a:pt x="3" y="8"/>
                  </a:cubicBezTo>
                  <a:cubicBezTo>
                    <a:pt x="4" y="9"/>
                    <a:pt x="5" y="9"/>
                    <a:pt x="6" y="9"/>
                  </a:cubicBezTo>
                  <a:cubicBezTo>
                    <a:pt x="7" y="9"/>
                    <a:pt x="9" y="8"/>
                    <a:pt x="10" y="8"/>
                  </a:cubicBezTo>
                  <a:cubicBezTo>
                    <a:pt x="11" y="8"/>
                    <a:pt x="12" y="4"/>
                    <a:pt x="11" y="3"/>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59" name="Freeform 32">
              <a:extLst>
                <a:ext uri="{FF2B5EF4-FFF2-40B4-BE49-F238E27FC236}">
                  <a16:creationId xmlns:a16="http://schemas.microsoft.com/office/drawing/2014/main" xmlns="" id="{4F93662C-44B0-43C6-BD5B-672B8C3376CC}"/>
                </a:ext>
              </a:extLst>
            </p:cNvPr>
            <p:cNvSpPr>
              <a:spLocks/>
            </p:cNvSpPr>
            <p:nvPr/>
          </p:nvSpPr>
          <p:spPr bwMode="auto">
            <a:xfrm>
              <a:off x="11855450" y="2141538"/>
              <a:ext cx="171450" cy="173038"/>
            </a:xfrm>
            <a:custGeom>
              <a:avLst/>
              <a:gdLst>
                <a:gd name="T0" fmla="*/ 10 w 18"/>
                <a:gd name="T1" fmla="*/ 7 h 18"/>
                <a:gd name="T2" fmla="*/ 17 w 18"/>
                <a:gd name="T3" fmla="*/ 2 h 18"/>
                <a:gd name="T4" fmla="*/ 16 w 18"/>
                <a:gd name="T5" fmla="*/ 0 h 18"/>
                <a:gd name="T6" fmla="*/ 15 w 18"/>
                <a:gd name="T7" fmla="*/ 1 h 18"/>
                <a:gd name="T8" fmla="*/ 7 w 18"/>
                <a:gd name="T9" fmla="*/ 3 h 18"/>
                <a:gd name="T10" fmla="*/ 3 w 18"/>
                <a:gd name="T11" fmla="*/ 6 h 18"/>
                <a:gd name="T12" fmla="*/ 0 w 18"/>
                <a:gd name="T13" fmla="*/ 14 h 18"/>
                <a:gd name="T14" fmla="*/ 3 w 18"/>
                <a:gd name="T15" fmla="*/ 17 h 18"/>
                <a:gd name="T16" fmla="*/ 6 w 18"/>
                <a:gd name="T17" fmla="*/ 17 h 18"/>
                <a:gd name="T18" fmla="*/ 5 w 18"/>
                <a:gd name="T19" fmla="*/ 12 h 18"/>
                <a:gd name="T20" fmla="*/ 10 w 18"/>
                <a:gd name="T2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8">
                  <a:moveTo>
                    <a:pt x="10" y="7"/>
                  </a:moveTo>
                  <a:cubicBezTo>
                    <a:pt x="12" y="5"/>
                    <a:pt x="17" y="4"/>
                    <a:pt x="17" y="2"/>
                  </a:cubicBezTo>
                  <a:cubicBezTo>
                    <a:pt x="18" y="1"/>
                    <a:pt x="17" y="0"/>
                    <a:pt x="16" y="0"/>
                  </a:cubicBezTo>
                  <a:cubicBezTo>
                    <a:pt x="16" y="0"/>
                    <a:pt x="15" y="1"/>
                    <a:pt x="15" y="1"/>
                  </a:cubicBezTo>
                  <a:cubicBezTo>
                    <a:pt x="15" y="1"/>
                    <a:pt x="9" y="3"/>
                    <a:pt x="7" y="3"/>
                  </a:cubicBezTo>
                  <a:cubicBezTo>
                    <a:pt x="6" y="4"/>
                    <a:pt x="4" y="6"/>
                    <a:pt x="3" y="6"/>
                  </a:cubicBezTo>
                  <a:cubicBezTo>
                    <a:pt x="2" y="7"/>
                    <a:pt x="1" y="13"/>
                    <a:pt x="0" y="14"/>
                  </a:cubicBezTo>
                  <a:cubicBezTo>
                    <a:pt x="0" y="14"/>
                    <a:pt x="2" y="17"/>
                    <a:pt x="3" y="17"/>
                  </a:cubicBezTo>
                  <a:cubicBezTo>
                    <a:pt x="4" y="18"/>
                    <a:pt x="6" y="17"/>
                    <a:pt x="6" y="17"/>
                  </a:cubicBezTo>
                  <a:cubicBezTo>
                    <a:pt x="7" y="17"/>
                    <a:pt x="6" y="13"/>
                    <a:pt x="5" y="12"/>
                  </a:cubicBezTo>
                  <a:cubicBezTo>
                    <a:pt x="5" y="10"/>
                    <a:pt x="9" y="8"/>
                    <a:pt x="10" y="7"/>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0" name="Freeform 33">
              <a:extLst>
                <a:ext uri="{FF2B5EF4-FFF2-40B4-BE49-F238E27FC236}">
                  <a16:creationId xmlns:a16="http://schemas.microsoft.com/office/drawing/2014/main" xmlns="" id="{A97AE4E3-0BA6-40D7-BC4E-98D2E1D70D4E}"/>
                </a:ext>
              </a:extLst>
            </p:cNvPr>
            <p:cNvSpPr>
              <a:spLocks/>
            </p:cNvSpPr>
            <p:nvPr/>
          </p:nvSpPr>
          <p:spPr bwMode="auto">
            <a:xfrm>
              <a:off x="11893550" y="2017713"/>
              <a:ext cx="47625" cy="57150"/>
            </a:xfrm>
            <a:custGeom>
              <a:avLst/>
              <a:gdLst>
                <a:gd name="T0" fmla="*/ 0 w 5"/>
                <a:gd name="T1" fmla="*/ 5 h 6"/>
                <a:gd name="T2" fmla="*/ 5 w 5"/>
                <a:gd name="T3" fmla="*/ 4 h 6"/>
                <a:gd name="T4" fmla="*/ 0 w 5"/>
                <a:gd name="T5" fmla="*/ 5 h 6"/>
              </a:gdLst>
              <a:ahLst/>
              <a:cxnLst>
                <a:cxn ang="0">
                  <a:pos x="T0" y="T1"/>
                </a:cxn>
                <a:cxn ang="0">
                  <a:pos x="T2" y="T3"/>
                </a:cxn>
                <a:cxn ang="0">
                  <a:pos x="T4" y="T5"/>
                </a:cxn>
              </a:cxnLst>
              <a:rect l="0" t="0" r="r" b="b"/>
              <a:pathLst>
                <a:path w="5" h="6">
                  <a:moveTo>
                    <a:pt x="0" y="5"/>
                  </a:moveTo>
                  <a:cubicBezTo>
                    <a:pt x="2" y="6"/>
                    <a:pt x="3" y="4"/>
                    <a:pt x="5" y="4"/>
                  </a:cubicBezTo>
                  <a:cubicBezTo>
                    <a:pt x="5" y="0"/>
                    <a:pt x="0" y="1"/>
                    <a:pt x="0" y="5"/>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1" name="Freeform 34">
              <a:extLst>
                <a:ext uri="{FF2B5EF4-FFF2-40B4-BE49-F238E27FC236}">
                  <a16:creationId xmlns:a16="http://schemas.microsoft.com/office/drawing/2014/main" xmlns="" id="{9DBBD218-9F78-4D8D-8CD5-C4B624700B2E}"/>
                </a:ext>
              </a:extLst>
            </p:cNvPr>
            <p:cNvSpPr>
              <a:spLocks/>
            </p:cNvSpPr>
            <p:nvPr/>
          </p:nvSpPr>
          <p:spPr bwMode="auto">
            <a:xfrm>
              <a:off x="12247563" y="2055813"/>
              <a:ext cx="85725" cy="28575"/>
            </a:xfrm>
            <a:custGeom>
              <a:avLst/>
              <a:gdLst>
                <a:gd name="T0" fmla="*/ 0 w 9"/>
                <a:gd name="T1" fmla="*/ 1 h 3"/>
                <a:gd name="T2" fmla="*/ 7 w 9"/>
                <a:gd name="T3" fmla="*/ 2 h 3"/>
                <a:gd name="T4" fmla="*/ 5 w 9"/>
                <a:gd name="T5" fmla="*/ 0 h 3"/>
                <a:gd name="T6" fmla="*/ 0 w 9"/>
                <a:gd name="T7" fmla="*/ 1 h 3"/>
              </a:gdLst>
              <a:ahLst/>
              <a:cxnLst>
                <a:cxn ang="0">
                  <a:pos x="T0" y="T1"/>
                </a:cxn>
                <a:cxn ang="0">
                  <a:pos x="T2" y="T3"/>
                </a:cxn>
                <a:cxn ang="0">
                  <a:pos x="T4" y="T5"/>
                </a:cxn>
                <a:cxn ang="0">
                  <a:pos x="T6" y="T7"/>
                </a:cxn>
              </a:cxnLst>
              <a:rect l="0" t="0" r="r" b="b"/>
              <a:pathLst>
                <a:path w="9" h="3">
                  <a:moveTo>
                    <a:pt x="0" y="1"/>
                  </a:moveTo>
                  <a:cubicBezTo>
                    <a:pt x="0" y="2"/>
                    <a:pt x="6" y="3"/>
                    <a:pt x="7" y="2"/>
                  </a:cubicBezTo>
                  <a:cubicBezTo>
                    <a:pt x="9" y="2"/>
                    <a:pt x="7" y="0"/>
                    <a:pt x="5" y="0"/>
                  </a:cubicBezTo>
                  <a:cubicBezTo>
                    <a:pt x="2" y="0"/>
                    <a:pt x="0" y="1"/>
                    <a:pt x="0"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2" name="Freeform 35">
              <a:extLst>
                <a:ext uri="{FF2B5EF4-FFF2-40B4-BE49-F238E27FC236}">
                  <a16:creationId xmlns:a16="http://schemas.microsoft.com/office/drawing/2014/main" xmlns="" id="{DCB21600-387F-4707-98F3-828D45CCECA2}"/>
                </a:ext>
              </a:extLst>
            </p:cNvPr>
            <p:cNvSpPr>
              <a:spLocks/>
            </p:cNvSpPr>
            <p:nvPr/>
          </p:nvSpPr>
          <p:spPr bwMode="auto">
            <a:xfrm>
              <a:off x="10391775" y="2428875"/>
              <a:ext cx="77787" cy="47625"/>
            </a:xfrm>
            <a:custGeom>
              <a:avLst/>
              <a:gdLst>
                <a:gd name="T0" fmla="*/ 1 w 8"/>
                <a:gd name="T1" fmla="*/ 2 h 5"/>
                <a:gd name="T2" fmla="*/ 2 w 8"/>
                <a:gd name="T3" fmla="*/ 5 h 5"/>
                <a:gd name="T4" fmla="*/ 6 w 8"/>
                <a:gd name="T5" fmla="*/ 2 h 5"/>
                <a:gd name="T6" fmla="*/ 8 w 8"/>
                <a:gd name="T7" fmla="*/ 3 h 5"/>
                <a:gd name="T8" fmla="*/ 3 w 8"/>
                <a:gd name="T9" fmla="*/ 0 h 5"/>
                <a:gd name="T10" fmla="*/ 1 w 8"/>
                <a:gd name="T11" fmla="*/ 2 h 5"/>
              </a:gdLst>
              <a:ahLst/>
              <a:cxnLst>
                <a:cxn ang="0">
                  <a:pos x="T0" y="T1"/>
                </a:cxn>
                <a:cxn ang="0">
                  <a:pos x="T2" y="T3"/>
                </a:cxn>
                <a:cxn ang="0">
                  <a:pos x="T4" y="T5"/>
                </a:cxn>
                <a:cxn ang="0">
                  <a:pos x="T6" y="T7"/>
                </a:cxn>
                <a:cxn ang="0">
                  <a:pos x="T8" y="T9"/>
                </a:cxn>
                <a:cxn ang="0">
                  <a:pos x="T10" y="T11"/>
                </a:cxn>
              </a:cxnLst>
              <a:rect l="0" t="0" r="r" b="b"/>
              <a:pathLst>
                <a:path w="8" h="5">
                  <a:moveTo>
                    <a:pt x="1" y="2"/>
                  </a:moveTo>
                  <a:cubicBezTo>
                    <a:pt x="0" y="3"/>
                    <a:pt x="0" y="5"/>
                    <a:pt x="2" y="5"/>
                  </a:cubicBezTo>
                  <a:cubicBezTo>
                    <a:pt x="3" y="5"/>
                    <a:pt x="4" y="1"/>
                    <a:pt x="6" y="2"/>
                  </a:cubicBezTo>
                  <a:cubicBezTo>
                    <a:pt x="7" y="3"/>
                    <a:pt x="8" y="3"/>
                    <a:pt x="8" y="3"/>
                  </a:cubicBezTo>
                  <a:cubicBezTo>
                    <a:pt x="7" y="2"/>
                    <a:pt x="4" y="1"/>
                    <a:pt x="3" y="0"/>
                  </a:cubicBezTo>
                  <a:cubicBezTo>
                    <a:pt x="3" y="0"/>
                    <a:pt x="1" y="2"/>
                    <a:pt x="1" y="2"/>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3" name="Freeform 36">
              <a:extLst>
                <a:ext uri="{FF2B5EF4-FFF2-40B4-BE49-F238E27FC236}">
                  <a16:creationId xmlns:a16="http://schemas.microsoft.com/office/drawing/2014/main" xmlns="" id="{F2A71F7A-4C18-4474-8865-41D39C779AE4}"/>
                </a:ext>
              </a:extLst>
            </p:cNvPr>
            <p:cNvSpPr>
              <a:spLocks/>
            </p:cNvSpPr>
            <p:nvPr/>
          </p:nvSpPr>
          <p:spPr bwMode="auto">
            <a:xfrm>
              <a:off x="10526713" y="3279775"/>
              <a:ext cx="28575" cy="19050"/>
            </a:xfrm>
            <a:custGeom>
              <a:avLst/>
              <a:gdLst>
                <a:gd name="T0" fmla="*/ 0 w 3"/>
                <a:gd name="T1" fmla="*/ 2 h 2"/>
                <a:gd name="T2" fmla="*/ 3 w 3"/>
                <a:gd name="T3" fmla="*/ 2 h 2"/>
                <a:gd name="T4" fmla="*/ 2 w 3"/>
                <a:gd name="T5" fmla="*/ 0 h 2"/>
                <a:gd name="T6" fmla="*/ 0 w 3"/>
                <a:gd name="T7" fmla="*/ 2 h 2"/>
              </a:gdLst>
              <a:ahLst/>
              <a:cxnLst>
                <a:cxn ang="0">
                  <a:pos x="T0" y="T1"/>
                </a:cxn>
                <a:cxn ang="0">
                  <a:pos x="T2" y="T3"/>
                </a:cxn>
                <a:cxn ang="0">
                  <a:pos x="T4" y="T5"/>
                </a:cxn>
                <a:cxn ang="0">
                  <a:pos x="T6" y="T7"/>
                </a:cxn>
              </a:cxnLst>
              <a:rect l="0" t="0" r="r" b="b"/>
              <a:pathLst>
                <a:path w="3" h="2">
                  <a:moveTo>
                    <a:pt x="0" y="2"/>
                  </a:moveTo>
                  <a:cubicBezTo>
                    <a:pt x="0" y="2"/>
                    <a:pt x="3" y="2"/>
                    <a:pt x="3" y="2"/>
                  </a:cubicBezTo>
                  <a:cubicBezTo>
                    <a:pt x="3" y="1"/>
                    <a:pt x="3" y="0"/>
                    <a:pt x="2" y="0"/>
                  </a:cubicBezTo>
                  <a:cubicBezTo>
                    <a:pt x="2" y="0"/>
                    <a:pt x="0" y="1"/>
                    <a:pt x="0" y="2"/>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4" name="Freeform 37">
              <a:extLst>
                <a:ext uri="{FF2B5EF4-FFF2-40B4-BE49-F238E27FC236}">
                  <a16:creationId xmlns:a16="http://schemas.microsoft.com/office/drawing/2014/main" xmlns="" id="{FDCF6448-63EB-4824-A362-17834B5DDFE1}"/>
                </a:ext>
              </a:extLst>
            </p:cNvPr>
            <p:cNvSpPr>
              <a:spLocks/>
            </p:cNvSpPr>
            <p:nvPr/>
          </p:nvSpPr>
          <p:spPr bwMode="auto">
            <a:xfrm>
              <a:off x="10315575" y="3213100"/>
              <a:ext cx="192087" cy="85725"/>
            </a:xfrm>
            <a:custGeom>
              <a:avLst/>
              <a:gdLst>
                <a:gd name="T0" fmla="*/ 12 w 20"/>
                <a:gd name="T1" fmla="*/ 5 h 9"/>
                <a:gd name="T2" fmla="*/ 13 w 20"/>
                <a:gd name="T3" fmla="*/ 7 h 9"/>
                <a:gd name="T4" fmla="*/ 16 w 20"/>
                <a:gd name="T5" fmla="*/ 9 h 9"/>
                <a:gd name="T6" fmla="*/ 19 w 20"/>
                <a:gd name="T7" fmla="*/ 8 h 9"/>
                <a:gd name="T8" fmla="*/ 17 w 20"/>
                <a:gd name="T9" fmla="*/ 5 h 9"/>
                <a:gd name="T10" fmla="*/ 13 w 20"/>
                <a:gd name="T11" fmla="*/ 3 h 9"/>
                <a:gd name="T12" fmla="*/ 10 w 20"/>
                <a:gd name="T13" fmla="*/ 1 h 9"/>
                <a:gd name="T14" fmla="*/ 4 w 20"/>
                <a:gd name="T15" fmla="*/ 0 h 9"/>
                <a:gd name="T16" fmla="*/ 0 w 20"/>
                <a:gd name="T17" fmla="*/ 2 h 9"/>
                <a:gd name="T18" fmla="*/ 3 w 20"/>
                <a:gd name="T19" fmla="*/ 3 h 9"/>
                <a:gd name="T20" fmla="*/ 8 w 20"/>
                <a:gd name="T21" fmla="*/ 4 h 9"/>
                <a:gd name="T22" fmla="*/ 12 w 20"/>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9">
                  <a:moveTo>
                    <a:pt x="12" y="5"/>
                  </a:moveTo>
                  <a:cubicBezTo>
                    <a:pt x="13" y="5"/>
                    <a:pt x="12" y="7"/>
                    <a:pt x="13" y="7"/>
                  </a:cubicBezTo>
                  <a:cubicBezTo>
                    <a:pt x="13" y="8"/>
                    <a:pt x="16" y="8"/>
                    <a:pt x="16" y="9"/>
                  </a:cubicBezTo>
                  <a:cubicBezTo>
                    <a:pt x="17" y="9"/>
                    <a:pt x="18" y="8"/>
                    <a:pt x="19" y="8"/>
                  </a:cubicBezTo>
                  <a:cubicBezTo>
                    <a:pt x="20" y="8"/>
                    <a:pt x="19" y="5"/>
                    <a:pt x="17" y="5"/>
                  </a:cubicBezTo>
                  <a:cubicBezTo>
                    <a:pt x="15" y="5"/>
                    <a:pt x="14" y="3"/>
                    <a:pt x="13" y="3"/>
                  </a:cubicBezTo>
                  <a:cubicBezTo>
                    <a:pt x="13" y="3"/>
                    <a:pt x="11" y="1"/>
                    <a:pt x="10" y="1"/>
                  </a:cubicBezTo>
                  <a:cubicBezTo>
                    <a:pt x="10" y="0"/>
                    <a:pt x="5" y="0"/>
                    <a:pt x="4" y="0"/>
                  </a:cubicBezTo>
                  <a:cubicBezTo>
                    <a:pt x="2" y="0"/>
                    <a:pt x="0" y="2"/>
                    <a:pt x="0" y="2"/>
                  </a:cubicBezTo>
                  <a:cubicBezTo>
                    <a:pt x="0" y="3"/>
                    <a:pt x="2" y="3"/>
                    <a:pt x="3" y="3"/>
                  </a:cubicBezTo>
                  <a:cubicBezTo>
                    <a:pt x="4" y="2"/>
                    <a:pt x="8" y="3"/>
                    <a:pt x="8" y="4"/>
                  </a:cubicBezTo>
                  <a:cubicBezTo>
                    <a:pt x="9" y="5"/>
                    <a:pt x="11" y="5"/>
                    <a:pt x="12" y="5"/>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5" name="Freeform 38">
              <a:extLst>
                <a:ext uri="{FF2B5EF4-FFF2-40B4-BE49-F238E27FC236}">
                  <a16:creationId xmlns:a16="http://schemas.microsoft.com/office/drawing/2014/main" xmlns="" id="{FA127990-7E41-4192-8893-C185810F4281}"/>
                </a:ext>
              </a:extLst>
            </p:cNvPr>
            <p:cNvSpPr>
              <a:spLocks/>
            </p:cNvSpPr>
            <p:nvPr/>
          </p:nvSpPr>
          <p:spPr bwMode="auto">
            <a:xfrm>
              <a:off x="10382250" y="3289300"/>
              <a:ext cx="28575" cy="9525"/>
            </a:xfrm>
            <a:custGeom>
              <a:avLst/>
              <a:gdLst>
                <a:gd name="T0" fmla="*/ 0 w 3"/>
                <a:gd name="T1" fmla="*/ 1 h 1"/>
                <a:gd name="T2" fmla="*/ 3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2" y="1"/>
                    <a:pt x="3" y="1"/>
                  </a:cubicBezTo>
                  <a:cubicBezTo>
                    <a:pt x="3" y="1"/>
                    <a:pt x="3" y="1"/>
                    <a:pt x="3" y="0"/>
                  </a:cubicBezTo>
                  <a:cubicBezTo>
                    <a:pt x="2" y="0"/>
                    <a:pt x="0" y="0"/>
                    <a:pt x="0"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6" name="Freeform 39">
              <a:extLst>
                <a:ext uri="{FF2B5EF4-FFF2-40B4-BE49-F238E27FC236}">
                  <a16:creationId xmlns:a16="http://schemas.microsoft.com/office/drawing/2014/main" xmlns="" id="{A4796F05-AB09-4DAB-AE3A-B51419811085}"/>
                </a:ext>
              </a:extLst>
            </p:cNvPr>
            <p:cNvSpPr>
              <a:spLocks/>
            </p:cNvSpPr>
            <p:nvPr/>
          </p:nvSpPr>
          <p:spPr bwMode="auto">
            <a:xfrm>
              <a:off x="10382250" y="3184525"/>
              <a:ext cx="19050" cy="19050"/>
            </a:xfrm>
            <a:custGeom>
              <a:avLst/>
              <a:gdLst>
                <a:gd name="T0" fmla="*/ 2 w 2"/>
                <a:gd name="T1" fmla="*/ 0 h 2"/>
                <a:gd name="T2" fmla="*/ 0 w 2"/>
                <a:gd name="T3" fmla="*/ 1 h 2"/>
                <a:gd name="T4" fmla="*/ 1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0" y="1"/>
                    <a:pt x="1" y="2"/>
                    <a:pt x="1" y="2"/>
                  </a:cubicBezTo>
                  <a:cubicBezTo>
                    <a:pt x="2" y="2"/>
                    <a:pt x="2" y="0"/>
                    <a:pt x="2"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7" name="Freeform 40">
              <a:extLst>
                <a:ext uri="{FF2B5EF4-FFF2-40B4-BE49-F238E27FC236}">
                  <a16:creationId xmlns:a16="http://schemas.microsoft.com/office/drawing/2014/main" xmlns="" id="{BCCE0D4B-F0D2-4F07-A8A9-A25B813999BD}"/>
                </a:ext>
              </a:extLst>
            </p:cNvPr>
            <p:cNvSpPr>
              <a:spLocks/>
            </p:cNvSpPr>
            <p:nvPr/>
          </p:nvSpPr>
          <p:spPr bwMode="auto">
            <a:xfrm>
              <a:off x="10420350" y="3175000"/>
              <a:ext cx="28575" cy="28575"/>
            </a:xfrm>
            <a:custGeom>
              <a:avLst/>
              <a:gdLst>
                <a:gd name="T0" fmla="*/ 3 w 3"/>
                <a:gd name="T1" fmla="*/ 1 h 3"/>
                <a:gd name="T2" fmla="*/ 1 w 3"/>
                <a:gd name="T3" fmla="*/ 0 h 3"/>
                <a:gd name="T4" fmla="*/ 1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1" y="0"/>
                    <a:pt x="1" y="0"/>
                  </a:cubicBezTo>
                  <a:cubicBezTo>
                    <a:pt x="1" y="0"/>
                    <a:pt x="0" y="1"/>
                    <a:pt x="1" y="2"/>
                  </a:cubicBezTo>
                  <a:cubicBezTo>
                    <a:pt x="1" y="3"/>
                    <a:pt x="3" y="2"/>
                    <a:pt x="3"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8" name="Freeform 41">
              <a:extLst>
                <a:ext uri="{FF2B5EF4-FFF2-40B4-BE49-F238E27FC236}">
                  <a16:creationId xmlns:a16="http://schemas.microsoft.com/office/drawing/2014/main" xmlns="" id="{5E5A929B-0265-4E65-AFDC-CFCCC34270FF}"/>
                </a:ext>
              </a:extLst>
            </p:cNvPr>
            <p:cNvSpPr>
              <a:spLocks/>
            </p:cNvSpPr>
            <p:nvPr/>
          </p:nvSpPr>
          <p:spPr bwMode="auto">
            <a:xfrm>
              <a:off x="10448925" y="3203575"/>
              <a:ext cx="39687" cy="38100"/>
            </a:xfrm>
            <a:custGeom>
              <a:avLst/>
              <a:gdLst>
                <a:gd name="T0" fmla="*/ 3 w 4"/>
                <a:gd name="T1" fmla="*/ 4 h 4"/>
                <a:gd name="T2" fmla="*/ 4 w 4"/>
                <a:gd name="T3" fmla="*/ 2 h 4"/>
                <a:gd name="T4" fmla="*/ 1 w 4"/>
                <a:gd name="T5" fmla="*/ 0 h 4"/>
                <a:gd name="T6" fmla="*/ 0 w 4"/>
                <a:gd name="T7" fmla="*/ 2 h 4"/>
                <a:gd name="T8" fmla="*/ 1 w 4"/>
                <a:gd name="T9" fmla="*/ 3 h 4"/>
                <a:gd name="T10" fmla="*/ 3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3" y="4"/>
                  </a:moveTo>
                  <a:cubicBezTo>
                    <a:pt x="4" y="3"/>
                    <a:pt x="4" y="2"/>
                    <a:pt x="4" y="2"/>
                  </a:cubicBezTo>
                  <a:cubicBezTo>
                    <a:pt x="3" y="2"/>
                    <a:pt x="2" y="0"/>
                    <a:pt x="1" y="0"/>
                  </a:cubicBezTo>
                  <a:cubicBezTo>
                    <a:pt x="1" y="0"/>
                    <a:pt x="0" y="1"/>
                    <a:pt x="0" y="2"/>
                  </a:cubicBezTo>
                  <a:cubicBezTo>
                    <a:pt x="0" y="2"/>
                    <a:pt x="1" y="3"/>
                    <a:pt x="1" y="3"/>
                  </a:cubicBezTo>
                  <a:cubicBezTo>
                    <a:pt x="1" y="2"/>
                    <a:pt x="2" y="4"/>
                    <a:pt x="3" y="4"/>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69" name="Freeform 42">
              <a:extLst>
                <a:ext uri="{FF2B5EF4-FFF2-40B4-BE49-F238E27FC236}">
                  <a16:creationId xmlns:a16="http://schemas.microsoft.com/office/drawing/2014/main" xmlns="" id="{8EE54C5C-8B82-417A-BA31-3E10006465FA}"/>
                </a:ext>
              </a:extLst>
            </p:cNvPr>
            <p:cNvSpPr>
              <a:spLocks/>
            </p:cNvSpPr>
            <p:nvPr/>
          </p:nvSpPr>
          <p:spPr bwMode="auto">
            <a:xfrm>
              <a:off x="12944475" y="3586163"/>
              <a:ext cx="68262" cy="47625"/>
            </a:xfrm>
            <a:custGeom>
              <a:avLst/>
              <a:gdLst>
                <a:gd name="T0" fmla="*/ 5 w 7"/>
                <a:gd name="T1" fmla="*/ 1 h 5"/>
                <a:gd name="T2" fmla="*/ 2 w 7"/>
                <a:gd name="T3" fmla="*/ 1 h 5"/>
                <a:gd name="T4" fmla="*/ 1 w 7"/>
                <a:gd name="T5" fmla="*/ 2 h 5"/>
                <a:gd name="T6" fmla="*/ 1 w 7"/>
                <a:gd name="T7" fmla="*/ 3 h 5"/>
                <a:gd name="T8" fmla="*/ 6 w 7"/>
                <a:gd name="T9" fmla="*/ 5 h 5"/>
                <a:gd name="T10" fmla="*/ 7 w 7"/>
                <a:gd name="T11" fmla="*/ 0 h 5"/>
                <a:gd name="T12" fmla="*/ 5 w 7"/>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7" h="5">
                  <a:moveTo>
                    <a:pt x="5" y="1"/>
                  </a:moveTo>
                  <a:cubicBezTo>
                    <a:pt x="5" y="1"/>
                    <a:pt x="2" y="1"/>
                    <a:pt x="2" y="1"/>
                  </a:cubicBezTo>
                  <a:cubicBezTo>
                    <a:pt x="2" y="0"/>
                    <a:pt x="1" y="2"/>
                    <a:pt x="1" y="2"/>
                  </a:cubicBezTo>
                  <a:cubicBezTo>
                    <a:pt x="0" y="2"/>
                    <a:pt x="1" y="3"/>
                    <a:pt x="1" y="3"/>
                  </a:cubicBezTo>
                  <a:cubicBezTo>
                    <a:pt x="2" y="3"/>
                    <a:pt x="4" y="4"/>
                    <a:pt x="6" y="5"/>
                  </a:cubicBezTo>
                  <a:cubicBezTo>
                    <a:pt x="6" y="3"/>
                    <a:pt x="7" y="1"/>
                    <a:pt x="7" y="0"/>
                  </a:cubicBezTo>
                  <a:cubicBezTo>
                    <a:pt x="6" y="0"/>
                    <a:pt x="6" y="0"/>
                    <a:pt x="5" y="1"/>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0" name="Freeform 43">
              <a:extLst>
                <a:ext uri="{FF2B5EF4-FFF2-40B4-BE49-F238E27FC236}">
                  <a16:creationId xmlns:a16="http://schemas.microsoft.com/office/drawing/2014/main" xmlns="" id="{0DEB7BC9-18E9-405F-AA7D-69EA39B16A9B}"/>
                </a:ext>
              </a:extLst>
            </p:cNvPr>
            <p:cNvSpPr>
              <a:spLocks/>
            </p:cNvSpPr>
            <p:nvPr/>
          </p:nvSpPr>
          <p:spPr bwMode="auto">
            <a:xfrm>
              <a:off x="9942513" y="2219325"/>
              <a:ext cx="995362" cy="2284413"/>
            </a:xfrm>
            <a:custGeom>
              <a:avLst/>
              <a:gdLst>
                <a:gd name="T0" fmla="*/ 56 w 104"/>
                <a:gd name="T1" fmla="*/ 176 h 239"/>
                <a:gd name="T2" fmla="*/ 56 w 104"/>
                <a:gd name="T3" fmla="*/ 191 h 239"/>
                <a:gd name="T4" fmla="*/ 56 w 104"/>
                <a:gd name="T5" fmla="*/ 212 h 239"/>
                <a:gd name="T6" fmla="*/ 56 w 104"/>
                <a:gd name="T7" fmla="*/ 226 h 239"/>
                <a:gd name="T8" fmla="*/ 60 w 104"/>
                <a:gd name="T9" fmla="*/ 238 h 239"/>
                <a:gd name="T10" fmla="*/ 67 w 104"/>
                <a:gd name="T11" fmla="*/ 237 h 239"/>
                <a:gd name="T12" fmla="*/ 68 w 104"/>
                <a:gd name="T13" fmla="*/ 226 h 239"/>
                <a:gd name="T14" fmla="*/ 71 w 104"/>
                <a:gd name="T15" fmla="*/ 211 h 239"/>
                <a:gd name="T16" fmla="*/ 79 w 104"/>
                <a:gd name="T17" fmla="*/ 200 h 239"/>
                <a:gd name="T18" fmla="*/ 86 w 104"/>
                <a:gd name="T19" fmla="*/ 192 h 239"/>
                <a:gd name="T20" fmla="*/ 95 w 104"/>
                <a:gd name="T21" fmla="*/ 181 h 239"/>
                <a:gd name="T22" fmla="*/ 99 w 104"/>
                <a:gd name="T23" fmla="*/ 166 h 239"/>
                <a:gd name="T24" fmla="*/ 104 w 104"/>
                <a:gd name="T25" fmla="*/ 155 h 239"/>
                <a:gd name="T26" fmla="*/ 101 w 104"/>
                <a:gd name="T27" fmla="*/ 148 h 239"/>
                <a:gd name="T28" fmla="*/ 88 w 104"/>
                <a:gd name="T29" fmla="*/ 143 h 239"/>
                <a:gd name="T30" fmla="*/ 73 w 104"/>
                <a:gd name="T31" fmla="*/ 130 h 239"/>
                <a:gd name="T32" fmla="*/ 61 w 104"/>
                <a:gd name="T33" fmla="*/ 122 h 239"/>
                <a:gd name="T34" fmla="*/ 52 w 104"/>
                <a:gd name="T35" fmla="*/ 121 h 239"/>
                <a:gd name="T36" fmla="*/ 42 w 104"/>
                <a:gd name="T37" fmla="*/ 126 h 239"/>
                <a:gd name="T38" fmla="*/ 35 w 104"/>
                <a:gd name="T39" fmla="*/ 109 h 239"/>
                <a:gd name="T40" fmla="*/ 21 w 104"/>
                <a:gd name="T41" fmla="*/ 104 h 239"/>
                <a:gd name="T42" fmla="*/ 35 w 104"/>
                <a:gd name="T43" fmla="*/ 94 h 239"/>
                <a:gd name="T44" fmla="*/ 46 w 104"/>
                <a:gd name="T45" fmla="*/ 96 h 239"/>
                <a:gd name="T46" fmla="*/ 52 w 104"/>
                <a:gd name="T47" fmla="*/ 82 h 239"/>
                <a:gd name="T48" fmla="*/ 59 w 104"/>
                <a:gd name="T49" fmla="*/ 72 h 239"/>
                <a:gd name="T50" fmla="*/ 68 w 104"/>
                <a:gd name="T51" fmla="*/ 66 h 239"/>
                <a:gd name="T52" fmla="*/ 71 w 104"/>
                <a:gd name="T53" fmla="*/ 58 h 239"/>
                <a:gd name="T54" fmla="*/ 77 w 104"/>
                <a:gd name="T55" fmla="*/ 58 h 239"/>
                <a:gd name="T56" fmla="*/ 82 w 104"/>
                <a:gd name="T57" fmla="*/ 62 h 239"/>
                <a:gd name="T58" fmla="*/ 81 w 104"/>
                <a:gd name="T59" fmla="*/ 49 h 239"/>
                <a:gd name="T60" fmla="*/ 75 w 104"/>
                <a:gd name="T61" fmla="*/ 40 h 239"/>
                <a:gd name="T62" fmla="*/ 68 w 104"/>
                <a:gd name="T63" fmla="*/ 35 h 239"/>
                <a:gd name="T64" fmla="*/ 59 w 104"/>
                <a:gd name="T65" fmla="*/ 28 h 239"/>
                <a:gd name="T66" fmla="*/ 53 w 104"/>
                <a:gd name="T67" fmla="*/ 41 h 239"/>
                <a:gd name="T68" fmla="*/ 49 w 104"/>
                <a:gd name="T69" fmla="*/ 45 h 239"/>
                <a:gd name="T70" fmla="*/ 40 w 104"/>
                <a:gd name="T71" fmla="*/ 40 h 239"/>
                <a:gd name="T72" fmla="*/ 41 w 104"/>
                <a:gd name="T73" fmla="*/ 30 h 239"/>
                <a:gd name="T74" fmla="*/ 53 w 104"/>
                <a:gd name="T75" fmla="*/ 19 h 239"/>
                <a:gd name="T76" fmla="*/ 56 w 104"/>
                <a:gd name="T77" fmla="*/ 11 h 239"/>
                <a:gd name="T78" fmla="*/ 65 w 104"/>
                <a:gd name="T79" fmla="*/ 16 h 239"/>
                <a:gd name="T80" fmla="*/ 69 w 104"/>
                <a:gd name="T81" fmla="*/ 28 h 239"/>
                <a:gd name="T82" fmla="*/ 75 w 104"/>
                <a:gd name="T83" fmla="*/ 21 h 239"/>
                <a:gd name="T84" fmla="*/ 77 w 104"/>
                <a:gd name="T85" fmla="*/ 16 h 239"/>
                <a:gd name="T86" fmla="*/ 72 w 104"/>
                <a:gd name="T87" fmla="*/ 8 h 239"/>
                <a:gd name="T88" fmla="*/ 60 w 104"/>
                <a:gd name="T89" fmla="*/ 3 h 239"/>
                <a:gd name="T90" fmla="*/ 48 w 104"/>
                <a:gd name="T91" fmla="*/ 6 h 239"/>
                <a:gd name="T92" fmla="*/ 48 w 104"/>
                <a:gd name="T93" fmla="*/ 13 h 239"/>
                <a:gd name="T94" fmla="*/ 40 w 104"/>
                <a:gd name="T95" fmla="*/ 9 h 239"/>
                <a:gd name="T96" fmla="*/ 37 w 104"/>
                <a:gd name="T97" fmla="*/ 13 h 239"/>
                <a:gd name="T98" fmla="*/ 30 w 104"/>
                <a:gd name="T99" fmla="*/ 21 h 239"/>
                <a:gd name="T100" fmla="*/ 23 w 104"/>
                <a:gd name="T101" fmla="*/ 32 h 239"/>
                <a:gd name="T102" fmla="*/ 18 w 104"/>
                <a:gd name="T103" fmla="*/ 41 h 239"/>
                <a:gd name="T104" fmla="*/ 12 w 104"/>
                <a:gd name="T105" fmla="*/ 52 h 239"/>
                <a:gd name="T106" fmla="*/ 8 w 104"/>
                <a:gd name="T107" fmla="*/ 63 h 239"/>
                <a:gd name="T108" fmla="*/ 3 w 104"/>
                <a:gd name="T109" fmla="*/ 80 h 239"/>
                <a:gd name="T110" fmla="*/ 2 w 104"/>
                <a:gd name="T111" fmla="*/ 100 h 239"/>
                <a:gd name="T112" fmla="*/ 6 w 104"/>
                <a:gd name="T113" fmla="*/ 99 h 239"/>
                <a:gd name="T114" fmla="*/ 22 w 104"/>
                <a:gd name="T115" fmla="*/ 116 h 239"/>
                <a:gd name="T116" fmla="*/ 35 w 104"/>
                <a:gd name="T117" fmla="*/ 124 h 239"/>
                <a:gd name="T118" fmla="*/ 44 w 104"/>
                <a:gd name="T119" fmla="*/ 129 h 239"/>
                <a:gd name="T120" fmla="*/ 44 w 104"/>
                <a:gd name="T121" fmla="*/ 141 h 239"/>
                <a:gd name="T122" fmla="*/ 45 w 104"/>
                <a:gd name="T1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 h="239">
                  <a:moveTo>
                    <a:pt x="49" y="165"/>
                  </a:moveTo>
                  <a:cubicBezTo>
                    <a:pt x="48" y="165"/>
                    <a:pt x="51" y="168"/>
                    <a:pt x="52" y="169"/>
                  </a:cubicBezTo>
                  <a:cubicBezTo>
                    <a:pt x="53" y="170"/>
                    <a:pt x="56" y="175"/>
                    <a:pt x="56" y="176"/>
                  </a:cubicBezTo>
                  <a:cubicBezTo>
                    <a:pt x="57" y="178"/>
                    <a:pt x="57" y="181"/>
                    <a:pt x="56" y="181"/>
                  </a:cubicBezTo>
                  <a:cubicBezTo>
                    <a:pt x="56" y="182"/>
                    <a:pt x="57" y="183"/>
                    <a:pt x="57" y="184"/>
                  </a:cubicBezTo>
                  <a:cubicBezTo>
                    <a:pt x="57" y="184"/>
                    <a:pt x="56" y="189"/>
                    <a:pt x="56" y="191"/>
                  </a:cubicBezTo>
                  <a:cubicBezTo>
                    <a:pt x="57" y="193"/>
                    <a:pt x="54" y="199"/>
                    <a:pt x="54" y="202"/>
                  </a:cubicBezTo>
                  <a:cubicBezTo>
                    <a:pt x="54" y="205"/>
                    <a:pt x="56" y="209"/>
                    <a:pt x="56" y="208"/>
                  </a:cubicBezTo>
                  <a:cubicBezTo>
                    <a:pt x="57" y="208"/>
                    <a:pt x="57" y="211"/>
                    <a:pt x="56" y="212"/>
                  </a:cubicBezTo>
                  <a:cubicBezTo>
                    <a:pt x="55" y="212"/>
                    <a:pt x="54" y="214"/>
                    <a:pt x="55" y="214"/>
                  </a:cubicBezTo>
                  <a:cubicBezTo>
                    <a:pt x="55" y="215"/>
                    <a:pt x="55" y="217"/>
                    <a:pt x="55" y="218"/>
                  </a:cubicBezTo>
                  <a:cubicBezTo>
                    <a:pt x="55" y="219"/>
                    <a:pt x="56" y="225"/>
                    <a:pt x="56" y="226"/>
                  </a:cubicBezTo>
                  <a:cubicBezTo>
                    <a:pt x="56" y="228"/>
                    <a:pt x="58" y="232"/>
                    <a:pt x="59" y="233"/>
                  </a:cubicBezTo>
                  <a:cubicBezTo>
                    <a:pt x="59" y="234"/>
                    <a:pt x="60" y="237"/>
                    <a:pt x="60" y="237"/>
                  </a:cubicBezTo>
                  <a:cubicBezTo>
                    <a:pt x="60" y="237"/>
                    <a:pt x="60" y="238"/>
                    <a:pt x="60" y="238"/>
                  </a:cubicBezTo>
                  <a:cubicBezTo>
                    <a:pt x="60" y="238"/>
                    <a:pt x="62" y="238"/>
                    <a:pt x="63" y="239"/>
                  </a:cubicBezTo>
                  <a:cubicBezTo>
                    <a:pt x="63" y="239"/>
                    <a:pt x="66" y="239"/>
                    <a:pt x="68" y="239"/>
                  </a:cubicBezTo>
                  <a:cubicBezTo>
                    <a:pt x="69" y="239"/>
                    <a:pt x="68" y="237"/>
                    <a:pt x="67" y="237"/>
                  </a:cubicBezTo>
                  <a:cubicBezTo>
                    <a:pt x="67" y="236"/>
                    <a:pt x="66" y="234"/>
                    <a:pt x="66" y="233"/>
                  </a:cubicBezTo>
                  <a:cubicBezTo>
                    <a:pt x="65" y="233"/>
                    <a:pt x="65" y="230"/>
                    <a:pt x="65" y="229"/>
                  </a:cubicBezTo>
                  <a:cubicBezTo>
                    <a:pt x="66" y="228"/>
                    <a:pt x="68" y="227"/>
                    <a:pt x="68" y="226"/>
                  </a:cubicBezTo>
                  <a:cubicBezTo>
                    <a:pt x="68" y="225"/>
                    <a:pt x="68" y="222"/>
                    <a:pt x="68" y="222"/>
                  </a:cubicBezTo>
                  <a:cubicBezTo>
                    <a:pt x="67" y="222"/>
                    <a:pt x="68" y="218"/>
                    <a:pt x="68" y="216"/>
                  </a:cubicBezTo>
                  <a:cubicBezTo>
                    <a:pt x="67" y="214"/>
                    <a:pt x="71" y="213"/>
                    <a:pt x="71" y="211"/>
                  </a:cubicBezTo>
                  <a:cubicBezTo>
                    <a:pt x="71" y="210"/>
                    <a:pt x="75" y="208"/>
                    <a:pt x="76" y="207"/>
                  </a:cubicBezTo>
                  <a:cubicBezTo>
                    <a:pt x="77" y="207"/>
                    <a:pt x="78" y="203"/>
                    <a:pt x="77" y="202"/>
                  </a:cubicBezTo>
                  <a:cubicBezTo>
                    <a:pt x="77" y="201"/>
                    <a:pt x="79" y="200"/>
                    <a:pt x="79" y="200"/>
                  </a:cubicBezTo>
                  <a:cubicBezTo>
                    <a:pt x="80" y="200"/>
                    <a:pt x="81" y="199"/>
                    <a:pt x="82" y="199"/>
                  </a:cubicBezTo>
                  <a:cubicBezTo>
                    <a:pt x="82" y="199"/>
                    <a:pt x="83" y="198"/>
                    <a:pt x="83" y="197"/>
                  </a:cubicBezTo>
                  <a:cubicBezTo>
                    <a:pt x="84" y="197"/>
                    <a:pt x="85" y="192"/>
                    <a:pt x="86" y="192"/>
                  </a:cubicBezTo>
                  <a:cubicBezTo>
                    <a:pt x="87" y="191"/>
                    <a:pt x="88" y="188"/>
                    <a:pt x="88" y="187"/>
                  </a:cubicBezTo>
                  <a:cubicBezTo>
                    <a:pt x="88" y="187"/>
                    <a:pt x="89" y="184"/>
                    <a:pt x="90" y="184"/>
                  </a:cubicBezTo>
                  <a:cubicBezTo>
                    <a:pt x="90" y="183"/>
                    <a:pt x="94" y="181"/>
                    <a:pt x="95" y="181"/>
                  </a:cubicBezTo>
                  <a:cubicBezTo>
                    <a:pt x="95" y="181"/>
                    <a:pt x="96" y="175"/>
                    <a:pt x="96" y="173"/>
                  </a:cubicBezTo>
                  <a:cubicBezTo>
                    <a:pt x="97" y="171"/>
                    <a:pt x="98" y="168"/>
                    <a:pt x="98" y="167"/>
                  </a:cubicBezTo>
                  <a:cubicBezTo>
                    <a:pt x="98" y="167"/>
                    <a:pt x="99" y="166"/>
                    <a:pt x="99" y="166"/>
                  </a:cubicBezTo>
                  <a:cubicBezTo>
                    <a:pt x="100" y="166"/>
                    <a:pt x="100" y="163"/>
                    <a:pt x="101" y="162"/>
                  </a:cubicBezTo>
                  <a:cubicBezTo>
                    <a:pt x="101" y="162"/>
                    <a:pt x="103" y="159"/>
                    <a:pt x="104" y="159"/>
                  </a:cubicBezTo>
                  <a:cubicBezTo>
                    <a:pt x="104" y="158"/>
                    <a:pt x="104" y="156"/>
                    <a:pt x="104" y="155"/>
                  </a:cubicBezTo>
                  <a:cubicBezTo>
                    <a:pt x="104" y="155"/>
                    <a:pt x="104" y="155"/>
                    <a:pt x="104" y="154"/>
                  </a:cubicBezTo>
                  <a:cubicBezTo>
                    <a:pt x="104" y="152"/>
                    <a:pt x="104" y="152"/>
                    <a:pt x="104" y="152"/>
                  </a:cubicBezTo>
                  <a:cubicBezTo>
                    <a:pt x="104" y="150"/>
                    <a:pt x="102" y="148"/>
                    <a:pt x="101" y="148"/>
                  </a:cubicBezTo>
                  <a:cubicBezTo>
                    <a:pt x="101" y="149"/>
                    <a:pt x="98" y="147"/>
                    <a:pt x="97" y="146"/>
                  </a:cubicBezTo>
                  <a:cubicBezTo>
                    <a:pt x="96" y="146"/>
                    <a:pt x="93" y="145"/>
                    <a:pt x="93" y="145"/>
                  </a:cubicBezTo>
                  <a:cubicBezTo>
                    <a:pt x="92" y="145"/>
                    <a:pt x="89" y="143"/>
                    <a:pt x="88" y="143"/>
                  </a:cubicBezTo>
                  <a:cubicBezTo>
                    <a:pt x="87" y="143"/>
                    <a:pt x="84" y="142"/>
                    <a:pt x="84" y="142"/>
                  </a:cubicBezTo>
                  <a:cubicBezTo>
                    <a:pt x="83" y="141"/>
                    <a:pt x="82" y="137"/>
                    <a:pt x="80" y="136"/>
                  </a:cubicBezTo>
                  <a:cubicBezTo>
                    <a:pt x="78" y="134"/>
                    <a:pt x="74" y="131"/>
                    <a:pt x="73" y="130"/>
                  </a:cubicBezTo>
                  <a:cubicBezTo>
                    <a:pt x="73" y="129"/>
                    <a:pt x="68" y="126"/>
                    <a:pt x="67" y="125"/>
                  </a:cubicBezTo>
                  <a:cubicBezTo>
                    <a:pt x="66" y="125"/>
                    <a:pt x="64" y="124"/>
                    <a:pt x="63" y="125"/>
                  </a:cubicBezTo>
                  <a:cubicBezTo>
                    <a:pt x="63" y="125"/>
                    <a:pt x="61" y="122"/>
                    <a:pt x="61" y="122"/>
                  </a:cubicBezTo>
                  <a:cubicBezTo>
                    <a:pt x="60" y="121"/>
                    <a:pt x="57" y="120"/>
                    <a:pt x="57" y="121"/>
                  </a:cubicBezTo>
                  <a:cubicBezTo>
                    <a:pt x="57" y="122"/>
                    <a:pt x="55" y="121"/>
                    <a:pt x="55" y="121"/>
                  </a:cubicBezTo>
                  <a:cubicBezTo>
                    <a:pt x="54" y="120"/>
                    <a:pt x="53" y="121"/>
                    <a:pt x="52" y="121"/>
                  </a:cubicBezTo>
                  <a:cubicBezTo>
                    <a:pt x="52" y="121"/>
                    <a:pt x="49" y="125"/>
                    <a:pt x="48" y="126"/>
                  </a:cubicBezTo>
                  <a:cubicBezTo>
                    <a:pt x="47" y="126"/>
                    <a:pt x="46" y="125"/>
                    <a:pt x="45" y="125"/>
                  </a:cubicBezTo>
                  <a:cubicBezTo>
                    <a:pt x="45" y="124"/>
                    <a:pt x="42" y="125"/>
                    <a:pt x="42" y="126"/>
                  </a:cubicBezTo>
                  <a:cubicBezTo>
                    <a:pt x="41" y="126"/>
                    <a:pt x="39" y="122"/>
                    <a:pt x="40" y="120"/>
                  </a:cubicBezTo>
                  <a:cubicBezTo>
                    <a:pt x="40" y="118"/>
                    <a:pt x="38" y="115"/>
                    <a:pt x="36" y="114"/>
                  </a:cubicBezTo>
                  <a:cubicBezTo>
                    <a:pt x="35" y="114"/>
                    <a:pt x="34" y="110"/>
                    <a:pt x="35" y="109"/>
                  </a:cubicBezTo>
                  <a:cubicBezTo>
                    <a:pt x="35" y="108"/>
                    <a:pt x="32" y="107"/>
                    <a:pt x="31" y="107"/>
                  </a:cubicBezTo>
                  <a:cubicBezTo>
                    <a:pt x="30" y="106"/>
                    <a:pt x="28" y="109"/>
                    <a:pt x="28" y="109"/>
                  </a:cubicBezTo>
                  <a:cubicBezTo>
                    <a:pt x="28" y="110"/>
                    <a:pt x="20" y="108"/>
                    <a:pt x="21" y="104"/>
                  </a:cubicBezTo>
                  <a:cubicBezTo>
                    <a:pt x="22" y="100"/>
                    <a:pt x="25" y="95"/>
                    <a:pt x="26" y="95"/>
                  </a:cubicBezTo>
                  <a:cubicBezTo>
                    <a:pt x="27" y="94"/>
                    <a:pt x="32" y="94"/>
                    <a:pt x="33" y="94"/>
                  </a:cubicBezTo>
                  <a:cubicBezTo>
                    <a:pt x="34" y="95"/>
                    <a:pt x="35" y="94"/>
                    <a:pt x="35" y="94"/>
                  </a:cubicBezTo>
                  <a:cubicBezTo>
                    <a:pt x="35" y="94"/>
                    <a:pt x="39" y="94"/>
                    <a:pt x="40" y="95"/>
                  </a:cubicBezTo>
                  <a:cubicBezTo>
                    <a:pt x="41" y="95"/>
                    <a:pt x="43" y="99"/>
                    <a:pt x="44" y="100"/>
                  </a:cubicBezTo>
                  <a:cubicBezTo>
                    <a:pt x="45" y="101"/>
                    <a:pt x="45" y="97"/>
                    <a:pt x="46" y="96"/>
                  </a:cubicBezTo>
                  <a:cubicBezTo>
                    <a:pt x="46" y="96"/>
                    <a:pt x="45" y="93"/>
                    <a:pt x="45" y="93"/>
                  </a:cubicBezTo>
                  <a:cubicBezTo>
                    <a:pt x="44" y="92"/>
                    <a:pt x="47" y="87"/>
                    <a:pt x="48" y="86"/>
                  </a:cubicBezTo>
                  <a:cubicBezTo>
                    <a:pt x="50" y="85"/>
                    <a:pt x="52" y="82"/>
                    <a:pt x="52" y="82"/>
                  </a:cubicBezTo>
                  <a:cubicBezTo>
                    <a:pt x="52" y="81"/>
                    <a:pt x="53" y="81"/>
                    <a:pt x="54" y="81"/>
                  </a:cubicBezTo>
                  <a:cubicBezTo>
                    <a:pt x="54" y="80"/>
                    <a:pt x="54" y="76"/>
                    <a:pt x="54" y="75"/>
                  </a:cubicBezTo>
                  <a:cubicBezTo>
                    <a:pt x="55" y="74"/>
                    <a:pt x="58" y="72"/>
                    <a:pt x="59" y="72"/>
                  </a:cubicBezTo>
                  <a:cubicBezTo>
                    <a:pt x="60" y="72"/>
                    <a:pt x="61" y="69"/>
                    <a:pt x="61" y="68"/>
                  </a:cubicBezTo>
                  <a:cubicBezTo>
                    <a:pt x="60" y="68"/>
                    <a:pt x="63" y="65"/>
                    <a:pt x="65" y="65"/>
                  </a:cubicBezTo>
                  <a:cubicBezTo>
                    <a:pt x="67" y="64"/>
                    <a:pt x="68" y="66"/>
                    <a:pt x="68" y="66"/>
                  </a:cubicBezTo>
                  <a:cubicBezTo>
                    <a:pt x="68" y="66"/>
                    <a:pt x="70" y="65"/>
                    <a:pt x="71" y="64"/>
                  </a:cubicBezTo>
                  <a:cubicBezTo>
                    <a:pt x="72" y="63"/>
                    <a:pt x="71" y="61"/>
                    <a:pt x="70" y="61"/>
                  </a:cubicBezTo>
                  <a:cubicBezTo>
                    <a:pt x="70" y="60"/>
                    <a:pt x="70" y="58"/>
                    <a:pt x="71" y="58"/>
                  </a:cubicBezTo>
                  <a:cubicBezTo>
                    <a:pt x="72" y="57"/>
                    <a:pt x="73" y="55"/>
                    <a:pt x="72" y="55"/>
                  </a:cubicBezTo>
                  <a:cubicBezTo>
                    <a:pt x="72" y="54"/>
                    <a:pt x="76" y="55"/>
                    <a:pt x="77" y="54"/>
                  </a:cubicBezTo>
                  <a:cubicBezTo>
                    <a:pt x="79" y="53"/>
                    <a:pt x="78" y="57"/>
                    <a:pt x="77" y="58"/>
                  </a:cubicBezTo>
                  <a:cubicBezTo>
                    <a:pt x="76" y="60"/>
                    <a:pt x="77" y="61"/>
                    <a:pt x="78" y="61"/>
                  </a:cubicBezTo>
                  <a:cubicBezTo>
                    <a:pt x="79" y="60"/>
                    <a:pt x="79" y="61"/>
                    <a:pt x="80" y="62"/>
                  </a:cubicBezTo>
                  <a:cubicBezTo>
                    <a:pt x="80" y="62"/>
                    <a:pt x="81" y="61"/>
                    <a:pt x="82" y="62"/>
                  </a:cubicBezTo>
                  <a:cubicBezTo>
                    <a:pt x="83" y="62"/>
                    <a:pt x="84" y="61"/>
                    <a:pt x="84" y="60"/>
                  </a:cubicBezTo>
                  <a:cubicBezTo>
                    <a:pt x="84" y="59"/>
                    <a:pt x="81" y="57"/>
                    <a:pt x="81" y="56"/>
                  </a:cubicBezTo>
                  <a:cubicBezTo>
                    <a:pt x="81" y="56"/>
                    <a:pt x="81" y="50"/>
                    <a:pt x="81" y="49"/>
                  </a:cubicBezTo>
                  <a:cubicBezTo>
                    <a:pt x="80" y="48"/>
                    <a:pt x="79" y="46"/>
                    <a:pt x="78" y="46"/>
                  </a:cubicBezTo>
                  <a:cubicBezTo>
                    <a:pt x="78" y="47"/>
                    <a:pt x="77" y="43"/>
                    <a:pt x="76" y="43"/>
                  </a:cubicBezTo>
                  <a:cubicBezTo>
                    <a:pt x="75" y="42"/>
                    <a:pt x="75" y="40"/>
                    <a:pt x="75" y="40"/>
                  </a:cubicBezTo>
                  <a:cubicBezTo>
                    <a:pt x="75" y="39"/>
                    <a:pt x="73" y="37"/>
                    <a:pt x="72" y="35"/>
                  </a:cubicBezTo>
                  <a:cubicBezTo>
                    <a:pt x="71" y="34"/>
                    <a:pt x="70" y="34"/>
                    <a:pt x="70" y="35"/>
                  </a:cubicBezTo>
                  <a:cubicBezTo>
                    <a:pt x="70" y="35"/>
                    <a:pt x="68" y="35"/>
                    <a:pt x="68" y="35"/>
                  </a:cubicBezTo>
                  <a:cubicBezTo>
                    <a:pt x="67" y="35"/>
                    <a:pt x="66" y="32"/>
                    <a:pt x="66" y="31"/>
                  </a:cubicBezTo>
                  <a:cubicBezTo>
                    <a:pt x="66" y="30"/>
                    <a:pt x="63" y="30"/>
                    <a:pt x="62" y="29"/>
                  </a:cubicBezTo>
                  <a:cubicBezTo>
                    <a:pt x="62" y="28"/>
                    <a:pt x="59" y="29"/>
                    <a:pt x="59" y="28"/>
                  </a:cubicBezTo>
                  <a:cubicBezTo>
                    <a:pt x="59" y="27"/>
                    <a:pt x="57" y="27"/>
                    <a:pt x="56" y="27"/>
                  </a:cubicBezTo>
                  <a:cubicBezTo>
                    <a:pt x="56" y="27"/>
                    <a:pt x="56" y="35"/>
                    <a:pt x="56" y="37"/>
                  </a:cubicBezTo>
                  <a:cubicBezTo>
                    <a:pt x="55" y="40"/>
                    <a:pt x="53" y="41"/>
                    <a:pt x="53" y="41"/>
                  </a:cubicBezTo>
                  <a:cubicBezTo>
                    <a:pt x="52" y="41"/>
                    <a:pt x="53" y="43"/>
                    <a:pt x="53" y="43"/>
                  </a:cubicBezTo>
                  <a:cubicBezTo>
                    <a:pt x="53" y="43"/>
                    <a:pt x="52" y="45"/>
                    <a:pt x="51" y="47"/>
                  </a:cubicBezTo>
                  <a:cubicBezTo>
                    <a:pt x="51" y="49"/>
                    <a:pt x="50" y="47"/>
                    <a:pt x="49" y="45"/>
                  </a:cubicBezTo>
                  <a:cubicBezTo>
                    <a:pt x="49" y="44"/>
                    <a:pt x="47" y="42"/>
                    <a:pt x="47" y="42"/>
                  </a:cubicBezTo>
                  <a:cubicBezTo>
                    <a:pt x="47" y="43"/>
                    <a:pt x="46" y="42"/>
                    <a:pt x="45" y="42"/>
                  </a:cubicBezTo>
                  <a:cubicBezTo>
                    <a:pt x="45" y="42"/>
                    <a:pt x="42" y="40"/>
                    <a:pt x="40" y="40"/>
                  </a:cubicBezTo>
                  <a:cubicBezTo>
                    <a:pt x="39" y="39"/>
                    <a:pt x="38" y="35"/>
                    <a:pt x="38" y="35"/>
                  </a:cubicBezTo>
                  <a:cubicBezTo>
                    <a:pt x="37" y="34"/>
                    <a:pt x="38" y="34"/>
                    <a:pt x="37" y="33"/>
                  </a:cubicBezTo>
                  <a:cubicBezTo>
                    <a:pt x="37" y="33"/>
                    <a:pt x="40" y="30"/>
                    <a:pt x="41" y="30"/>
                  </a:cubicBezTo>
                  <a:cubicBezTo>
                    <a:pt x="41" y="29"/>
                    <a:pt x="44" y="25"/>
                    <a:pt x="45" y="24"/>
                  </a:cubicBezTo>
                  <a:cubicBezTo>
                    <a:pt x="46" y="24"/>
                    <a:pt x="47" y="22"/>
                    <a:pt x="47" y="21"/>
                  </a:cubicBezTo>
                  <a:cubicBezTo>
                    <a:pt x="47" y="21"/>
                    <a:pt x="51" y="20"/>
                    <a:pt x="53" y="19"/>
                  </a:cubicBezTo>
                  <a:cubicBezTo>
                    <a:pt x="54" y="19"/>
                    <a:pt x="55" y="15"/>
                    <a:pt x="55" y="14"/>
                  </a:cubicBezTo>
                  <a:cubicBezTo>
                    <a:pt x="55" y="13"/>
                    <a:pt x="54" y="11"/>
                    <a:pt x="54" y="11"/>
                  </a:cubicBezTo>
                  <a:cubicBezTo>
                    <a:pt x="53" y="11"/>
                    <a:pt x="56" y="10"/>
                    <a:pt x="56" y="11"/>
                  </a:cubicBezTo>
                  <a:cubicBezTo>
                    <a:pt x="57" y="11"/>
                    <a:pt x="60" y="10"/>
                    <a:pt x="61" y="11"/>
                  </a:cubicBezTo>
                  <a:cubicBezTo>
                    <a:pt x="62" y="11"/>
                    <a:pt x="63" y="12"/>
                    <a:pt x="65" y="13"/>
                  </a:cubicBezTo>
                  <a:cubicBezTo>
                    <a:pt x="65" y="13"/>
                    <a:pt x="65" y="13"/>
                    <a:pt x="65" y="16"/>
                  </a:cubicBezTo>
                  <a:cubicBezTo>
                    <a:pt x="64" y="20"/>
                    <a:pt x="64" y="20"/>
                    <a:pt x="64" y="20"/>
                  </a:cubicBezTo>
                  <a:cubicBezTo>
                    <a:pt x="60" y="22"/>
                    <a:pt x="59" y="24"/>
                    <a:pt x="61" y="24"/>
                  </a:cubicBezTo>
                  <a:cubicBezTo>
                    <a:pt x="62" y="24"/>
                    <a:pt x="68" y="27"/>
                    <a:pt x="69" y="28"/>
                  </a:cubicBezTo>
                  <a:cubicBezTo>
                    <a:pt x="71" y="29"/>
                    <a:pt x="72" y="26"/>
                    <a:pt x="72" y="25"/>
                  </a:cubicBezTo>
                  <a:cubicBezTo>
                    <a:pt x="73" y="25"/>
                    <a:pt x="73" y="22"/>
                    <a:pt x="72" y="21"/>
                  </a:cubicBezTo>
                  <a:cubicBezTo>
                    <a:pt x="72" y="21"/>
                    <a:pt x="74" y="21"/>
                    <a:pt x="75" y="21"/>
                  </a:cubicBezTo>
                  <a:cubicBezTo>
                    <a:pt x="75" y="22"/>
                    <a:pt x="76" y="21"/>
                    <a:pt x="77" y="20"/>
                  </a:cubicBezTo>
                  <a:cubicBezTo>
                    <a:pt x="77" y="20"/>
                    <a:pt x="77" y="18"/>
                    <a:pt x="78" y="17"/>
                  </a:cubicBezTo>
                  <a:cubicBezTo>
                    <a:pt x="78" y="17"/>
                    <a:pt x="77" y="16"/>
                    <a:pt x="77" y="16"/>
                  </a:cubicBezTo>
                  <a:cubicBezTo>
                    <a:pt x="76" y="15"/>
                    <a:pt x="74" y="14"/>
                    <a:pt x="73" y="14"/>
                  </a:cubicBezTo>
                  <a:cubicBezTo>
                    <a:pt x="72" y="13"/>
                    <a:pt x="72" y="11"/>
                    <a:pt x="72" y="11"/>
                  </a:cubicBezTo>
                  <a:cubicBezTo>
                    <a:pt x="73" y="11"/>
                    <a:pt x="72" y="8"/>
                    <a:pt x="72" y="8"/>
                  </a:cubicBezTo>
                  <a:cubicBezTo>
                    <a:pt x="71" y="7"/>
                    <a:pt x="68" y="6"/>
                    <a:pt x="67" y="6"/>
                  </a:cubicBezTo>
                  <a:cubicBezTo>
                    <a:pt x="67" y="6"/>
                    <a:pt x="66" y="4"/>
                    <a:pt x="65" y="4"/>
                  </a:cubicBezTo>
                  <a:cubicBezTo>
                    <a:pt x="64" y="3"/>
                    <a:pt x="61" y="3"/>
                    <a:pt x="60" y="3"/>
                  </a:cubicBezTo>
                  <a:cubicBezTo>
                    <a:pt x="59" y="3"/>
                    <a:pt x="57" y="1"/>
                    <a:pt x="56" y="1"/>
                  </a:cubicBezTo>
                  <a:cubicBezTo>
                    <a:pt x="54" y="2"/>
                    <a:pt x="53" y="0"/>
                    <a:pt x="52" y="0"/>
                  </a:cubicBezTo>
                  <a:cubicBezTo>
                    <a:pt x="52" y="0"/>
                    <a:pt x="48" y="4"/>
                    <a:pt x="48" y="6"/>
                  </a:cubicBezTo>
                  <a:cubicBezTo>
                    <a:pt x="48" y="9"/>
                    <a:pt x="49" y="11"/>
                    <a:pt x="50" y="11"/>
                  </a:cubicBezTo>
                  <a:cubicBezTo>
                    <a:pt x="51" y="12"/>
                    <a:pt x="50" y="14"/>
                    <a:pt x="49" y="15"/>
                  </a:cubicBezTo>
                  <a:cubicBezTo>
                    <a:pt x="49" y="15"/>
                    <a:pt x="47" y="14"/>
                    <a:pt x="48" y="13"/>
                  </a:cubicBezTo>
                  <a:cubicBezTo>
                    <a:pt x="48" y="13"/>
                    <a:pt x="46" y="10"/>
                    <a:pt x="46" y="9"/>
                  </a:cubicBezTo>
                  <a:cubicBezTo>
                    <a:pt x="45" y="8"/>
                    <a:pt x="43" y="7"/>
                    <a:pt x="42" y="7"/>
                  </a:cubicBezTo>
                  <a:cubicBezTo>
                    <a:pt x="41" y="8"/>
                    <a:pt x="41" y="8"/>
                    <a:pt x="40" y="9"/>
                  </a:cubicBezTo>
                  <a:cubicBezTo>
                    <a:pt x="40" y="10"/>
                    <a:pt x="40" y="11"/>
                    <a:pt x="40" y="12"/>
                  </a:cubicBezTo>
                  <a:cubicBezTo>
                    <a:pt x="40" y="14"/>
                    <a:pt x="38" y="14"/>
                    <a:pt x="38" y="13"/>
                  </a:cubicBezTo>
                  <a:cubicBezTo>
                    <a:pt x="38" y="13"/>
                    <a:pt x="37" y="13"/>
                    <a:pt x="37" y="13"/>
                  </a:cubicBezTo>
                  <a:cubicBezTo>
                    <a:pt x="36" y="14"/>
                    <a:pt x="35" y="15"/>
                    <a:pt x="34" y="15"/>
                  </a:cubicBezTo>
                  <a:cubicBezTo>
                    <a:pt x="34" y="16"/>
                    <a:pt x="33" y="17"/>
                    <a:pt x="32" y="18"/>
                  </a:cubicBezTo>
                  <a:cubicBezTo>
                    <a:pt x="32" y="19"/>
                    <a:pt x="31" y="20"/>
                    <a:pt x="30" y="21"/>
                  </a:cubicBezTo>
                  <a:cubicBezTo>
                    <a:pt x="30" y="22"/>
                    <a:pt x="29" y="23"/>
                    <a:pt x="28" y="24"/>
                  </a:cubicBezTo>
                  <a:cubicBezTo>
                    <a:pt x="27" y="25"/>
                    <a:pt x="27" y="26"/>
                    <a:pt x="26" y="28"/>
                  </a:cubicBezTo>
                  <a:cubicBezTo>
                    <a:pt x="25" y="29"/>
                    <a:pt x="24" y="30"/>
                    <a:pt x="23" y="32"/>
                  </a:cubicBezTo>
                  <a:cubicBezTo>
                    <a:pt x="22" y="33"/>
                    <a:pt x="22" y="34"/>
                    <a:pt x="21" y="35"/>
                  </a:cubicBezTo>
                  <a:cubicBezTo>
                    <a:pt x="21" y="36"/>
                    <a:pt x="20" y="37"/>
                    <a:pt x="20" y="37"/>
                  </a:cubicBezTo>
                  <a:cubicBezTo>
                    <a:pt x="19" y="39"/>
                    <a:pt x="18" y="40"/>
                    <a:pt x="18" y="41"/>
                  </a:cubicBezTo>
                  <a:cubicBezTo>
                    <a:pt x="17" y="42"/>
                    <a:pt x="17" y="42"/>
                    <a:pt x="17" y="43"/>
                  </a:cubicBezTo>
                  <a:cubicBezTo>
                    <a:pt x="15" y="46"/>
                    <a:pt x="14" y="49"/>
                    <a:pt x="13" y="52"/>
                  </a:cubicBezTo>
                  <a:cubicBezTo>
                    <a:pt x="13" y="52"/>
                    <a:pt x="12" y="52"/>
                    <a:pt x="12" y="52"/>
                  </a:cubicBezTo>
                  <a:cubicBezTo>
                    <a:pt x="12" y="53"/>
                    <a:pt x="11" y="55"/>
                    <a:pt x="11" y="56"/>
                  </a:cubicBezTo>
                  <a:cubicBezTo>
                    <a:pt x="10" y="57"/>
                    <a:pt x="10" y="58"/>
                    <a:pt x="10" y="58"/>
                  </a:cubicBezTo>
                  <a:cubicBezTo>
                    <a:pt x="9" y="60"/>
                    <a:pt x="9" y="61"/>
                    <a:pt x="8" y="63"/>
                  </a:cubicBezTo>
                  <a:cubicBezTo>
                    <a:pt x="8" y="63"/>
                    <a:pt x="8" y="63"/>
                    <a:pt x="8" y="63"/>
                  </a:cubicBezTo>
                  <a:cubicBezTo>
                    <a:pt x="6" y="69"/>
                    <a:pt x="5" y="74"/>
                    <a:pt x="3" y="79"/>
                  </a:cubicBezTo>
                  <a:cubicBezTo>
                    <a:pt x="3" y="80"/>
                    <a:pt x="3" y="80"/>
                    <a:pt x="3" y="80"/>
                  </a:cubicBezTo>
                  <a:cubicBezTo>
                    <a:pt x="2" y="86"/>
                    <a:pt x="1" y="92"/>
                    <a:pt x="0" y="97"/>
                  </a:cubicBezTo>
                  <a:cubicBezTo>
                    <a:pt x="0" y="97"/>
                    <a:pt x="0" y="97"/>
                    <a:pt x="0" y="97"/>
                  </a:cubicBezTo>
                  <a:cubicBezTo>
                    <a:pt x="1" y="98"/>
                    <a:pt x="2" y="99"/>
                    <a:pt x="2" y="100"/>
                  </a:cubicBezTo>
                  <a:cubicBezTo>
                    <a:pt x="3" y="102"/>
                    <a:pt x="5" y="103"/>
                    <a:pt x="5" y="103"/>
                  </a:cubicBezTo>
                  <a:cubicBezTo>
                    <a:pt x="6" y="103"/>
                    <a:pt x="6" y="100"/>
                    <a:pt x="6" y="99"/>
                  </a:cubicBezTo>
                  <a:cubicBezTo>
                    <a:pt x="5" y="99"/>
                    <a:pt x="6" y="98"/>
                    <a:pt x="6" y="99"/>
                  </a:cubicBezTo>
                  <a:cubicBezTo>
                    <a:pt x="6" y="99"/>
                    <a:pt x="9" y="102"/>
                    <a:pt x="9" y="103"/>
                  </a:cubicBezTo>
                  <a:cubicBezTo>
                    <a:pt x="10" y="104"/>
                    <a:pt x="11" y="110"/>
                    <a:pt x="12" y="111"/>
                  </a:cubicBezTo>
                  <a:cubicBezTo>
                    <a:pt x="13" y="113"/>
                    <a:pt x="20" y="115"/>
                    <a:pt x="22" y="116"/>
                  </a:cubicBezTo>
                  <a:cubicBezTo>
                    <a:pt x="24" y="116"/>
                    <a:pt x="27" y="119"/>
                    <a:pt x="28" y="120"/>
                  </a:cubicBezTo>
                  <a:cubicBezTo>
                    <a:pt x="28" y="120"/>
                    <a:pt x="31" y="121"/>
                    <a:pt x="32" y="121"/>
                  </a:cubicBezTo>
                  <a:cubicBezTo>
                    <a:pt x="32" y="121"/>
                    <a:pt x="34" y="123"/>
                    <a:pt x="35" y="124"/>
                  </a:cubicBezTo>
                  <a:cubicBezTo>
                    <a:pt x="35" y="124"/>
                    <a:pt x="36" y="126"/>
                    <a:pt x="36" y="126"/>
                  </a:cubicBezTo>
                  <a:cubicBezTo>
                    <a:pt x="36" y="126"/>
                    <a:pt x="40" y="128"/>
                    <a:pt x="41" y="129"/>
                  </a:cubicBezTo>
                  <a:cubicBezTo>
                    <a:pt x="42" y="130"/>
                    <a:pt x="43" y="130"/>
                    <a:pt x="44" y="129"/>
                  </a:cubicBezTo>
                  <a:cubicBezTo>
                    <a:pt x="44" y="129"/>
                    <a:pt x="45" y="131"/>
                    <a:pt x="45" y="132"/>
                  </a:cubicBezTo>
                  <a:cubicBezTo>
                    <a:pt x="46" y="133"/>
                    <a:pt x="46" y="135"/>
                    <a:pt x="45" y="136"/>
                  </a:cubicBezTo>
                  <a:cubicBezTo>
                    <a:pt x="45" y="136"/>
                    <a:pt x="44" y="140"/>
                    <a:pt x="44" y="141"/>
                  </a:cubicBezTo>
                  <a:cubicBezTo>
                    <a:pt x="43" y="142"/>
                    <a:pt x="42" y="147"/>
                    <a:pt x="42" y="149"/>
                  </a:cubicBezTo>
                  <a:cubicBezTo>
                    <a:pt x="42" y="150"/>
                    <a:pt x="44" y="152"/>
                    <a:pt x="45" y="153"/>
                  </a:cubicBezTo>
                  <a:cubicBezTo>
                    <a:pt x="46" y="153"/>
                    <a:pt x="45" y="154"/>
                    <a:pt x="45" y="154"/>
                  </a:cubicBezTo>
                  <a:cubicBezTo>
                    <a:pt x="44" y="154"/>
                    <a:pt x="44" y="160"/>
                    <a:pt x="46" y="161"/>
                  </a:cubicBezTo>
                  <a:cubicBezTo>
                    <a:pt x="48" y="162"/>
                    <a:pt x="49" y="164"/>
                    <a:pt x="49" y="165"/>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1" name="Line 44">
              <a:extLst>
                <a:ext uri="{FF2B5EF4-FFF2-40B4-BE49-F238E27FC236}">
                  <a16:creationId xmlns:a16="http://schemas.microsoft.com/office/drawing/2014/main" xmlns="" id="{367E9953-FFC2-470A-94D6-B11DFB7FC444}"/>
                </a:ext>
              </a:extLst>
            </p:cNvPr>
            <p:cNvSpPr>
              <a:spLocks noChangeShapeType="1"/>
            </p:cNvSpPr>
            <p:nvPr/>
          </p:nvSpPr>
          <p:spPr bwMode="auto">
            <a:xfrm>
              <a:off x="10593388" y="28495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2" name="Line 45">
              <a:extLst>
                <a:ext uri="{FF2B5EF4-FFF2-40B4-BE49-F238E27FC236}">
                  <a16:creationId xmlns:a16="http://schemas.microsoft.com/office/drawing/2014/main" xmlns="" id="{8D750407-D2A5-4A90-9862-763B484FD723}"/>
                </a:ext>
              </a:extLst>
            </p:cNvPr>
            <p:cNvSpPr>
              <a:spLocks noChangeShapeType="1"/>
            </p:cNvSpPr>
            <p:nvPr/>
          </p:nvSpPr>
          <p:spPr bwMode="auto">
            <a:xfrm>
              <a:off x="10593388" y="28495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3" name="Freeform 46">
              <a:extLst>
                <a:ext uri="{FF2B5EF4-FFF2-40B4-BE49-F238E27FC236}">
                  <a16:creationId xmlns:a16="http://schemas.microsoft.com/office/drawing/2014/main" xmlns="" id="{69504C65-E01A-4665-951D-DD18B38262C6}"/>
                </a:ext>
              </a:extLst>
            </p:cNvPr>
            <p:cNvSpPr>
              <a:spLocks/>
            </p:cNvSpPr>
            <p:nvPr/>
          </p:nvSpPr>
          <p:spPr bwMode="auto">
            <a:xfrm>
              <a:off x="10420350" y="1979613"/>
              <a:ext cx="325437" cy="220663"/>
            </a:xfrm>
            <a:custGeom>
              <a:avLst/>
              <a:gdLst>
                <a:gd name="T0" fmla="*/ 7 w 34"/>
                <a:gd name="T1" fmla="*/ 23 h 23"/>
                <a:gd name="T2" fmla="*/ 12 w 34"/>
                <a:gd name="T3" fmla="*/ 21 h 23"/>
                <a:gd name="T4" fmla="*/ 12 w 34"/>
                <a:gd name="T5" fmla="*/ 19 h 23"/>
                <a:gd name="T6" fmla="*/ 13 w 34"/>
                <a:gd name="T7" fmla="*/ 19 h 23"/>
                <a:gd name="T8" fmla="*/ 15 w 34"/>
                <a:gd name="T9" fmla="*/ 14 h 23"/>
                <a:gd name="T10" fmla="*/ 22 w 34"/>
                <a:gd name="T11" fmla="*/ 11 h 23"/>
                <a:gd name="T12" fmla="*/ 26 w 34"/>
                <a:gd name="T13" fmla="*/ 8 h 23"/>
                <a:gd name="T14" fmla="*/ 28 w 34"/>
                <a:gd name="T15" fmla="*/ 5 h 23"/>
                <a:gd name="T16" fmla="*/ 32 w 34"/>
                <a:gd name="T17" fmla="*/ 2 h 23"/>
                <a:gd name="T18" fmla="*/ 34 w 34"/>
                <a:gd name="T19" fmla="*/ 0 h 23"/>
                <a:gd name="T20" fmla="*/ 20 w 34"/>
                <a:gd name="T21" fmla="*/ 7 h 23"/>
                <a:gd name="T22" fmla="*/ 20 w 34"/>
                <a:gd name="T23" fmla="*/ 7 h 23"/>
                <a:gd name="T24" fmla="*/ 15 w 34"/>
                <a:gd name="T25" fmla="*/ 11 h 23"/>
                <a:gd name="T26" fmla="*/ 11 w 34"/>
                <a:gd name="T27" fmla="*/ 14 h 23"/>
                <a:gd name="T28" fmla="*/ 10 w 34"/>
                <a:gd name="T29" fmla="*/ 15 h 23"/>
                <a:gd name="T30" fmla="*/ 6 w 34"/>
                <a:gd name="T31" fmla="*/ 19 h 23"/>
                <a:gd name="T32" fmla="*/ 5 w 34"/>
                <a:gd name="T33" fmla="*/ 19 h 23"/>
                <a:gd name="T34" fmla="*/ 0 w 34"/>
                <a:gd name="T35" fmla="*/ 23 h 23"/>
                <a:gd name="T36" fmla="*/ 7 w 34"/>
                <a:gd name="T3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23">
                  <a:moveTo>
                    <a:pt x="7" y="23"/>
                  </a:moveTo>
                  <a:cubicBezTo>
                    <a:pt x="9" y="22"/>
                    <a:pt x="12" y="22"/>
                    <a:pt x="12" y="21"/>
                  </a:cubicBezTo>
                  <a:cubicBezTo>
                    <a:pt x="12" y="21"/>
                    <a:pt x="12" y="19"/>
                    <a:pt x="12" y="19"/>
                  </a:cubicBezTo>
                  <a:cubicBezTo>
                    <a:pt x="12" y="19"/>
                    <a:pt x="12" y="19"/>
                    <a:pt x="13" y="19"/>
                  </a:cubicBezTo>
                  <a:cubicBezTo>
                    <a:pt x="13" y="19"/>
                    <a:pt x="15" y="15"/>
                    <a:pt x="15" y="14"/>
                  </a:cubicBezTo>
                  <a:cubicBezTo>
                    <a:pt x="16" y="13"/>
                    <a:pt x="21" y="12"/>
                    <a:pt x="22" y="11"/>
                  </a:cubicBezTo>
                  <a:cubicBezTo>
                    <a:pt x="23" y="10"/>
                    <a:pt x="25" y="8"/>
                    <a:pt x="26" y="8"/>
                  </a:cubicBezTo>
                  <a:cubicBezTo>
                    <a:pt x="27" y="8"/>
                    <a:pt x="28" y="6"/>
                    <a:pt x="28" y="5"/>
                  </a:cubicBezTo>
                  <a:cubicBezTo>
                    <a:pt x="28" y="5"/>
                    <a:pt x="31" y="3"/>
                    <a:pt x="32" y="2"/>
                  </a:cubicBezTo>
                  <a:cubicBezTo>
                    <a:pt x="33" y="2"/>
                    <a:pt x="34" y="0"/>
                    <a:pt x="34" y="0"/>
                  </a:cubicBezTo>
                  <a:cubicBezTo>
                    <a:pt x="33" y="0"/>
                    <a:pt x="26" y="4"/>
                    <a:pt x="20" y="7"/>
                  </a:cubicBezTo>
                  <a:cubicBezTo>
                    <a:pt x="20" y="7"/>
                    <a:pt x="20" y="7"/>
                    <a:pt x="20" y="7"/>
                  </a:cubicBezTo>
                  <a:cubicBezTo>
                    <a:pt x="18" y="9"/>
                    <a:pt x="17" y="10"/>
                    <a:pt x="15" y="11"/>
                  </a:cubicBezTo>
                  <a:cubicBezTo>
                    <a:pt x="14" y="12"/>
                    <a:pt x="13" y="13"/>
                    <a:pt x="11" y="14"/>
                  </a:cubicBezTo>
                  <a:cubicBezTo>
                    <a:pt x="11" y="14"/>
                    <a:pt x="10" y="15"/>
                    <a:pt x="10" y="15"/>
                  </a:cubicBezTo>
                  <a:cubicBezTo>
                    <a:pt x="8" y="16"/>
                    <a:pt x="7" y="17"/>
                    <a:pt x="6" y="19"/>
                  </a:cubicBezTo>
                  <a:cubicBezTo>
                    <a:pt x="5" y="19"/>
                    <a:pt x="5" y="19"/>
                    <a:pt x="5" y="19"/>
                  </a:cubicBezTo>
                  <a:cubicBezTo>
                    <a:pt x="3" y="21"/>
                    <a:pt x="2" y="22"/>
                    <a:pt x="0" y="23"/>
                  </a:cubicBezTo>
                  <a:cubicBezTo>
                    <a:pt x="2" y="23"/>
                    <a:pt x="5" y="23"/>
                    <a:pt x="7" y="23"/>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4" name="Freeform 47">
              <a:extLst>
                <a:ext uri="{FF2B5EF4-FFF2-40B4-BE49-F238E27FC236}">
                  <a16:creationId xmlns:a16="http://schemas.microsoft.com/office/drawing/2014/main" xmlns="" id="{18397D37-390B-4E07-A02F-0FE22334547F}"/>
                </a:ext>
              </a:extLst>
            </p:cNvPr>
            <p:cNvSpPr>
              <a:spLocks/>
            </p:cNvSpPr>
            <p:nvPr/>
          </p:nvSpPr>
          <p:spPr bwMode="auto">
            <a:xfrm>
              <a:off x="11166475" y="2333625"/>
              <a:ext cx="315912" cy="658813"/>
            </a:xfrm>
            <a:custGeom>
              <a:avLst/>
              <a:gdLst>
                <a:gd name="T0" fmla="*/ 31 w 33"/>
                <a:gd name="T1" fmla="*/ 65 h 69"/>
                <a:gd name="T2" fmla="*/ 31 w 33"/>
                <a:gd name="T3" fmla="*/ 67 h 69"/>
                <a:gd name="T4" fmla="*/ 33 w 33"/>
                <a:gd name="T5" fmla="*/ 65 h 69"/>
                <a:gd name="T6" fmla="*/ 33 w 33"/>
                <a:gd name="T7" fmla="*/ 56 h 69"/>
                <a:gd name="T8" fmla="*/ 33 w 33"/>
                <a:gd name="T9" fmla="*/ 56 h 69"/>
                <a:gd name="T10" fmla="*/ 33 w 33"/>
                <a:gd name="T11" fmla="*/ 55 h 69"/>
                <a:gd name="T12" fmla="*/ 33 w 33"/>
                <a:gd name="T13" fmla="*/ 0 h 69"/>
                <a:gd name="T14" fmla="*/ 31 w 33"/>
                <a:gd name="T15" fmla="*/ 2 h 69"/>
                <a:gd name="T16" fmla="*/ 27 w 33"/>
                <a:gd name="T17" fmla="*/ 9 h 69"/>
                <a:gd name="T18" fmla="*/ 24 w 33"/>
                <a:gd name="T19" fmla="*/ 10 h 69"/>
                <a:gd name="T20" fmla="*/ 23 w 33"/>
                <a:gd name="T21" fmla="*/ 12 h 69"/>
                <a:gd name="T22" fmla="*/ 19 w 33"/>
                <a:gd name="T23" fmla="*/ 16 h 69"/>
                <a:gd name="T24" fmla="*/ 20 w 33"/>
                <a:gd name="T25" fmla="*/ 23 h 69"/>
                <a:gd name="T26" fmla="*/ 22 w 33"/>
                <a:gd name="T27" fmla="*/ 27 h 69"/>
                <a:gd name="T28" fmla="*/ 22 w 33"/>
                <a:gd name="T29" fmla="*/ 31 h 69"/>
                <a:gd name="T30" fmla="*/ 23 w 33"/>
                <a:gd name="T31" fmla="*/ 33 h 69"/>
                <a:gd name="T32" fmla="*/ 19 w 33"/>
                <a:gd name="T33" fmla="*/ 34 h 69"/>
                <a:gd name="T34" fmla="*/ 17 w 33"/>
                <a:gd name="T35" fmla="*/ 37 h 69"/>
                <a:gd name="T36" fmla="*/ 13 w 33"/>
                <a:gd name="T37" fmla="*/ 39 h 69"/>
                <a:gd name="T38" fmla="*/ 14 w 33"/>
                <a:gd name="T39" fmla="*/ 37 h 69"/>
                <a:gd name="T40" fmla="*/ 14 w 33"/>
                <a:gd name="T41" fmla="*/ 34 h 69"/>
                <a:gd name="T42" fmla="*/ 12 w 33"/>
                <a:gd name="T43" fmla="*/ 28 h 69"/>
                <a:gd name="T44" fmla="*/ 10 w 33"/>
                <a:gd name="T45" fmla="*/ 25 h 69"/>
                <a:gd name="T46" fmla="*/ 10 w 33"/>
                <a:gd name="T47" fmla="*/ 23 h 69"/>
                <a:gd name="T48" fmla="*/ 7 w 33"/>
                <a:gd name="T49" fmla="*/ 23 h 69"/>
                <a:gd name="T50" fmla="*/ 6 w 33"/>
                <a:gd name="T51" fmla="*/ 29 h 69"/>
                <a:gd name="T52" fmla="*/ 7 w 33"/>
                <a:gd name="T53" fmla="*/ 32 h 69"/>
                <a:gd name="T54" fmla="*/ 7 w 33"/>
                <a:gd name="T55" fmla="*/ 35 h 69"/>
                <a:gd name="T56" fmla="*/ 6 w 33"/>
                <a:gd name="T57" fmla="*/ 39 h 69"/>
                <a:gd name="T58" fmla="*/ 5 w 33"/>
                <a:gd name="T59" fmla="*/ 42 h 69"/>
                <a:gd name="T60" fmla="*/ 10 w 33"/>
                <a:gd name="T61" fmla="*/ 42 h 69"/>
                <a:gd name="T62" fmla="*/ 12 w 33"/>
                <a:gd name="T63" fmla="*/ 42 h 69"/>
                <a:gd name="T64" fmla="*/ 9 w 33"/>
                <a:gd name="T65" fmla="*/ 44 h 69"/>
                <a:gd name="T66" fmla="*/ 6 w 33"/>
                <a:gd name="T67" fmla="*/ 47 h 69"/>
                <a:gd name="T68" fmla="*/ 7 w 33"/>
                <a:gd name="T69" fmla="*/ 48 h 69"/>
                <a:gd name="T70" fmla="*/ 10 w 33"/>
                <a:gd name="T71" fmla="*/ 52 h 69"/>
                <a:gd name="T72" fmla="*/ 10 w 33"/>
                <a:gd name="T73" fmla="*/ 55 h 69"/>
                <a:gd name="T74" fmla="*/ 4 w 33"/>
                <a:gd name="T75" fmla="*/ 55 h 69"/>
                <a:gd name="T76" fmla="*/ 0 w 33"/>
                <a:gd name="T77" fmla="*/ 60 h 69"/>
                <a:gd name="T78" fmla="*/ 0 w 33"/>
                <a:gd name="T79" fmla="*/ 66 h 69"/>
                <a:gd name="T80" fmla="*/ 5 w 33"/>
                <a:gd name="T81" fmla="*/ 68 h 69"/>
                <a:gd name="T82" fmla="*/ 9 w 33"/>
                <a:gd name="T83" fmla="*/ 68 h 69"/>
                <a:gd name="T84" fmla="*/ 13 w 33"/>
                <a:gd name="T85" fmla="*/ 63 h 69"/>
                <a:gd name="T86" fmla="*/ 17 w 33"/>
                <a:gd name="T87" fmla="*/ 58 h 69"/>
                <a:gd name="T88" fmla="*/ 22 w 33"/>
                <a:gd name="T89" fmla="*/ 56 h 69"/>
                <a:gd name="T90" fmla="*/ 23 w 33"/>
                <a:gd name="T91" fmla="*/ 61 h 69"/>
                <a:gd name="T92" fmla="*/ 27 w 33"/>
                <a:gd name="T93" fmla="*/ 61 h 69"/>
                <a:gd name="T94" fmla="*/ 27 w 33"/>
                <a:gd name="T95" fmla="*/ 59 h 69"/>
                <a:gd name="T96" fmla="*/ 31 w 33"/>
                <a:gd name="T97" fmla="*/ 62 h 69"/>
                <a:gd name="T98" fmla="*/ 31 w 33"/>
                <a:gd name="T99" fmla="*/ 6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 h="69">
                  <a:moveTo>
                    <a:pt x="31" y="65"/>
                  </a:moveTo>
                  <a:cubicBezTo>
                    <a:pt x="30" y="65"/>
                    <a:pt x="30" y="67"/>
                    <a:pt x="31" y="67"/>
                  </a:cubicBezTo>
                  <a:cubicBezTo>
                    <a:pt x="32" y="67"/>
                    <a:pt x="32" y="66"/>
                    <a:pt x="33" y="65"/>
                  </a:cubicBezTo>
                  <a:cubicBezTo>
                    <a:pt x="33" y="56"/>
                    <a:pt x="33" y="56"/>
                    <a:pt x="33" y="56"/>
                  </a:cubicBezTo>
                  <a:cubicBezTo>
                    <a:pt x="33" y="56"/>
                    <a:pt x="33" y="56"/>
                    <a:pt x="33" y="56"/>
                  </a:cubicBezTo>
                  <a:cubicBezTo>
                    <a:pt x="32" y="55"/>
                    <a:pt x="32" y="55"/>
                    <a:pt x="33" y="55"/>
                  </a:cubicBezTo>
                  <a:cubicBezTo>
                    <a:pt x="33" y="0"/>
                    <a:pt x="33" y="0"/>
                    <a:pt x="33" y="0"/>
                  </a:cubicBezTo>
                  <a:cubicBezTo>
                    <a:pt x="32" y="1"/>
                    <a:pt x="31" y="2"/>
                    <a:pt x="31" y="2"/>
                  </a:cubicBezTo>
                  <a:cubicBezTo>
                    <a:pt x="30" y="3"/>
                    <a:pt x="27" y="7"/>
                    <a:pt x="27" y="9"/>
                  </a:cubicBezTo>
                  <a:cubicBezTo>
                    <a:pt x="26" y="10"/>
                    <a:pt x="25" y="10"/>
                    <a:pt x="24" y="10"/>
                  </a:cubicBezTo>
                  <a:cubicBezTo>
                    <a:pt x="24" y="10"/>
                    <a:pt x="23" y="11"/>
                    <a:pt x="23" y="12"/>
                  </a:cubicBezTo>
                  <a:cubicBezTo>
                    <a:pt x="23" y="12"/>
                    <a:pt x="20" y="14"/>
                    <a:pt x="19" y="16"/>
                  </a:cubicBezTo>
                  <a:cubicBezTo>
                    <a:pt x="19" y="18"/>
                    <a:pt x="20" y="22"/>
                    <a:pt x="20" y="23"/>
                  </a:cubicBezTo>
                  <a:cubicBezTo>
                    <a:pt x="20" y="25"/>
                    <a:pt x="21" y="27"/>
                    <a:pt x="22" y="27"/>
                  </a:cubicBezTo>
                  <a:cubicBezTo>
                    <a:pt x="23" y="27"/>
                    <a:pt x="23" y="30"/>
                    <a:pt x="22" y="31"/>
                  </a:cubicBezTo>
                  <a:cubicBezTo>
                    <a:pt x="22" y="31"/>
                    <a:pt x="23" y="32"/>
                    <a:pt x="23" y="33"/>
                  </a:cubicBezTo>
                  <a:cubicBezTo>
                    <a:pt x="23" y="33"/>
                    <a:pt x="20" y="34"/>
                    <a:pt x="19" y="34"/>
                  </a:cubicBezTo>
                  <a:cubicBezTo>
                    <a:pt x="19" y="35"/>
                    <a:pt x="17" y="36"/>
                    <a:pt x="17" y="37"/>
                  </a:cubicBezTo>
                  <a:cubicBezTo>
                    <a:pt x="17" y="38"/>
                    <a:pt x="14" y="38"/>
                    <a:pt x="13" y="39"/>
                  </a:cubicBezTo>
                  <a:cubicBezTo>
                    <a:pt x="14" y="38"/>
                    <a:pt x="14" y="38"/>
                    <a:pt x="14" y="37"/>
                  </a:cubicBezTo>
                  <a:cubicBezTo>
                    <a:pt x="15" y="36"/>
                    <a:pt x="14" y="35"/>
                    <a:pt x="14" y="34"/>
                  </a:cubicBezTo>
                  <a:cubicBezTo>
                    <a:pt x="13" y="34"/>
                    <a:pt x="13" y="29"/>
                    <a:pt x="12" y="28"/>
                  </a:cubicBezTo>
                  <a:cubicBezTo>
                    <a:pt x="12" y="27"/>
                    <a:pt x="10" y="25"/>
                    <a:pt x="10" y="25"/>
                  </a:cubicBezTo>
                  <a:cubicBezTo>
                    <a:pt x="9" y="25"/>
                    <a:pt x="10" y="24"/>
                    <a:pt x="10" y="23"/>
                  </a:cubicBezTo>
                  <a:cubicBezTo>
                    <a:pt x="10" y="22"/>
                    <a:pt x="8" y="22"/>
                    <a:pt x="7" y="23"/>
                  </a:cubicBezTo>
                  <a:cubicBezTo>
                    <a:pt x="7" y="23"/>
                    <a:pt x="6" y="28"/>
                    <a:pt x="6" y="29"/>
                  </a:cubicBezTo>
                  <a:cubicBezTo>
                    <a:pt x="6" y="30"/>
                    <a:pt x="7" y="32"/>
                    <a:pt x="7" y="32"/>
                  </a:cubicBezTo>
                  <a:cubicBezTo>
                    <a:pt x="8" y="32"/>
                    <a:pt x="8" y="35"/>
                    <a:pt x="7" y="35"/>
                  </a:cubicBezTo>
                  <a:cubicBezTo>
                    <a:pt x="6" y="35"/>
                    <a:pt x="5" y="38"/>
                    <a:pt x="6" y="39"/>
                  </a:cubicBezTo>
                  <a:cubicBezTo>
                    <a:pt x="6" y="40"/>
                    <a:pt x="5" y="41"/>
                    <a:pt x="5" y="42"/>
                  </a:cubicBezTo>
                  <a:cubicBezTo>
                    <a:pt x="4" y="42"/>
                    <a:pt x="8" y="42"/>
                    <a:pt x="10" y="42"/>
                  </a:cubicBezTo>
                  <a:cubicBezTo>
                    <a:pt x="11" y="42"/>
                    <a:pt x="13" y="42"/>
                    <a:pt x="12" y="42"/>
                  </a:cubicBezTo>
                  <a:cubicBezTo>
                    <a:pt x="12" y="43"/>
                    <a:pt x="9" y="43"/>
                    <a:pt x="9" y="44"/>
                  </a:cubicBezTo>
                  <a:cubicBezTo>
                    <a:pt x="8" y="45"/>
                    <a:pt x="6" y="46"/>
                    <a:pt x="6" y="47"/>
                  </a:cubicBezTo>
                  <a:cubicBezTo>
                    <a:pt x="5" y="47"/>
                    <a:pt x="6" y="48"/>
                    <a:pt x="7" y="48"/>
                  </a:cubicBezTo>
                  <a:cubicBezTo>
                    <a:pt x="8" y="48"/>
                    <a:pt x="9" y="51"/>
                    <a:pt x="10" y="52"/>
                  </a:cubicBezTo>
                  <a:cubicBezTo>
                    <a:pt x="10" y="53"/>
                    <a:pt x="10" y="54"/>
                    <a:pt x="10" y="55"/>
                  </a:cubicBezTo>
                  <a:cubicBezTo>
                    <a:pt x="10" y="55"/>
                    <a:pt x="5" y="54"/>
                    <a:pt x="4" y="55"/>
                  </a:cubicBezTo>
                  <a:cubicBezTo>
                    <a:pt x="2" y="55"/>
                    <a:pt x="0" y="59"/>
                    <a:pt x="0" y="60"/>
                  </a:cubicBezTo>
                  <a:cubicBezTo>
                    <a:pt x="0" y="61"/>
                    <a:pt x="0" y="65"/>
                    <a:pt x="0" y="66"/>
                  </a:cubicBezTo>
                  <a:cubicBezTo>
                    <a:pt x="1" y="67"/>
                    <a:pt x="4" y="67"/>
                    <a:pt x="5" y="68"/>
                  </a:cubicBezTo>
                  <a:cubicBezTo>
                    <a:pt x="5" y="68"/>
                    <a:pt x="9" y="68"/>
                    <a:pt x="9" y="68"/>
                  </a:cubicBezTo>
                  <a:cubicBezTo>
                    <a:pt x="10" y="69"/>
                    <a:pt x="12" y="65"/>
                    <a:pt x="13" y="63"/>
                  </a:cubicBezTo>
                  <a:cubicBezTo>
                    <a:pt x="13" y="62"/>
                    <a:pt x="16" y="59"/>
                    <a:pt x="17" y="58"/>
                  </a:cubicBezTo>
                  <a:cubicBezTo>
                    <a:pt x="18" y="56"/>
                    <a:pt x="21" y="57"/>
                    <a:pt x="22" y="56"/>
                  </a:cubicBezTo>
                  <a:cubicBezTo>
                    <a:pt x="23" y="55"/>
                    <a:pt x="23" y="59"/>
                    <a:pt x="23" y="61"/>
                  </a:cubicBezTo>
                  <a:cubicBezTo>
                    <a:pt x="24" y="62"/>
                    <a:pt x="27" y="62"/>
                    <a:pt x="27" y="61"/>
                  </a:cubicBezTo>
                  <a:cubicBezTo>
                    <a:pt x="26" y="59"/>
                    <a:pt x="27" y="58"/>
                    <a:pt x="27" y="59"/>
                  </a:cubicBezTo>
                  <a:cubicBezTo>
                    <a:pt x="27" y="59"/>
                    <a:pt x="31" y="61"/>
                    <a:pt x="31" y="62"/>
                  </a:cubicBezTo>
                  <a:cubicBezTo>
                    <a:pt x="32" y="63"/>
                    <a:pt x="32" y="65"/>
                    <a:pt x="31" y="65"/>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5" name="Freeform 48">
              <a:extLst>
                <a:ext uri="{FF2B5EF4-FFF2-40B4-BE49-F238E27FC236}">
                  <a16:creationId xmlns:a16="http://schemas.microsoft.com/office/drawing/2014/main" xmlns="" id="{07C9020B-20C9-49D7-8297-2FA10BB61F71}"/>
                </a:ext>
              </a:extLst>
            </p:cNvPr>
            <p:cNvSpPr>
              <a:spLocks/>
            </p:cNvSpPr>
            <p:nvPr/>
          </p:nvSpPr>
          <p:spPr bwMode="auto">
            <a:xfrm>
              <a:off x="11071225" y="2973388"/>
              <a:ext cx="411162" cy="1081088"/>
            </a:xfrm>
            <a:custGeom>
              <a:avLst/>
              <a:gdLst>
                <a:gd name="T0" fmla="*/ 43 w 43"/>
                <a:gd name="T1" fmla="*/ 9 h 113"/>
                <a:gd name="T2" fmla="*/ 41 w 43"/>
                <a:gd name="T3" fmla="*/ 8 h 113"/>
                <a:gd name="T4" fmla="*/ 37 w 43"/>
                <a:gd name="T5" fmla="*/ 3 h 113"/>
                <a:gd name="T6" fmla="*/ 37 w 43"/>
                <a:gd name="T7" fmla="*/ 1 h 113"/>
                <a:gd name="T8" fmla="*/ 31 w 43"/>
                <a:gd name="T9" fmla="*/ 1 h 113"/>
                <a:gd name="T10" fmla="*/ 21 w 43"/>
                <a:gd name="T11" fmla="*/ 3 h 113"/>
                <a:gd name="T12" fmla="*/ 16 w 43"/>
                <a:gd name="T13" fmla="*/ 3 h 113"/>
                <a:gd name="T14" fmla="*/ 12 w 43"/>
                <a:gd name="T15" fmla="*/ 5 h 113"/>
                <a:gd name="T16" fmla="*/ 9 w 43"/>
                <a:gd name="T17" fmla="*/ 13 h 113"/>
                <a:gd name="T18" fmla="*/ 8 w 43"/>
                <a:gd name="T19" fmla="*/ 15 h 113"/>
                <a:gd name="T20" fmla="*/ 7 w 43"/>
                <a:gd name="T21" fmla="*/ 17 h 113"/>
                <a:gd name="T22" fmla="*/ 1 w 43"/>
                <a:gd name="T23" fmla="*/ 26 h 113"/>
                <a:gd name="T24" fmla="*/ 0 w 43"/>
                <a:gd name="T25" fmla="*/ 39 h 113"/>
                <a:gd name="T26" fmla="*/ 3 w 43"/>
                <a:gd name="T27" fmla="*/ 49 h 113"/>
                <a:gd name="T28" fmla="*/ 10 w 43"/>
                <a:gd name="T29" fmla="*/ 56 h 113"/>
                <a:gd name="T30" fmla="*/ 18 w 43"/>
                <a:gd name="T31" fmla="*/ 57 h 113"/>
                <a:gd name="T32" fmla="*/ 22 w 43"/>
                <a:gd name="T33" fmla="*/ 53 h 113"/>
                <a:gd name="T34" fmla="*/ 24 w 43"/>
                <a:gd name="T35" fmla="*/ 54 h 113"/>
                <a:gd name="T36" fmla="*/ 25 w 43"/>
                <a:gd name="T37" fmla="*/ 54 h 113"/>
                <a:gd name="T38" fmla="*/ 29 w 43"/>
                <a:gd name="T39" fmla="*/ 56 h 113"/>
                <a:gd name="T40" fmla="*/ 33 w 43"/>
                <a:gd name="T41" fmla="*/ 56 h 113"/>
                <a:gd name="T42" fmla="*/ 34 w 43"/>
                <a:gd name="T43" fmla="*/ 64 h 113"/>
                <a:gd name="T44" fmla="*/ 35 w 43"/>
                <a:gd name="T45" fmla="*/ 73 h 113"/>
                <a:gd name="T46" fmla="*/ 38 w 43"/>
                <a:gd name="T47" fmla="*/ 82 h 113"/>
                <a:gd name="T48" fmla="*/ 37 w 43"/>
                <a:gd name="T49" fmla="*/ 92 h 113"/>
                <a:gd name="T50" fmla="*/ 40 w 43"/>
                <a:gd name="T51" fmla="*/ 102 h 113"/>
                <a:gd name="T52" fmla="*/ 41 w 43"/>
                <a:gd name="T53" fmla="*/ 109 h 113"/>
                <a:gd name="T54" fmla="*/ 43 w 43"/>
                <a:gd name="T55" fmla="*/ 113 h 113"/>
                <a:gd name="T56" fmla="*/ 43 w 43"/>
                <a:gd name="T57" fmla="*/ 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113">
                  <a:moveTo>
                    <a:pt x="43" y="9"/>
                  </a:moveTo>
                  <a:cubicBezTo>
                    <a:pt x="42" y="8"/>
                    <a:pt x="42" y="8"/>
                    <a:pt x="41" y="8"/>
                  </a:cubicBezTo>
                  <a:cubicBezTo>
                    <a:pt x="39" y="7"/>
                    <a:pt x="38" y="4"/>
                    <a:pt x="37" y="3"/>
                  </a:cubicBezTo>
                  <a:cubicBezTo>
                    <a:pt x="37" y="3"/>
                    <a:pt x="37" y="2"/>
                    <a:pt x="37" y="1"/>
                  </a:cubicBezTo>
                  <a:cubicBezTo>
                    <a:pt x="37" y="1"/>
                    <a:pt x="32" y="0"/>
                    <a:pt x="31" y="1"/>
                  </a:cubicBezTo>
                  <a:cubicBezTo>
                    <a:pt x="30" y="1"/>
                    <a:pt x="22" y="2"/>
                    <a:pt x="21" y="3"/>
                  </a:cubicBezTo>
                  <a:cubicBezTo>
                    <a:pt x="19" y="4"/>
                    <a:pt x="16" y="3"/>
                    <a:pt x="16" y="3"/>
                  </a:cubicBezTo>
                  <a:cubicBezTo>
                    <a:pt x="15" y="3"/>
                    <a:pt x="13" y="5"/>
                    <a:pt x="12" y="5"/>
                  </a:cubicBezTo>
                  <a:cubicBezTo>
                    <a:pt x="11" y="6"/>
                    <a:pt x="10" y="9"/>
                    <a:pt x="9" y="13"/>
                  </a:cubicBezTo>
                  <a:cubicBezTo>
                    <a:pt x="9" y="13"/>
                    <a:pt x="9" y="13"/>
                    <a:pt x="8" y="15"/>
                  </a:cubicBezTo>
                  <a:cubicBezTo>
                    <a:pt x="7" y="17"/>
                    <a:pt x="7" y="17"/>
                    <a:pt x="7" y="17"/>
                  </a:cubicBezTo>
                  <a:cubicBezTo>
                    <a:pt x="5" y="19"/>
                    <a:pt x="2" y="25"/>
                    <a:pt x="1" y="26"/>
                  </a:cubicBezTo>
                  <a:cubicBezTo>
                    <a:pt x="1" y="27"/>
                    <a:pt x="0" y="36"/>
                    <a:pt x="0" y="39"/>
                  </a:cubicBezTo>
                  <a:cubicBezTo>
                    <a:pt x="0" y="41"/>
                    <a:pt x="3" y="48"/>
                    <a:pt x="3" y="49"/>
                  </a:cubicBezTo>
                  <a:cubicBezTo>
                    <a:pt x="4" y="51"/>
                    <a:pt x="8" y="55"/>
                    <a:pt x="10" y="56"/>
                  </a:cubicBezTo>
                  <a:cubicBezTo>
                    <a:pt x="11" y="56"/>
                    <a:pt x="16" y="57"/>
                    <a:pt x="18" y="57"/>
                  </a:cubicBezTo>
                  <a:cubicBezTo>
                    <a:pt x="19" y="57"/>
                    <a:pt x="21" y="55"/>
                    <a:pt x="22" y="53"/>
                  </a:cubicBezTo>
                  <a:cubicBezTo>
                    <a:pt x="22" y="53"/>
                    <a:pt x="22" y="53"/>
                    <a:pt x="24" y="54"/>
                  </a:cubicBezTo>
                  <a:cubicBezTo>
                    <a:pt x="25" y="54"/>
                    <a:pt x="25" y="54"/>
                    <a:pt x="25" y="54"/>
                  </a:cubicBezTo>
                  <a:cubicBezTo>
                    <a:pt x="25" y="55"/>
                    <a:pt x="28" y="56"/>
                    <a:pt x="29" y="56"/>
                  </a:cubicBezTo>
                  <a:cubicBezTo>
                    <a:pt x="30" y="57"/>
                    <a:pt x="32" y="56"/>
                    <a:pt x="33" y="56"/>
                  </a:cubicBezTo>
                  <a:cubicBezTo>
                    <a:pt x="34" y="56"/>
                    <a:pt x="34" y="62"/>
                    <a:pt x="34" y="64"/>
                  </a:cubicBezTo>
                  <a:cubicBezTo>
                    <a:pt x="33" y="66"/>
                    <a:pt x="35" y="72"/>
                    <a:pt x="35" y="73"/>
                  </a:cubicBezTo>
                  <a:cubicBezTo>
                    <a:pt x="36" y="75"/>
                    <a:pt x="38" y="80"/>
                    <a:pt x="38" y="82"/>
                  </a:cubicBezTo>
                  <a:cubicBezTo>
                    <a:pt x="38" y="84"/>
                    <a:pt x="37" y="90"/>
                    <a:pt x="37" y="92"/>
                  </a:cubicBezTo>
                  <a:cubicBezTo>
                    <a:pt x="37" y="94"/>
                    <a:pt x="39" y="100"/>
                    <a:pt x="40" y="102"/>
                  </a:cubicBezTo>
                  <a:cubicBezTo>
                    <a:pt x="41" y="104"/>
                    <a:pt x="41" y="108"/>
                    <a:pt x="41" y="109"/>
                  </a:cubicBezTo>
                  <a:cubicBezTo>
                    <a:pt x="41" y="109"/>
                    <a:pt x="42" y="111"/>
                    <a:pt x="43" y="113"/>
                  </a:cubicBezTo>
                  <a:lnTo>
                    <a:pt x="43" y="9"/>
                  </a:ln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6" name="Freeform 49">
              <a:extLst>
                <a:ext uri="{FF2B5EF4-FFF2-40B4-BE49-F238E27FC236}">
                  <a16:creationId xmlns:a16="http://schemas.microsoft.com/office/drawing/2014/main" xmlns="" id="{AC58CE8B-0C5B-43D8-A56F-A12216D3E449}"/>
                </a:ext>
              </a:extLst>
            </p:cNvPr>
            <p:cNvSpPr>
              <a:spLocks/>
            </p:cNvSpPr>
            <p:nvPr/>
          </p:nvSpPr>
          <p:spPr bwMode="auto">
            <a:xfrm>
              <a:off x="10688638" y="4389438"/>
              <a:ext cx="28575" cy="28575"/>
            </a:xfrm>
            <a:custGeom>
              <a:avLst/>
              <a:gdLst>
                <a:gd name="T0" fmla="*/ 0 w 3"/>
                <a:gd name="T1" fmla="*/ 3 h 3"/>
                <a:gd name="T2" fmla="*/ 2 w 3"/>
                <a:gd name="T3" fmla="*/ 3 h 3"/>
                <a:gd name="T4" fmla="*/ 0 w 3"/>
                <a:gd name="T5" fmla="*/ 3 h 3"/>
              </a:gdLst>
              <a:ahLst/>
              <a:cxnLst>
                <a:cxn ang="0">
                  <a:pos x="T0" y="T1"/>
                </a:cxn>
                <a:cxn ang="0">
                  <a:pos x="T2" y="T3"/>
                </a:cxn>
                <a:cxn ang="0">
                  <a:pos x="T4" y="T5"/>
                </a:cxn>
              </a:cxnLst>
              <a:rect l="0" t="0" r="r" b="b"/>
              <a:pathLst>
                <a:path w="3" h="3">
                  <a:moveTo>
                    <a:pt x="0" y="3"/>
                  </a:moveTo>
                  <a:cubicBezTo>
                    <a:pt x="1" y="3"/>
                    <a:pt x="2" y="3"/>
                    <a:pt x="2" y="3"/>
                  </a:cubicBezTo>
                  <a:cubicBezTo>
                    <a:pt x="3" y="0"/>
                    <a:pt x="0" y="1"/>
                    <a:pt x="0" y="3"/>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7" name="Freeform 50">
              <a:extLst>
                <a:ext uri="{FF2B5EF4-FFF2-40B4-BE49-F238E27FC236}">
                  <a16:creationId xmlns:a16="http://schemas.microsoft.com/office/drawing/2014/main" xmlns="" id="{3F358DCB-5A97-421F-8262-C98DB832F339}"/>
                </a:ext>
              </a:extLst>
            </p:cNvPr>
            <p:cNvSpPr>
              <a:spLocks/>
            </p:cNvSpPr>
            <p:nvPr/>
          </p:nvSpPr>
          <p:spPr bwMode="auto">
            <a:xfrm>
              <a:off x="10612438" y="1951038"/>
              <a:ext cx="649287" cy="592138"/>
            </a:xfrm>
            <a:custGeom>
              <a:avLst/>
              <a:gdLst>
                <a:gd name="T0" fmla="*/ 53 w 68"/>
                <a:gd name="T1" fmla="*/ 36 h 62"/>
                <a:gd name="T2" fmla="*/ 56 w 68"/>
                <a:gd name="T3" fmla="*/ 35 h 62"/>
                <a:gd name="T4" fmla="*/ 56 w 68"/>
                <a:gd name="T5" fmla="*/ 34 h 62"/>
                <a:gd name="T6" fmla="*/ 56 w 68"/>
                <a:gd name="T7" fmla="*/ 32 h 62"/>
                <a:gd name="T8" fmla="*/ 59 w 68"/>
                <a:gd name="T9" fmla="*/ 26 h 62"/>
                <a:gd name="T10" fmla="*/ 61 w 68"/>
                <a:gd name="T11" fmla="*/ 21 h 62"/>
                <a:gd name="T12" fmla="*/ 60 w 68"/>
                <a:gd name="T13" fmla="*/ 18 h 62"/>
                <a:gd name="T14" fmla="*/ 61 w 68"/>
                <a:gd name="T15" fmla="*/ 17 h 62"/>
                <a:gd name="T16" fmla="*/ 61 w 68"/>
                <a:gd name="T17" fmla="*/ 13 h 62"/>
                <a:gd name="T18" fmla="*/ 64 w 68"/>
                <a:gd name="T19" fmla="*/ 11 h 62"/>
                <a:gd name="T20" fmla="*/ 67 w 68"/>
                <a:gd name="T21" fmla="*/ 10 h 62"/>
                <a:gd name="T22" fmla="*/ 68 w 68"/>
                <a:gd name="T23" fmla="*/ 7 h 62"/>
                <a:gd name="T24" fmla="*/ 64 w 68"/>
                <a:gd name="T25" fmla="*/ 6 h 62"/>
                <a:gd name="T26" fmla="*/ 59 w 68"/>
                <a:gd name="T27" fmla="*/ 6 h 62"/>
                <a:gd name="T28" fmla="*/ 60 w 68"/>
                <a:gd name="T29" fmla="*/ 3 h 62"/>
                <a:gd name="T30" fmla="*/ 59 w 68"/>
                <a:gd name="T31" fmla="*/ 1 h 62"/>
                <a:gd name="T32" fmla="*/ 52 w 68"/>
                <a:gd name="T33" fmla="*/ 0 h 62"/>
                <a:gd name="T34" fmla="*/ 49 w 68"/>
                <a:gd name="T35" fmla="*/ 0 h 62"/>
                <a:gd name="T36" fmla="*/ 42 w 68"/>
                <a:gd name="T37" fmla="*/ 1 h 62"/>
                <a:gd name="T38" fmla="*/ 33 w 68"/>
                <a:gd name="T39" fmla="*/ 1 h 62"/>
                <a:gd name="T40" fmla="*/ 31 w 68"/>
                <a:gd name="T41" fmla="*/ 5 h 62"/>
                <a:gd name="T42" fmla="*/ 24 w 68"/>
                <a:gd name="T43" fmla="*/ 5 h 62"/>
                <a:gd name="T44" fmla="*/ 11 w 68"/>
                <a:gd name="T45" fmla="*/ 9 h 62"/>
                <a:gd name="T46" fmla="*/ 8 w 68"/>
                <a:gd name="T47" fmla="*/ 13 h 62"/>
                <a:gd name="T48" fmla="*/ 5 w 68"/>
                <a:gd name="T49" fmla="*/ 16 h 62"/>
                <a:gd name="T50" fmla="*/ 0 w 68"/>
                <a:gd name="T51" fmla="*/ 17 h 62"/>
                <a:gd name="T52" fmla="*/ 1 w 68"/>
                <a:gd name="T53" fmla="*/ 19 h 62"/>
                <a:gd name="T54" fmla="*/ 3 w 68"/>
                <a:gd name="T55" fmla="*/ 19 h 62"/>
                <a:gd name="T56" fmla="*/ 7 w 68"/>
                <a:gd name="T57" fmla="*/ 20 h 62"/>
                <a:gd name="T58" fmla="*/ 4 w 68"/>
                <a:gd name="T59" fmla="*/ 21 h 62"/>
                <a:gd name="T60" fmla="*/ 4 w 68"/>
                <a:gd name="T61" fmla="*/ 24 h 62"/>
                <a:gd name="T62" fmla="*/ 8 w 68"/>
                <a:gd name="T63" fmla="*/ 24 h 62"/>
                <a:gd name="T64" fmla="*/ 13 w 68"/>
                <a:gd name="T65" fmla="*/ 25 h 62"/>
                <a:gd name="T66" fmla="*/ 16 w 68"/>
                <a:gd name="T67" fmla="*/ 29 h 62"/>
                <a:gd name="T68" fmla="*/ 16 w 68"/>
                <a:gd name="T69" fmla="*/ 33 h 62"/>
                <a:gd name="T70" fmla="*/ 19 w 68"/>
                <a:gd name="T71" fmla="*/ 35 h 62"/>
                <a:gd name="T72" fmla="*/ 19 w 68"/>
                <a:gd name="T73" fmla="*/ 36 h 62"/>
                <a:gd name="T74" fmla="*/ 19 w 68"/>
                <a:gd name="T75" fmla="*/ 39 h 62"/>
                <a:gd name="T76" fmla="*/ 19 w 68"/>
                <a:gd name="T77" fmla="*/ 42 h 62"/>
                <a:gd name="T78" fmla="*/ 18 w 68"/>
                <a:gd name="T79" fmla="*/ 45 h 62"/>
                <a:gd name="T80" fmla="*/ 21 w 68"/>
                <a:gd name="T81" fmla="*/ 55 h 62"/>
                <a:gd name="T82" fmla="*/ 23 w 68"/>
                <a:gd name="T83" fmla="*/ 60 h 62"/>
                <a:gd name="T84" fmla="*/ 27 w 68"/>
                <a:gd name="T85" fmla="*/ 62 h 62"/>
                <a:gd name="T86" fmla="*/ 29 w 68"/>
                <a:gd name="T87" fmla="*/ 61 h 62"/>
                <a:gd name="T88" fmla="*/ 31 w 68"/>
                <a:gd name="T89" fmla="*/ 57 h 62"/>
                <a:gd name="T90" fmla="*/ 34 w 68"/>
                <a:gd name="T91" fmla="*/ 49 h 62"/>
                <a:gd name="T92" fmla="*/ 38 w 68"/>
                <a:gd name="T93" fmla="*/ 49 h 62"/>
                <a:gd name="T94" fmla="*/ 41 w 68"/>
                <a:gd name="T95" fmla="*/ 46 h 62"/>
                <a:gd name="T96" fmla="*/ 46 w 68"/>
                <a:gd name="T97" fmla="*/ 43 h 62"/>
                <a:gd name="T98" fmla="*/ 50 w 68"/>
                <a:gd name="T99" fmla="*/ 38 h 62"/>
                <a:gd name="T100" fmla="*/ 49 w 68"/>
                <a:gd name="T101" fmla="*/ 37 h 62"/>
                <a:gd name="T102" fmla="*/ 48 w 68"/>
                <a:gd name="T103" fmla="*/ 35 h 62"/>
                <a:gd name="T104" fmla="*/ 53 w 68"/>
                <a:gd name="T105" fmla="*/ 3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62">
                  <a:moveTo>
                    <a:pt x="53" y="36"/>
                  </a:moveTo>
                  <a:cubicBezTo>
                    <a:pt x="54" y="37"/>
                    <a:pt x="56" y="35"/>
                    <a:pt x="56" y="35"/>
                  </a:cubicBezTo>
                  <a:cubicBezTo>
                    <a:pt x="55" y="34"/>
                    <a:pt x="55" y="34"/>
                    <a:pt x="56" y="34"/>
                  </a:cubicBezTo>
                  <a:cubicBezTo>
                    <a:pt x="56" y="35"/>
                    <a:pt x="56" y="32"/>
                    <a:pt x="56" y="32"/>
                  </a:cubicBezTo>
                  <a:cubicBezTo>
                    <a:pt x="56" y="31"/>
                    <a:pt x="59" y="29"/>
                    <a:pt x="59" y="26"/>
                  </a:cubicBezTo>
                  <a:cubicBezTo>
                    <a:pt x="58" y="23"/>
                    <a:pt x="60" y="21"/>
                    <a:pt x="61" y="21"/>
                  </a:cubicBezTo>
                  <a:cubicBezTo>
                    <a:pt x="62" y="21"/>
                    <a:pt x="61" y="18"/>
                    <a:pt x="60" y="18"/>
                  </a:cubicBezTo>
                  <a:cubicBezTo>
                    <a:pt x="59" y="17"/>
                    <a:pt x="60" y="17"/>
                    <a:pt x="61" y="17"/>
                  </a:cubicBezTo>
                  <a:cubicBezTo>
                    <a:pt x="61" y="16"/>
                    <a:pt x="62" y="14"/>
                    <a:pt x="61" y="13"/>
                  </a:cubicBezTo>
                  <a:cubicBezTo>
                    <a:pt x="61" y="13"/>
                    <a:pt x="63" y="12"/>
                    <a:pt x="64" y="11"/>
                  </a:cubicBezTo>
                  <a:cubicBezTo>
                    <a:pt x="64" y="11"/>
                    <a:pt x="66" y="10"/>
                    <a:pt x="67" y="10"/>
                  </a:cubicBezTo>
                  <a:cubicBezTo>
                    <a:pt x="68" y="9"/>
                    <a:pt x="68" y="7"/>
                    <a:pt x="68" y="7"/>
                  </a:cubicBezTo>
                  <a:cubicBezTo>
                    <a:pt x="67" y="7"/>
                    <a:pt x="64" y="7"/>
                    <a:pt x="64" y="6"/>
                  </a:cubicBezTo>
                  <a:cubicBezTo>
                    <a:pt x="63" y="6"/>
                    <a:pt x="60" y="6"/>
                    <a:pt x="59" y="6"/>
                  </a:cubicBezTo>
                  <a:cubicBezTo>
                    <a:pt x="58" y="6"/>
                    <a:pt x="58" y="3"/>
                    <a:pt x="60" y="3"/>
                  </a:cubicBezTo>
                  <a:cubicBezTo>
                    <a:pt x="61" y="3"/>
                    <a:pt x="60" y="1"/>
                    <a:pt x="59" y="1"/>
                  </a:cubicBezTo>
                  <a:cubicBezTo>
                    <a:pt x="57" y="1"/>
                    <a:pt x="53" y="0"/>
                    <a:pt x="52" y="0"/>
                  </a:cubicBezTo>
                  <a:cubicBezTo>
                    <a:pt x="51" y="1"/>
                    <a:pt x="50" y="0"/>
                    <a:pt x="49" y="0"/>
                  </a:cubicBezTo>
                  <a:cubicBezTo>
                    <a:pt x="48" y="0"/>
                    <a:pt x="44" y="1"/>
                    <a:pt x="42" y="1"/>
                  </a:cubicBezTo>
                  <a:cubicBezTo>
                    <a:pt x="39" y="1"/>
                    <a:pt x="34" y="1"/>
                    <a:pt x="33" y="1"/>
                  </a:cubicBezTo>
                  <a:cubicBezTo>
                    <a:pt x="32" y="2"/>
                    <a:pt x="31" y="4"/>
                    <a:pt x="31" y="5"/>
                  </a:cubicBezTo>
                  <a:cubicBezTo>
                    <a:pt x="31" y="5"/>
                    <a:pt x="26" y="5"/>
                    <a:pt x="24" y="5"/>
                  </a:cubicBezTo>
                  <a:cubicBezTo>
                    <a:pt x="23" y="6"/>
                    <a:pt x="14" y="7"/>
                    <a:pt x="11" y="9"/>
                  </a:cubicBezTo>
                  <a:cubicBezTo>
                    <a:pt x="9" y="10"/>
                    <a:pt x="7" y="13"/>
                    <a:pt x="8" y="13"/>
                  </a:cubicBezTo>
                  <a:cubicBezTo>
                    <a:pt x="9" y="13"/>
                    <a:pt x="7" y="15"/>
                    <a:pt x="5" y="16"/>
                  </a:cubicBezTo>
                  <a:cubicBezTo>
                    <a:pt x="4" y="16"/>
                    <a:pt x="1" y="16"/>
                    <a:pt x="0" y="17"/>
                  </a:cubicBezTo>
                  <a:cubicBezTo>
                    <a:pt x="0" y="18"/>
                    <a:pt x="1" y="18"/>
                    <a:pt x="1" y="19"/>
                  </a:cubicBezTo>
                  <a:cubicBezTo>
                    <a:pt x="2" y="19"/>
                    <a:pt x="3" y="18"/>
                    <a:pt x="3" y="19"/>
                  </a:cubicBezTo>
                  <a:cubicBezTo>
                    <a:pt x="4" y="19"/>
                    <a:pt x="7" y="19"/>
                    <a:pt x="7" y="20"/>
                  </a:cubicBezTo>
                  <a:cubicBezTo>
                    <a:pt x="8" y="20"/>
                    <a:pt x="5" y="20"/>
                    <a:pt x="4" y="21"/>
                  </a:cubicBezTo>
                  <a:cubicBezTo>
                    <a:pt x="2" y="21"/>
                    <a:pt x="3" y="23"/>
                    <a:pt x="4" y="24"/>
                  </a:cubicBezTo>
                  <a:cubicBezTo>
                    <a:pt x="5" y="24"/>
                    <a:pt x="8" y="24"/>
                    <a:pt x="8" y="24"/>
                  </a:cubicBezTo>
                  <a:cubicBezTo>
                    <a:pt x="8" y="24"/>
                    <a:pt x="12" y="25"/>
                    <a:pt x="13" y="25"/>
                  </a:cubicBezTo>
                  <a:cubicBezTo>
                    <a:pt x="14" y="25"/>
                    <a:pt x="15" y="28"/>
                    <a:pt x="16" y="29"/>
                  </a:cubicBezTo>
                  <a:cubicBezTo>
                    <a:pt x="16" y="30"/>
                    <a:pt x="16" y="33"/>
                    <a:pt x="16" y="33"/>
                  </a:cubicBezTo>
                  <a:cubicBezTo>
                    <a:pt x="16" y="34"/>
                    <a:pt x="19" y="35"/>
                    <a:pt x="19" y="35"/>
                  </a:cubicBezTo>
                  <a:cubicBezTo>
                    <a:pt x="20" y="35"/>
                    <a:pt x="20" y="36"/>
                    <a:pt x="19" y="36"/>
                  </a:cubicBezTo>
                  <a:cubicBezTo>
                    <a:pt x="17" y="36"/>
                    <a:pt x="18" y="39"/>
                    <a:pt x="19" y="39"/>
                  </a:cubicBezTo>
                  <a:cubicBezTo>
                    <a:pt x="21" y="40"/>
                    <a:pt x="20" y="42"/>
                    <a:pt x="19" y="42"/>
                  </a:cubicBezTo>
                  <a:cubicBezTo>
                    <a:pt x="18" y="43"/>
                    <a:pt x="19" y="45"/>
                    <a:pt x="18" y="45"/>
                  </a:cubicBezTo>
                  <a:cubicBezTo>
                    <a:pt x="17" y="46"/>
                    <a:pt x="21" y="52"/>
                    <a:pt x="21" y="55"/>
                  </a:cubicBezTo>
                  <a:cubicBezTo>
                    <a:pt x="21" y="58"/>
                    <a:pt x="23" y="60"/>
                    <a:pt x="23" y="60"/>
                  </a:cubicBezTo>
                  <a:cubicBezTo>
                    <a:pt x="24" y="60"/>
                    <a:pt x="26" y="61"/>
                    <a:pt x="27" y="62"/>
                  </a:cubicBezTo>
                  <a:cubicBezTo>
                    <a:pt x="27" y="62"/>
                    <a:pt x="28" y="61"/>
                    <a:pt x="29" y="61"/>
                  </a:cubicBezTo>
                  <a:cubicBezTo>
                    <a:pt x="29" y="60"/>
                    <a:pt x="30" y="59"/>
                    <a:pt x="31" y="57"/>
                  </a:cubicBezTo>
                  <a:cubicBezTo>
                    <a:pt x="32" y="56"/>
                    <a:pt x="34" y="50"/>
                    <a:pt x="34" y="49"/>
                  </a:cubicBezTo>
                  <a:cubicBezTo>
                    <a:pt x="34" y="49"/>
                    <a:pt x="37" y="49"/>
                    <a:pt x="38" y="49"/>
                  </a:cubicBezTo>
                  <a:cubicBezTo>
                    <a:pt x="38" y="48"/>
                    <a:pt x="40" y="47"/>
                    <a:pt x="41" y="46"/>
                  </a:cubicBezTo>
                  <a:cubicBezTo>
                    <a:pt x="41" y="46"/>
                    <a:pt x="45" y="44"/>
                    <a:pt x="46" y="43"/>
                  </a:cubicBezTo>
                  <a:cubicBezTo>
                    <a:pt x="47" y="43"/>
                    <a:pt x="49" y="39"/>
                    <a:pt x="50" y="38"/>
                  </a:cubicBezTo>
                  <a:cubicBezTo>
                    <a:pt x="51" y="38"/>
                    <a:pt x="50" y="38"/>
                    <a:pt x="49" y="37"/>
                  </a:cubicBezTo>
                  <a:cubicBezTo>
                    <a:pt x="48" y="37"/>
                    <a:pt x="48" y="36"/>
                    <a:pt x="48" y="35"/>
                  </a:cubicBezTo>
                  <a:cubicBezTo>
                    <a:pt x="49" y="35"/>
                    <a:pt x="52" y="36"/>
                    <a:pt x="53" y="36"/>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8" name="Freeform 51">
              <a:extLst>
                <a:ext uri="{FF2B5EF4-FFF2-40B4-BE49-F238E27FC236}">
                  <a16:creationId xmlns:a16="http://schemas.microsoft.com/office/drawing/2014/main" xmlns="" id="{58BE349C-F981-431E-AB4C-B7F92663E559}"/>
                </a:ext>
              </a:extLst>
            </p:cNvPr>
            <p:cNvSpPr>
              <a:spLocks/>
            </p:cNvSpPr>
            <p:nvPr/>
          </p:nvSpPr>
          <p:spPr bwMode="auto">
            <a:xfrm>
              <a:off x="11377613" y="2036763"/>
              <a:ext cx="104775" cy="142875"/>
            </a:xfrm>
            <a:custGeom>
              <a:avLst/>
              <a:gdLst>
                <a:gd name="T0" fmla="*/ 9 w 11"/>
                <a:gd name="T1" fmla="*/ 0 h 15"/>
                <a:gd name="T2" fmla="*/ 5 w 11"/>
                <a:gd name="T3" fmla="*/ 2 h 15"/>
                <a:gd name="T4" fmla="*/ 2 w 11"/>
                <a:gd name="T5" fmla="*/ 2 h 15"/>
                <a:gd name="T6" fmla="*/ 1 w 11"/>
                <a:gd name="T7" fmla="*/ 6 h 15"/>
                <a:gd name="T8" fmla="*/ 2 w 11"/>
                <a:gd name="T9" fmla="*/ 9 h 15"/>
                <a:gd name="T10" fmla="*/ 6 w 11"/>
                <a:gd name="T11" fmla="*/ 8 h 15"/>
                <a:gd name="T12" fmla="*/ 6 w 11"/>
                <a:gd name="T13" fmla="*/ 11 h 15"/>
                <a:gd name="T14" fmla="*/ 7 w 11"/>
                <a:gd name="T15" fmla="*/ 13 h 15"/>
                <a:gd name="T16" fmla="*/ 10 w 11"/>
                <a:gd name="T17" fmla="*/ 15 h 15"/>
                <a:gd name="T18" fmla="*/ 11 w 11"/>
                <a:gd name="T19" fmla="*/ 14 h 15"/>
                <a:gd name="T20" fmla="*/ 11 w 11"/>
                <a:gd name="T21" fmla="*/ 4 h 15"/>
                <a:gd name="T22" fmla="*/ 11 w 11"/>
                <a:gd name="T23" fmla="*/ 4 h 15"/>
                <a:gd name="T24" fmla="*/ 9 w 11"/>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15">
                  <a:moveTo>
                    <a:pt x="9" y="0"/>
                  </a:moveTo>
                  <a:cubicBezTo>
                    <a:pt x="8" y="0"/>
                    <a:pt x="5" y="1"/>
                    <a:pt x="5" y="2"/>
                  </a:cubicBezTo>
                  <a:cubicBezTo>
                    <a:pt x="6" y="3"/>
                    <a:pt x="4" y="1"/>
                    <a:pt x="2" y="2"/>
                  </a:cubicBezTo>
                  <a:cubicBezTo>
                    <a:pt x="0" y="3"/>
                    <a:pt x="0" y="5"/>
                    <a:pt x="1" y="6"/>
                  </a:cubicBezTo>
                  <a:cubicBezTo>
                    <a:pt x="1" y="6"/>
                    <a:pt x="2" y="8"/>
                    <a:pt x="2" y="9"/>
                  </a:cubicBezTo>
                  <a:cubicBezTo>
                    <a:pt x="2" y="9"/>
                    <a:pt x="5" y="9"/>
                    <a:pt x="6" y="8"/>
                  </a:cubicBezTo>
                  <a:cubicBezTo>
                    <a:pt x="7" y="7"/>
                    <a:pt x="6" y="10"/>
                    <a:pt x="6" y="11"/>
                  </a:cubicBezTo>
                  <a:cubicBezTo>
                    <a:pt x="5" y="12"/>
                    <a:pt x="6" y="13"/>
                    <a:pt x="7" y="13"/>
                  </a:cubicBezTo>
                  <a:cubicBezTo>
                    <a:pt x="8" y="13"/>
                    <a:pt x="9" y="15"/>
                    <a:pt x="10" y="15"/>
                  </a:cubicBezTo>
                  <a:cubicBezTo>
                    <a:pt x="10" y="15"/>
                    <a:pt x="11" y="15"/>
                    <a:pt x="11" y="14"/>
                  </a:cubicBezTo>
                  <a:cubicBezTo>
                    <a:pt x="11" y="4"/>
                    <a:pt x="11" y="4"/>
                    <a:pt x="11" y="4"/>
                  </a:cubicBezTo>
                  <a:cubicBezTo>
                    <a:pt x="11" y="4"/>
                    <a:pt x="11" y="4"/>
                    <a:pt x="11" y="4"/>
                  </a:cubicBezTo>
                  <a:cubicBezTo>
                    <a:pt x="10" y="4"/>
                    <a:pt x="10" y="1"/>
                    <a:pt x="9" y="0"/>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79" name="Freeform 52">
              <a:extLst>
                <a:ext uri="{FF2B5EF4-FFF2-40B4-BE49-F238E27FC236}">
                  <a16:creationId xmlns:a16="http://schemas.microsoft.com/office/drawing/2014/main" xmlns="" id="{152FC9FA-2FE6-43F8-9CD9-584D1B7C0EAA}"/>
                </a:ext>
              </a:extLst>
            </p:cNvPr>
            <p:cNvSpPr>
              <a:spLocks/>
            </p:cNvSpPr>
            <p:nvPr/>
          </p:nvSpPr>
          <p:spPr bwMode="auto">
            <a:xfrm>
              <a:off x="11156950" y="2630488"/>
              <a:ext cx="47625" cy="57150"/>
            </a:xfrm>
            <a:custGeom>
              <a:avLst/>
              <a:gdLst>
                <a:gd name="T0" fmla="*/ 4 w 5"/>
                <a:gd name="T1" fmla="*/ 6 h 6"/>
                <a:gd name="T2" fmla="*/ 5 w 5"/>
                <a:gd name="T3" fmla="*/ 4 h 6"/>
                <a:gd name="T4" fmla="*/ 3 w 5"/>
                <a:gd name="T5" fmla="*/ 0 h 6"/>
                <a:gd name="T6" fmla="*/ 1 w 5"/>
                <a:gd name="T7" fmla="*/ 2 h 6"/>
                <a:gd name="T8" fmla="*/ 0 w 5"/>
                <a:gd name="T9" fmla="*/ 5 h 6"/>
                <a:gd name="T10" fmla="*/ 4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4" y="6"/>
                  </a:moveTo>
                  <a:cubicBezTo>
                    <a:pt x="5" y="6"/>
                    <a:pt x="5" y="5"/>
                    <a:pt x="5" y="4"/>
                  </a:cubicBezTo>
                  <a:cubicBezTo>
                    <a:pt x="5" y="4"/>
                    <a:pt x="4" y="0"/>
                    <a:pt x="3" y="0"/>
                  </a:cubicBezTo>
                  <a:cubicBezTo>
                    <a:pt x="3" y="0"/>
                    <a:pt x="2" y="3"/>
                    <a:pt x="1" y="2"/>
                  </a:cubicBezTo>
                  <a:cubicBezTo>
                    <a:pt x="1" y="2"/>
                    <a:pt x="0" y="4"/>
                    <a:pt x="0" y="5"/>
                  </a:cubicBezTo>
                  <a:cubicBezTo>
                    <a:pt x="1" y="6"/>
                    <a:pt x="3" y="6"/>
                    <a:pt x="4" y="6"/>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0" name="Freeform 53">
              <a:extLst>
                <a:ext uri="{FF2B5EF4-FFF2-40B4-BE49-F238E27FC236}">
                  <a16:creationId xmlns:a16="http://schemas.microsoft.com/office/drawing/2014/main" xmlns="" id="{39DB30DD-D7B7-40D9-909C-BF45F100C6A8}"/>
                </a:ext>
              </a:extLst>
            </p:cNvPr>
            <p:cNvSpPr>
              <a:spLocks/>
            </p:cNvSpPr>
            <p:nvPr/>
          </p:nvSpPr>
          <p:spPr bwMode="auto">
            <a:xfrm>
              <a:off x="11128375" y="2371725"/>
              <a:ext cx="114300" cy="85725"/>
            </a:xfrm>
            <a:custGeom>
              <a:avLst/>
              <a:gdLst>
                <a:gd name="T0" fmla="*/ 3 w 12"/>
                <a:gd name="T1" fmla="*/ 8 h 9"/>
                <a:gd name="T2" fmla="*/ 6 w 12"/>
                <a:gd name="T3" fmla="*/ 9 h 9"/>
                <a:gd name="T4" fmla="*/ 10 w 12"/>
                <a:gd name="T5" fmla="*/ 8 h 9"/>
                <a:gd name="T6" fmla="*/ 11 w 12"/>
                <a:gd name="T7" fmla="*/ 3 h 9"/>
                <a:gd name="T8" fmla="*/ 6 w 12"/>
                <a:gd name="T9" fmla="*/ 2 h 9"/>
                <a:gd name="T10" fmla="*/ 2 w 12"/>
                <a:gd name="T11" fmla="*/ 1 h 9"/>
                <a:gd name="T12" fmla="*/ 0 w 12"/>
                <a:gd name="T13" fmla="*/ 3 h 9"/>
                <a:gd name="T14" fmla="*/ 1 w 12"/>
                <a:gd name="T15" fmla="*/ 4 h 9"/>
                <a:gd name="T16" fmla="*/ 1 w 12"/>
                <a:gd name="T17" fmla="*/ 6 h 9"/>
                <a:gd name="T18" fmla="*/ 3 w 12"/>
                <a:gd name="T1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9">
                  <a:moveTo>
                    <a:pt x="3" y="8"/>
                  </a:moveTo>
                  <a:cubicBezTo>
                    <a:pt x="4" y="9"/>
                    <a:pt x="5" y="9"/>
                    <a:pt x="6" y="9"/>
                  </a:cubicBezTo>
                  <a:cubicBezTo>
                    <a:pt x="7" y="9"/>
                    <a:pt x="9" y="8"/>
                    <a:pt x="10" y="8"/>
                  </a:cubicBezTo>
                  <a:cubicBezTo>
                    <a:pt x="11" y="8"/>
                    <a:pt x="12" y="4"/>
                    <a:pt x="11" y="3"/>
                  </a:cubicBezTo>
                  <a:cubicBezTo>
                    <a:pt x="11" y="2"/>
                    <a:pt x="7" y="2"/>
                    <a:pt x="6" y="2"/>
                  </a:cubicBezTo>
                  <a:cubicBezTo>
                    <a:pt x="5" y="2"/>
                    <a:pt x="3" y="1"/>
                    <a:pt x="2" y="1"/>
                  </a:cubicBezTo>
                  <a:cubicBezTo>
                    <a:pt x="2" y="0"/>
                    <a:pt x="1" y="3"/>
                    <a:pt x="0" y="3"/>
                  </a:cubicBezTo>
                  <a:cubicBezTo>
                    <a:pt x="0" y="4"/>
                    <a:pt x="1" y="4"/>
                    <a:pt x="1" y="4"/>
                  </a:cubicBezTo>
                  <a:cubicBezTo>
                    <a:pt x="1" y="4"/>
                    <a:pt x="1" y="5"/>
                    <a:pt x="1" y="6"/>
                  </a:cubicBezTo>
                  <a:cubicBezTo>
                    <a:pt x="0" y="7"/>
                    <a:pt x="3" y="7"/>
                    <a:pt x="3" y="8"/>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1" name="Freeform 54">
              <a:extLst>
                <a:ext uri="{FF2B5EF4-FFF2-40B4-BE49-F238E27FC236}">
                  <a16:creationId xmlns:a16="http://schemas.microsoft.com/office/drawing/2014/main" xmlns="" id="{024AA69F-D3E9-4C62-926F-5958D02ED8DA}"/>
                </a:ext>
              </a:extLst>
            </p:cNvPr>
            <p:cNvSpPr>
              <a:spLocks/>
            </p:cNvSpPr>
            <p:nvPr/>
          </p:nvSpPr>
          <p:spPr bwMode="auto">
            <a:xfrm>
              <a:off x="10391775" y="2428875"/>
              <a:ext cx="77787" cy="47625"/>
            </a:xfrm>
            <a:custGeom>
              <a:avLst/>
              <a:gdLst>
                <a:gd name="T0" fmla="*/ 1 w 8"/>
                <a:gd name="T1" fmla="*/ 2 h 5"/>
                <a:gd name="T2" fmla="*/ 2 w 8"/>
                <a:gd name="T3" fmla="*/ 5 h 5"/>
                <a:gd name="T4" fmla="*/ 6 w 8"/>
                <a:gd name="T5" fmla="*/ 2 h 5"/>
                <a:gd name="T6" fmla="*/ 8 w 8"/>
                <a:gd name="T7" fmla="*/ 3 h 5"/>
                <a:gd name="T8" fmla="*/ 3 w 8"/>
                <a:gd name="T9" fmla="*/ 0 h 5"/>
                <a:gd name="T10" fmla="*/ 1 w 8"/>
                <a:gd name="T11" fmla="*/ 2 h 5"/>
              </a:gdLst>
              <a:ahLst/>
              <a:cxnLst>
                <a:cxn ang="0">
                  <a:pos x="T0" y="T1"/>
                </a:cxn>
                <a:cxn ang="0">
                  <a:pos x="T2" y="T3"/>
                </a:cxn>
                <a:cxn ang="0">
                  <a:pos x="T4" y="T5"/>
                </a:cxn>
                <a:cxn ang="0">
                  <a:pos x="T6" y="T7"/>
                </a:cxn>
                <a:cxn ang="0">
                  <a:pos x="T8" y="T9"/>
                </a:cxn>
                <a:cxn ang="0">
                  <a:pos x="T10" y="T11"/>
                </a:cxn>
              </a:cxnLst>
              <a:rect l="0" t="0" r="r" b="b"/>
              <a:pathLst>
                <a:path w="8" h="5">
                  <a:moveTo>
                    <a:pt x="1" y="2"/>
                  </a:moveTo>
                  <a:cubicBezTo>
                    <a:pt x="0" y="3"/>
                    <a:pt x="0" y="5"/>
                    <a:pt x="2" y="5"/>
                  </a:cubicBezTo>
                  <a:cubicBezTo>
                    <a:pt x="3" y="5"/>
                    <a:pt x="4" y="1"/>
                    <a:pt x="6" y="2"/>
                  </a:cubicBezTo>
                  <a:cubicBezTo>
                    <a:pt x="7" y="3"/>
                    <a:pt x="8" y="3"/>
                    <a:pt x="8" y="3"/>
                  </a:cubicBezTo>
                  <a:cubicBezTo>
                    <a:pt x="7" y="2"/>
                    <a:pt x="4" y="1"/>
                    <a:pt x="3" y="0"/>
                  </a:cubicBezTo>
                  <a:cubicBezTo>
                    <a:pt x="3" y="0"/>
                    <a:pt x="1" y="2"/>
                    <a:pt x="1" y="2"/>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2" name="Freeform 55">
              <a:extLst>
                <a:ext uri="{FF2B5EF4-FFF2-40B4-BE49-F238E27FC236}">
                  <a16:creationId xmlns:a16="http://schemas.microsoft.com/office/drawing/2014/main" xmlns="" id="{6BE60AEB-73D8-4701-B2E0-591679D78E94}"/>
                </a:ext>
              </a:extLst>
            </p:cNvPr>
            <p:cNvSpPr>
              <a:spLocks/>
            </p:cNvSpPr>
            <p:nvPr/>
          </p:nvSpPr>
          <p:spPr bwMode="auto">
            <a:xfrm>
              <a:off x="10526713" y="3279775"/>
              <a:ext cx="28575" cy="19050"/>
            </a:xfrm>
            <a:custGeom>
              <a:avLst/>
              <a:gdLst>
                <a:gd name="T0" fmla="*/ 0 w 3"/>
                <a:gd name="T1" fmla="*/ 2 h 2"/>
                <a:gd name="T2" fmla="*/ 3 w 3"/>
                <a:gd name="T3" fmla="*/ 2 h 2"/>
                <a:gd name="T4" fmla="*/ 2 w 3"/>
                <a:gd name="T5" fmla="*/ 0 h 2"/>
                <a:gd name="T6" fmla="*/ 0 w 3"/>
                <a:gd name="T7" fmla="*/ 2 h 2"/>
              </a:gdLst>
              <a:ahLst/>
              <a:cxnLst>
                <a:cxn ang="0">
                  <a:pos x="T0" y="T1"/>
                </a:cxn>
                <a:cxn ang="0">
                  <a:pos x="T2" y="T3"/>
                </a:cxn>
                <a:cxn ang="0">
                  <a:pos x="T4" y="T5"/>
                </a:cxn>
                <a:cxn ang="0">
                  <a:pos x="T6" y="T7"/>
                </a:cxn>
              </a:cxnLst>
              <a:rect l="0" t="0" r="r" b="b"/>
              <a:pathLst>
                <a:path w="3" h="2">
                  <a:moveTo>
                    <a:pt x="0" y="2"/>
                  </a:moveTo>
                  <a:cubicBezTo>
                    <a:pt x="0" y="2"/>
                    <a:pt x="3" y="2"/>
                    <a:pt x="3" y="2"/>
                  </a:cubicBezTo>
                  <a:cubicBezTo>
                    <a:pt x="3" y="1"/>
                    <a:pt x="3" y="0"/>
                    <a:pt x="2" y="0"/>
                  </a:cubicBezTo>
                  <a:cubicBezTo>
                    <a:pt x="2" y="0"/>
                    <a:pt x="0" y="1"/>
                    <a:pt x="0" y="2"/>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3" name="Freeform 56">
              <a:extLst>
                <a:ext uri="{FF2B5EF4-FFF2-40B4-BE49-F238E27FC236}">
                  <a16:creationId xmlns:a16="http://schemas.microsoft.com/office/drawing/2014/main" xmlns="" id="{9AF0F2B5-3CAF-4E23-B466-0BF13F63669A}"/>
                </a:ext>
              </a:extLst>
            </p:cNvPr>
            <p:cNvSpPr>
              <a:spLocks/>
            </p:cNvSpPr>
            <p:nvPr/>
          </p:nvSpPr>
          <p:spPr bwMode="auto">
            <a:xfrm>
              <a:off x="10315575" y="3213100"/>
              <a:ext cx="192087" cy="85725"/>
            </a:xfrm>
            <a:custGeom>
              <a:avLst/>
              <a:gdLst>
                <a:gd name="T0" fmla="*/ 12 w 20"/>
                <a:gd name="T1" fmla="*/ 5 h 9"/>
                <a:gd name="T2" fmla="*/ 13 w 20"/>
                <a:gd name="T3" fmla="*/ 7 h 9"/>
                <a:gd name="T4" fmla="*/ 16 w 20"/>
                <a:gd name="T5" fmla="*/ 9 h 9"/>
                <a:gd name="T6" fmla="*/ 19 w 20"/>
                <a:gd name="T7" fmla="*/ 8 h 9"/>
                <a:gd name="T8" fmla="*/ 17 w 20"/>
                <a:gd name="T9" fmla="*/ 5 h 9"/>
                <a:gd name="T10" fmla="*/ 13 w 20"/>
                <a:gd name="T11" fmla="*/ 3 h 9"/>
                <a:gd name="T12" fmla="*/ 10 w 20"/>
                <a:gd name="T13" fmla="*/ 1 h 9"/>
                <a:gd name="T14" fmla="*/ 4 w 20"/>
                <a:gd name="T15" fmla="*/ 0 h 9"/>
                <a:gd name="T16" fmla="*/ 0 w 20"/>
                <a:gd name="T17" fmla="*/ 2 h 9"/>
                <a:gd name="T18" fmla="*/ 3 w 20"/>
                <a:gd name="T19" fmla="*/ 3 h 9"/>
                <a:gd name="T20" fmla="*/ 8 w 20"/>
                <a:gd name="T21" fmla="*/ 4 h 9"/>
                <a:gd name="T22" fmla="*/ 12 w 20"/>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9">
                  <a:moveTo>
                    <a:pt x="12" y="5"/>
                  </a:moveTo>
                  <a:cubicBezTo>
                    <a:pt x="13" y="5"/>
                    <a:pt x="12" y="7"/>
                    <a:pt x="13" y="7"/>
                  </a:cubicBezTo>
                  <a:cubicBezTo>
                    <a:pt x="13" y="8"/>
                    <a:pt x="16" y="8"/>
                    <a:pt x="16" y="9"/>
                  </a:cubicBezTo>
                  <a:cubicBezTo>
                    <a:pt x="17" y="9"/>
                    <a:pt x="18" y="8"/>
                    <a:pt x="19" y="8"/>
                  </a:cubicBezTo>
                  <a:cubicBezTo>
                    <a:pt x="20" y="8"/>
                    <a:pt x="19" y="5"/>
                    <a:pt x="17" y="5"/>
                  </a:cubicBezTo>
                  <a:cubicBezTo>
                    <a:pt x="15" y="5"/>
                    <a:pt x="14" y="3"/>
                    <a:pt x="13" y="3"/>
                  </a:cubicBezTo>
                  <a:cubicBezTo>
                    <a:pt x="13" y="3"/>
                    <a:pt x="11" y="1"/>
                    <a:pt x="10" y="1"/>
                  </a:cubicBezTo>
                  <a:cubicBezTo>
                    <a:pt x="10" y="0"/>
                    <a:pt x="5" y="0"/>
                    <a:pt x="4" y="0"/>
                  </a:cubicBezTo>
                  <a:cubicBezTo>
                    <a:pt x="2" y="0"/>
                    <a:pt x="0" y="2"/>
                    <a:pt x="0" y="2"/>
                  </a:cubicBezTo>
                  <a:cubicBezTo>
                    <a:pt x="0" y="3"/>
                    <a:pt x="2" y="3"/>
                    <a:pt x="3" y="3"/>
                  </a:cubicBezTo>
                  <a:cubicBezTo>
                    <a:pt x="4" y="2"/>
                    <a:pt x="8" y="3"/>
                    <a:pt x="8" y="4"/>
                  </a:cubicBezTo>
                  <a:cubicBezTo>
                    <a:pt x="9" y="5"/>
                    <a:pt x="11" y="5"/>
                    <a:pt x="12" y="5"/>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4" name="Freeform 57">
              <a:extLst>
                <a:ext uri="{FF2B5EF4-FFF2-40B4-BE49-F238E27FC236}">
                  <a16:creationId xmlns:a16="http://schemas.microsoft.com/office/drawing/2014/main" xmlns="" id="{18F47698-3C92-406A-8960-F1BF92B4CD85}"/>
                </a:ext>
              </a:extLst>
            </p:cNvPr>
            <p:cNvSpPr>
              <a:spLocks/>
            </p:cNvSpPr>
            <p:nvPr/>
          </p:nvSpPr>
          <p:spPr bwMode="auto">
            <a:xfrm>
              <a:off x="10382250" y="3289300"/>
              <a:ext cx="28575" cy="9525"/>
            </a:xfrm>
            <a:custGeom>
              <a:avLst/>
              <a:gdLst>
                <a:gd name="T0" fmla="*/ 0 w 3"/>
                <a:gd name="T1" fmla="*/ 1 h 1"/>
                <a:gd name="T2" fmla="*/ 3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2" y="1"/>
                    <a:pt x="3" y="1"/>
                  </a:cubicBezTo>
                  <a:cubicBezTo>
                    <a:pt x="3" y="1"/>
                    <a:pt x="3" y="1"/>
                    <a:pt x="3" y="0"/>
                  </a:cubicBezTo>
                  <a:cubicBezTo>
                    <a:pt x="2" y="0"/>
                    <a:pt x="0" y="0"/>
                    <a:pt x="0" y="1"/>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5" name="Freeform 58">
              <a:extLst>
                <a:ext uri="{FF2B5EF4-FFF2-40B4-BE49-F238E27FC236}">
                  <a16:creationId xmlns:a16="http://schemas.microsoft.com/office/drawing/2014/main" xmlns="" id="{04A4F2D1-DF31-45B5-8659-DF068C323C4C}"/>
                </a:ext>
              </a:extLst>
            </p:cNvPr>
            <p:cNvSpPr>
              <a:spLocks/>
            </p:cNvSpPr>
            <p:nvPr/>
          </p:nvSpPr>
          <p:spPr bwMode="auto">
            <a:xfrm>
              <a:off x="10382250" y="3184525"/>
              <a:ext cx="19050" cy="19050"/>
            </a:xfrm>
            <a:custGeom>
              <a:avLst/>
              <a:gdLst>
                <a:gd name="T0" fmla="*/ 2 w 2"/>
                <a:gd name="T1" fmla="*/ 0 h 2"/>
                <a:gd name="T2" fmla="*/ 0 w 2"/>
                <a:gd name="T3" fmla="*/ 1 h 2"/>
                <a:gd name="T4" fmla="*/ 1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0" y="1"/>
                    <a:pt x="1" y="2"/>
                    <a:pt x="1" y="2"/>
                  </a:cubicBezTo>
                  <a:cubicBezTo>
                    <a:pt x="2" y="2"/>
                    <a:pt x="2" y="0"/>
                    <a:pt x="2" y="0"/>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6" name="Freeform 59">
              <a:extLst>
                <a:ext uri="{FF2B5EF4-FFF2-40B4-BE49-F238E27FC236}">
                  <a16:creationId xmlns:a16="http://schemas.microsoft.com/office/drawing/2014/main" xmlns="" id="{8D346A74-D293-4DEB-AC77-D58195BA3407}"/>
                </a:ext>
              </a:extLst>
            </p:cNvPr>
            <p:cNvSpPr>
              <a:spLocks/>
            </p:cNvSpPr>
            <p:nvPr/>
          </p:nvSpPr>
          <p:spPr bwMode="auto">
            <a:xfrm>
              <a:off x="10420350" y="3175000"/>
              <a:ext cx="28575" cy="28575"/>
            </a:xfrm>
            <a:custGeom>
              <a:avLst/>
              <a:gdLst>
                <a:gd name="T0" fmla="*/ 3 w 3"/>
                <a:gd name="T1" fmla="*/ 1 h 3"/>
                <a:gd name="T2" fmla="*/ 1 w 3"/>
                <a:gd name="T3" fmla="*/ 0 h 3"/>
                <a:gd name="T4" fmla="*/ 1 w 3"/>
                <a:gd name="T5" fmla="*/ 2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1" y="0"/>
                    <a:pt x="1" y="0"/>
                  </a:cubicBezTo>
                  <a:cubicBezTo>
                    <a:pt x="1" y="0"/>
                    <a:pt x="0" y="1"/>
                    <a:pt x="1" y="2"/>
                  </a:cubicBezTo>
                  <a:cubicBezTo>
                    <a:pt x="1" y="3"/>
                    <a:pt x="3" y="2"/>
                    <a:pt x="3" y="1"/>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7" name="Freeform 60">
              <a:extLst>
                <a:ext uri="{FF2B5EF4-FFF2-40B4-BE49-F238E27FC236}">
                  <a16:creationId xmlns:a16="http://schemas.microsoft.com/office/drawing/2014/main" xmlns="" id="{D29FEF5D-B912-432C-89A4-F59E981466A3}"/>
                </a:ext>
              </a:extLst>
            </p:cNvPr>
            <p:cNvSpPr>
              <a:spLocks/>
            </p:cNvSpPr>
            <p:nvPr/>
          </p:nvSpPr>
          <p:spPr bwMode="auto">
            <a:xfrm>
              <a:off x="10448925" y="3203575"/>
              <a:ext cx="39687" cy="38100"/>
            </a:xfrm>
            <a:custGeom>
              <a:avLst/>
              <a:gdLst>
                <a:gd name="T0" fmla="*/ 3 w 4"/>
                <a:gd name="T1" fmla="*/ 4 h 4"/>
                <a:gd name="T2" fmla="*/ 4 w 4"/>
                <a:gd name="T3" fmla="*/ 2 h 4"/>
                <a:gd name="T4" fmla="*/ 1 w 4"/>
                <a:gd name="T5" fmla="*/ 0 h 4"/>
                <a:gd name="T6" fmla="*/ 0 w 4"/>
                <a:gd name="T7" fmla="*/ 2 h 4"/>
                <a:gd name="T8" fmla="*/ 1 w 4"/>
                <a:gd name="T9" fmla="*/ 3 h 4"/>
                <a:gd name="T10" fmla="*/ 3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3" y="4"/>
                  </a:moveTo>
                  <a:cubicBezTo>
                    <a:pt x="4" y="3"/>
                    <a:pt x="4" y="2"/>
                    <a:pt x="4" y="2"/>
                  </a:cubicBezTo>
                  <a:cubicBezTo>
                    <a:pt x="3" y="2"/>
                    <a:pt x="2" y="0"/>
                    <a:pt x="1" y="0"/>
                  </a:cubicBezTo>
                  <a:cubicBezTo>
                    <a:pt x="1" y="0"/>
                    <a:pt x="0" y="1"/>
                    <a:pt x="0" y="2"/>
                  </a:cubicBezTo>
                  <a:cubicBezTo>
                    <a:pt x="0" y="2"/>
                    <a:pt x="1" y="3"/>
                    <a:pt x="1" y="3"/>
                  </a:cubicBezTo>
                  <a:cubicBezTo>
                    <a:pt x="1" y="2"/>
                    <a:pt x="2" y="4"/>
                    <a:pt x="3" y="4"/>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8" name="Freeform 61">
              <a:extLst>
                <a:ext uri="{FF2B5EF4-FFF2-40B4-BE49-F238E27FC236}">
                  <a16:creationId xmlns:a16="http://schemas.microsoft.com/office/drawing/2014/main" xmlns="" id="{4122DD6C-4B18-4A17-B74B-C4ABB937DA88}"/>
                </a:ext>
              </a:extLst>
            </p:cNvPr>
            <p:cNvSpPr>
              <a:spLocks/>
            </p:cNvSpPr>
            <p:nvPr/>
          </p:nvSpPr>
          <p:spPr bwMode="auto">
            <a:xfrm>
              <a:off x="10526713" y="2160588"/>
              <a:ext cx="9525" cy="952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1" y="1"/>
                    <a:pt x="1" y="1"/>
                    <a:pt x="1" y="0"/>
                  </a:cubicBezTo>
                  <a:close/>
                </a:path>
              </a:pathLst>
            </a:custGeom>
            <a:solidFill>
              <a:srgbClr val="ADE2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89" name="Freeform 62">
              <a:extLst>
                <a:ext uri="{FF2B5EF4-FFF2-40B4-BE49-F238E27FC236}">
                  <a16:creationId xmlns:a16="http://schemas.microsoft.com/office/drawing/2014/main" xmlns="" id="{43CB53F0-4587-40E4-A8BE-75CB225B397B}"/>
                </a:ext>
              </a:extLst>
            </p:cNvPr>
            <p:cNvSpPr>
              <a:spLocks/>
            </p:cNvSpPr>
            <p:nvPr/>
          </p:nvSpPr>
          <p:spPr bwMode="auto">
            <a:xfrm>
              <a:off x="10698163" y="2678113"/>
              <a:ext cx="9525" cy="952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1" y="1"/>
                    <a:pt x="1" y="0"/>
                    <a:pt x="1" y="0"/>
                  </a:cubicBezTo>
                  <a:close/>
                </a:path>
              </a:pathLst>
            </a:custGeom>
            <a:solidFill>
              <a:srgbClr val="ADE2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0" name="Freeform 63">
              <a:extLst>
                <a:ext uri="{FF2B5EF4-FFF2-40B4-BE49-F238E27FC236}">
                  <a16:creationId xmlns:a16="http://schemas.microsoft.com/office/drawing/2014/main" xmlns="" id="{20023853-9742-4047-A9E5-64165F2EB2C2}"/>
                </a:ext>
              </a:extLst>
            </p:cNvPr>
            <p:cNvSpPr>
              <a:spLocks/>
            </p:cNvSpPr>
            <p:nvPr/>
          </p:nvSpPr>
          <p:spPr bwMode="auto">
            <a:xfrm>
              <a:off x="9436100" y="2151063"/>
              <a:ext cx="4016375" cy="2773363"/>
            </a:xfrm>
            <a:custGeom>
              <a:avLst/>
              <a:gdLst>
                <a:gd name="T0" fmla="*/ 62 w 420"/>
                <a:gd name="T1" fmla="*/ 270 h 290"/>
                <a:gd name="T2" fmla="*/ 19 w 420"/>
                <a:gd name="T3" fmla="*/ 253 h 290"/>
                <a:gd name="T4" fmla="*/ 50 w 420"/>
                <a:gd name="T5" fmla="*/ 131 h 290"/>
                <a:gd name="T6" fmla="*/ 52 w 420"/>
                <a:gd name="T7" fmla="*/ 131 h 290"/>
                <a:gd name="T8" fmla="*/ 53 w 420"/>
                <a:gd name="T9" fmla="*/ 133 h 290"/>
                <a:gd name="T10" fmla="*/ 21 w 420"/>
                <a:gd name="T11" fmla="*/ 252 h 290"/>
                <a:gd name="T12" fmla="*/ 259 w 420"/>
                <a:gd name="T13" fmla="*/ 174 h 290"/>
                <a:gd name="T14" fmla="*/ 416 w 420"/>
                <a:gd name="T15" fmla="*/ 1 h 290"/>
                <a:gd name="T16" fmla="*/ 419 w 420"/>
                <a:gd name="T17" fmla="*/ 0 h 290"/>
                <a:gd name="T18" fmla="*/ 419 w 420"/>
                <a:gd name="T19" fmla="*/ 3 h 290"/>
                <a:gd name="T20" fmla="*/ 261 w 420"/>
                <a:gd name="T21" fmla="*/ 177 h 290"/>
                <a:gd name="T22" fmla="*/ 62 w 420"/>
                <a:gd name="T23" fmla="*/ 27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0" h="290">
                  <a:moveTo>
                    <a:pt x="62" y="270"/>
                  </a:moveTo>
                  <a:cubicBezTo>
                    <a:pt x="43" y="270"/>
                    <a:pt x="28" y="265"/>
                    <a:pt x="19" y="253"/>
                  </a:cubicBezTo>
                  <a:cubicBezTo>
                    <a:pt x="0" y="230"/>
                    <a:pt x="12" y="184"/>
                    <a:pt x="50" y="131"/>
                  </a:cubicBezTo>
                  <a:cubicBezTo>
                    <a:pt x="51" y="131"/>
                    <a:pt x="52" y="131"/>
                    <a:pt x="52" y="131"/>
                  </a:cubicBezTo>
                  <a:cubicBezTo>
                    <a:pt x="53" y="132"/>
                    <a:pt x="53" y="133"/>
                    <a:pt x="53" y="133"/>
                  </a:cubicBezTo>
                  <a:cubicBezTo>
                    <a:pt x="15" y="185"/>
                    <a:pt x="3" y="229"/>
                    <a:pt x="21" y="252"/>
                  </a:cubicBezTo>
                  <a:cubicBezTo>
                    <a:pt x="52" y="290"/>
                    <a:pt x="159" y="255"/>
                    <a:pt x="259" y="174"/>
                  </a:cubicBezTo>
                  <a:cubicBezTo>
                    <a:pt x="338" y="110"/>
                    <a:pt x="388" y="45"/>
                    <a:pt x="416" y="1"/>
                  </a:cubicBezTo>
                  <a:cubicBezTo>
                    <a:pt x="417" y="0"/>
                    <a:pt x="418" y="0"/>
                    <a:pt x="419" y="0"/>
                  </a:cubicBezTo>
                  <a:cubicBezTo>
                    <a:pt x="419" y="1"/>
                    <a:pt x="420" y="2"/>
                    <a:pt x="419" y="3"/>
                  </a:cubicBezTo>
                  <a:cubicBezTo>
                    <a:pt x="391" y="47"/>
                    <a:pt x="341" y="113"/>
                    <a:pt x="261" y="177"/>
                  </a:cubicBezTo>
                  <a:cubicBezTo>
                    <a:pt x="188" y="235"/>
                    <a:pt x="111" y="270"/>
                    <a:pt x="62" y="270"/>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1" name="Freeform 64">
              <a:extLst>
                <a:ext uri="{FF2B5EF4-FFF2-40B4-BE49-F238E27FC236}">
                  <a16:creationId xmlns:a16="http://schemas.microsoft.com/office/drawing/2014/main" xmlns="" id="{3AD0BE06-849A-4750-A0DE-7496EE322474}"/>
                </a:ext>
              </a:extLst>
            </p:cNvPr>
            <p:cNvSpPr>
              <a:spLocks/>
            </p:cNvSpPr>
            <p:nvPr/>
          </p:nvSpPr>
          <p:spPr bwMode="auto">
            <a:xfrm>
              <a:off x="9578975" y="2055813"/>
              <a:ext cx="3614737" cy="2668588"/>
            </a:xfrm>
            <a:custGeom>
              <a:avLst/>
              <a:gdLst>
                <a:gd name="T0" fmla="*/ 48 w 378"/>
                <a:gd name="T1" fmla="*/ 261 h 279"/>
                <a:gd name="T2" fmla="*/ 15 w 378"/>
                <a:gd name="T3" fmla="*/ 249 h 279"/>
                <a:gd name="T4" fmla="*/ 36 w 378"/>
                <a:gd name="T5" fmla="*/ 150 h 279"/>
                <a:gd name="T6" fmla="*/ 38 w 378"/>
                <a:gd name="T7" fmla="*/ 150 h 279"/>
                <a:gd name="T8" fmla="*/ 38 w 378"/>
                <a:gd name="T9" fmla="*/ 152 h 279"/>
                <a:gd name="T10" fmla="*/ 18 w 378"/>
                <a:gd name="T11" fmla="*/ 247 h 279"/>
                <a:gd name="T12" fmla="*/ 237 w 378"/>
                <a:gd name="T13" fmla="*/ 159 h 279"/>
                <a:gd name="T14" fmla="*/ 375 w 378"/>
                <a:gd name="T15" fmla="*/ 0 h 279"/>
                <a:gd name="T16" fmla="*/ 377 w 378"/>
                <a:gd name="T17" fmla="*/ 0 h 279"/>
                <a:gd name="T18" fmla="*/ 378 w 378"/>
                <a:gd name="T19" fmla="*/ 2 h 279"/>
                <a:gd name="T20" fmla="*/ 238 w 378"/>
                <a:gd name="T21" fmla="*/ 161 h 279"/>
                <a:gd name="T22" fmla="*/ 48 w 378"/>
                <a:gd name="T23" fmla="*/ 26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279">
                  <a:moveTo>
                    <a:pt x="48" y="261"/>
                  </a:moveTo>
                  <a:cubicBezTo>
                    <a:pt x="34" y="261"/>
                    <a:pt x="22" y="257"/>
                    <a:pt x="15" y="249"/>
                  </a:cubicBezTo>
                  <a:cubicBezTo>
                    <a:pt x="0" y="232"/>
                    <a:pt x="8" y="196"/>
                    <a:pt x="36" y="150"/>
                  </a:cubicBezTo>
                  <a:cubicBezTo>
                    <a:pt x="36" y="149"/>
                    <a:pt x="37" y="149"/>
                    <a:pt x="38" y="150"/>
                  </a:cubicBezTo>
                  <a:cubicBezTo>
                    <a:pt x="38" y="150"/>
                    <a:pt x="39" y="151"/>
                    <a:pt x="38" y="152"/>
                  </a:cubicBezTo>
                  <a:cubicBezTo>
                    <a:pt x="11" y="195"/>
                    <a:pt x="4" y="231"/>
                    <a:pt x="18" y="247"/>
                  </a:cubicBezTo>
                  <a:cubicBezTo>
                    <a:pt x="46" y="279"/>
                    <a:pt x="144" y="240"/>
                    <a:pt x="237" y="159"/>
                  </a:cubicBezTo>
                  <a:cubicBezTo>
                    <a:pt x="305" y="99"/>
                    <a:pt x="350" y="40"/>
                    <a:pt x="375" y="0"/>
                  </a:cubicBezTo>
                  <a:cubicBezTo>
                    <a:pt x="376" y="0"/>
                    <a:pt x="377" y="0"/>
                    <a:pt x="377" y="0"/>
                  </a:cubicBezTo>
                  <a:cubicBezTo>
                    <a:pt x="378" y="0"/>
                    <a:pt x="378" y="1"/>
                    <a:pt x="378" y="2"/>
                  </a:cubicBezTo>
                  <a:cubicBezTo>
                    <a:pt x="352" y="41"/>
                    <a:pt x="307" y="101"/>
                    <a:pt x="238" y="161"/>
                  </a:cubicBezTo>
                  <a:cubicBezTo>
                    <a:pt x="167" y="223"/>
                    <a:pt x="92" y="261"/>
                    <a:pt x="48" y="261"/>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2" name="Freeform 65">
              <a:extLst>
                <a:ext uri="{FF2B5EF4-FFF2-40B4-BE49-F238E27FC236}">
                  <a16:creationId xmlns:a16="http://schemas.microsoft.com/office/drawing/2014/main" xmlns="" id="{86F41ACD-B54A-48A1-9265-E03954B3B56B}"/>
                </a:ext>
              </a:extLst>
            </p:cNvPr>
            <p:cNvSpPr>
              <a:spLocks/>
            </p:cNvSpPr>
            <p:nvPr/>
          </p:nvSpPr>
          <p:spPr bwMode="auto">
            <a:xfrm>
              <a:off x="12887325" y="1520825"/>
              <a:ext cx="995362" cy="927100"/>
            </a:xfrm>
            <a:custGeom>
              <a:avLst/>
              <a:gdLst>
                <a:gd name="T0" fmla="*/ 55 w 104"/>
                <a:gd name="T1" fmla="*/ 45 h 97"/>
                <a:gd name="T2" fmla="*/ 75 w 104"/>
                <a:gd name="T3" fmla="*/ 97 h 97"/>
                <a:gd name="T4" fmla="*/ 88 w 104"/>
                <a:gd name="T5" fmla="*/ 84 h 97"/>
                <a:gd name="T6" fmla="*/ 76 w 104"/>
                <a:gd name="T7" fmla="*/ 16 h 97"/>
                <a:gd name="T8" fmla="*/ 8 w 104"/>
                <a:gd name="T9" fmla="*/ 27 h 97"/>
                <a:gd name="T10" fmla="*/ 0 w 104"/>
                <a:gd name="T11" fmla="*/ 44 h 97"/>
                <a:gd name="T12" fmla="*/ 55 w 104"/>
                <a:gd name="T13" fmla="*/ 45 h 97"/>
              </a:gdLst>
              <a:ahLst/>
              <a:cxnLst>
                <a:cxn ang="0">
                  <a:pos x="T0" y="T1"/>
                </a:cxn>
                <a:cxn ang="0">
                  <a:pos x="T2" y="T3"/>
                </a:cxn>
                <a:cxn ang="0">
                  <a:pos x="T4" y="T5"/>
                </a:cxn>
                <a:cxn ang="0">
                  <a:pos x="T6" y="T7"/>
                </a:cxn>
                <a:cxn ang="0">
                  <a:pos x="T8" y="T9"/>
                </a:cxn>
                <a:cxn ang="0">
                  <a:pos x="T10" y="T11"/>
                </a:cxn>
                <a:cxn ang="0">
                  <a:pos x="T12" y="T13"/>
                </a:cxn>
              </a:cxnLst>
              <a:rect l="0" t="0" r="r" b="b"/>
              <a:pathLst>
                <a:path w="104" h="97">
                  <a:moveTo>
                    <a:pt x="55" y="45"/>
                  </a:moveTo>
                  <a:cubicBezTo>
                    <a:pt x="72" y="57"/>
                    <a:pt x="79" y="78"/>
                    <a:pt x="75" y="97"/>
                  </a:cubicBezTo>
                  <a:cubicBezTo>
                    <a:pt x="80" y="94"/>
                    <a:pt x="84" y="89"/>
                    <a:pt x="88" y="84"/>
                  </a:cubicBezTo>
                  <a:cubicBezTo>
                    <a:pt x="104" y="62"/>
                    <a:pt x="98" y="31"/>
                    <a:pt x="76" y="16"/>
                  </a:cubicBezTo>
                  <a:cubicBezTo>
                    <a:pt x="54" y="0"/>
                    <a:pt x="23" y="5"/>
                    <a:pt x="8" y="27"/>
                  </a:cubicBezTo>
                  <a:cubicBezTo>
                    <a:pt x="4" y="32"/>
                    <a:pt x="1" y="38"/>
                    <a:pt x="0" y="44"/>
                  </a:cubicBezTo>
                  <a:cubicBezTo>
                    <a:pt x="16" y="33"/>
                    <a:pt x="38" y="33"/>
                    <a:pt x="55" y="45"/>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3" name="Freeform 66">
              <a:extLst>
                <a:ext uri="{FF2B5EF4-FFF2-40B4-BE49-F238E27FC236}">
                  <a16:creationId xmlns:a16="http://schemas.microsoft.com/office/drawing/2014/main" xmlns="" id="{C3630444-8D91-498F-9874-1AA7DDA143A4}"/>
                </a:ext>
              </a:extLst>
            </p:cNvPr>
            <p:cNvSpPr>
              <a:spLocks/>
            </p:cNvSpPr>
            <p:nvPr/>
          </p:nvSpPr>
          <p:spPr bwMode="auto">
            <a:xfrm>
              <a:off x="13509625" y="1749425"/>
              <a:ext cx="344487" cy="698500"/>
            </a:xfrm>
            <a:custGeom>
              <a:avLst/>
              <a:gdLst>
                <a:gd name="T0" fmla="*/ 20 w 36"/>
                <a:gd name="T1" fmla="*/ 0 h 73"/>
                <a:gd name="T2" fmla="*/ 0 w 36"/>
                <a:gd name="T3" fmla="*/ 29 h 73"/>
                <a:gd name="T4" fmla="*/ 10 w 36"/>
                <a:gd name="T5" fmla="*/ 73 h 73"/>
                <a:gd name="T6" fmla="*/ 23 w 36"/>
                <a:gd name="T7" fmla="*/ 60 h 73"/>
                <a:gd name="T8" fmla="*/ 20 w 36"/>
                <a:gd name="T9" fmla="*/ 0 h 73"/>
              </a:gdLst>
              <a:ahLst/>
              <a:cxnLst>
                <a:cxn ang="0">
                  <a:pos x="T0" y="T1"/>
                </a:cxn>
                <a:cxn ang="0">
                  <a:pos x="T2" y="T3"/>
                </a:cxn>
                <a:cxn ang="0">
                  <a:pos x="T4" y="T5"/>
                </a:cxn>
                <a:cxn ang="0">
                  <a:pos x="T6" y="T7"/>
                </a:cxn>
                <a:cxn ang="0">
                  <a:pos x="T8" y="T9"/>
                </a:cxn>
              </a:cxnLst>
              <a:rect l="0" t="0" r="r" b="b"/>
              <a:pathLst>
                <a:path w="36" h="73">
                  <a:moveTo>
                    <a:pt x="20" y="0"/>
                  </a:moveTo>
                  <a:cubicBezTo>
                    <a:pt x="0" y="29"/>
                    <a:pt x="0" y="29"/>
                    <a:pt x="0" y="29"/>
                  </a:cubicBezTo>
                  <a:cubicBezTo>
                    <a:pt x="10" y="42"/>
                    <a:pt x="13" y="58"/>
                    <a:pt x="10" y="73"/>
                  </a:cubicBezTo>
                  <a:cubicBezTo>
                    <a:pt x="15" y="70"/>
                    <a:pt x="19" y="65"/>
                    <a:pt x="23" y="60"/>
                  </a:cubicBezTo>
                  <a:cubicBezTo>
                    <a:pt x="36" y="42"/>
                    <a:pt x="34" y="17"/>
                    <a:pt x="20"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4" name="Freeform 67">
              <a:extLst>
                <a:ext uri="{FF2B5EF4-FFF2-40B4-BE49-F238E27FC236}">
                  <a16:creationId xmlns:a16="http://schemas.microsoft.com/office/drawing/2014/main" xmlns="" id="{71DEE70F-7B82-48B4-BFEA-3F281EF940D1}"/>
                </a:ext>
              </a:extLst>
            </p:cNvPr>
            <p:cNvSpPr>
              <a:spLocks/>
            </p:cNvSpPr>
            <p:nvPr/>
          </p:nvSpPr>
          <p:spPr bwMode="auto">
            <a:xfrm>
              <a:off x="13231813" y="889000"/>
              <a:ext cx="995362" cy="1223963"/>
            </a:xfrm>
            <a:custGeom>
              <a:avLst/>
              <a:gdLst>
                <a:gd name="T0" fmla="*/ 16 w 104"/>
                <a:gd name="T1" fmla="*/ 116 h 128"/>
                <a:gd name="T2" fmla="*/ 28 w 104"/>
                <a:gd name="T3" fmla="*/ 128 h 128"/>
                <a:gd name="T4" fmla="*/ 74 w 104"/>
                <a:gd name="T5" fmla="*/ 86 h 128"/>
                <a:gd name="T6" fmla="*/ 98 w 104"/>
                <a:gd name="T7" fmla="*/ 0 h 128"/>
                <a:gd name="T8" fmla="*/ 25 w 104"/>
                <a:gd name="T9" fmla="*/ 51 h 128"/>
                <a:gd name="T10" fmla="*/ 0 w 104"/>
                <a:gd name="T11" fmla="*/ 108 h 128"/>
                <a:gd name="T12" fmla="*/ 16 w 104"/>
                <a:gd name="T13" fmla="*/ 116 h 128"/>
              </a:gdLst>
              <a:ahLst/>
              <a:cxnLst>
                <a:cxn ang="0">
                  <a:pos x="T0" y="T1"/>
                </a:cxn>
                <a:cxn ang="0">
                  <a:pos x="T2" y="T3"/>
                </a:cxn>
                <a:cxn ang="0">
                  <a:pos x="T4" y="T5"/>
                </a:cxn>
                <a:cxn ang="0">
                  <a:pos x="T6" y="T7"/>
                </a:cxn>
                <a:cxn ang="0">
                  <a:pos x="T8" y="T9"/>
                </a:cxn>
                <a:cxn ang="0">
                  <a:pos x="T10" y="T11"/>
                </a:cxn>
                <a:cxn ang="0">
                  <a:pos x="T12" y="T13"/>
                </a:cxn>
              </a:cxnLst>
              <a:rect l="0" t="0" r="r" b="b"/>
              <a:pathLst>
                <a:path w="104" h="128">
                  <a:moveTo>
                    <a:pt x="16" y="116"/>
                  </a:moveTo>
                  <a:cubicBezTo>
                    <a:pt x="21" y="120"/>
                    <a:pt x="25" y="124"/>
                    <a:pt x="28" y="128"/>
                  </a:cubicBezTo>
                  <a:cubicBezTo>
                    <a:pt x="45" y="120"/>
                    <a:pt x="61" y="105"/>
                    <a:pt x="74" y="86"/>
                  </a:cubicBezTo>
                  <a:cubicBezTo>
                    <a:pt x="96" y="56"/>
                    <a:pt x="104" y="23"/>
                    <a:pt x="98" y="0"/>
                  </a:cubicBezTo>
                  <a:cubicBezTo>
                    <a:pt x="75" y="2"/>
                    <a:pt x="46" y="21"/>
                    <a:pt x="25" y="51"/>
                  </a:cubicBezTo>
                  <a:cubicBezTo>
                    <a:pt x="11" y="70"/>
                    <a:pt x="3" y="90"/>
                    <a:pt x="0" y="108"/>
                  </a:cubicBezTo>
                  <a:cubicBezTo>
                    <a:pt x="6" y="110"/>
                    <a:pt x="11" y="113"/>
                    <a:pt x="16" y="116"/>
                  </a:cubicBezTo>
                  <a:close/>
                </a:path>
              </a:pathLst>
            </a:custGeom>
            <a:solidFill>
              <a:srgbClr val="EC85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5" name="Freeform 68">
              <a:extLst>
                <a:ext uri="{FF2B5EF4-FFF2-40B4-BE49-F238E27FC236}">
                  <a16:creationId xmlns:a16="http://schemas.microsoft.com/office/drawing/2014/main" xmlns="" id="{79F23BB1-7253-43C4-A012-A14F54CF0D39}"/>
                </a:ext>
              </a:extLst>
            </p:cNvPr>
            <p:cNvSpPr>
              <a:spLocks/>
            </p:cNvSpPr>
            <p:nvPr/>
          </p:nvSpPr>
          <p:spPr bwMode="auto">
            <a:xfrm>
              <a:off x="13385800" y="889000"/>
              <a:ext cx="841375" cy="1223963"/>
            </a:xfrm>
            <a:custGeom>
              <a:avLst/>
              <a:gdLst>
                <a:gd name="T0" fmla="*/ 82 w 88"/>
                <a:gd name="T1" fmla="*/ 0 h 128"/>
                <a:gd name="T2" fmla="*/ 82 w 88"/>
                <a:gd name="T3" fmla="*/ 0 h 128"/>
                <a:gd name="T4" fmla="*/ 0 w 88"/>
                <a:gd name="T5" fmla="*/ 116 h 128"/>
                <a:gd name="T6" fmla="*/ 0 w 88"/>
                <a:gd name="T7" fmla="*/ 116 h 128"/>
                <a:gd name="T8" fmla="*/ 12 w 88"/>
                <a:gd name="T9" fmla="*/ 128 h 128"/>
                <a:gd name="T10" fmla="*/ 58 w 88"/>
                <a:gd name="T11" fmla="*/ 86 h 128"/>
                <a:gd name="T12" fmla="*/ 82 w 8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88" h="128">
                  <a:moveTo>
                    <a:pt x="82" y="0"/>
                  </a:moveTo>
                  <a:cubicBezTo>
                    <a:pt x="82" y="0"/>
                    <a:pt x="82" y="0"/>
                    <a:pt x="82" y="0"/>
                  </a:cubicBezTo>
                  <a:cubicBezTo>
                    <a:pt x="0" y="116"/>
                    <a:pt x="0" y="116"/>
                    <a:pt x="0" y="116"/>
                  </a:cubicBezTo>
                  <a:cubicBezTo>
                    <a:pt x="0" y="116"/>
                    <a:pt x="0" y="116"/>
                    <a:pt x="0" y="116"/>
                  </a:cubicBezTo>
                  <a:cubicBezTo>
                    <a:pt x="5" y="120"/>
                    <a:pt x="9" y="124"/>
                    <a:pt x="12" y="128"/>
                  </a:cubicBezTo>
                  <a:cubicBezTo>
                    <a:pt x="29" y="120"/>
                    <a:pt x="45" y="105"/>
                    <a:pt x="58" y="86"/>
                  </a:cubicBezTo>
                  <a:cubicBezTo>
                    <a:pt x="80" y="56"/>
                    <a:pt x="88" y="23"/>
                    <a:pt x="82" y="0"/>
                  </a:cubicBezTo>
                  <a:close/>
                </a:path>
              </a:pathLst>
            </a:custGeom>
            <a:solidFill>
              <a:srgbClr val="D46F4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6" name="Freeform 69">
              <a:extLst>
                <a:ext uri="{FF2B5EF4-FFF2-40B4-BE49-F238E27FC236}">
                  <a16:creationId xmlns:a16="http://schemas.microsoft.com/office/drawing/2014/main" xmlns="" id="{51804756-AE41-40F9-9C12-F8B98446A7C1}"/>
                </a:ext>
              </a:extLst>
            </p:cNvPr>
            <p:cNvSpPr>
              <a:spLocks/>
            </p:cNvSpPr>
            <p:nvPr/>
          </p:nvSpPr>
          <p:spPr bwMode="auto">
            <a:xfrm>
              <a:off x="13796963" y="889000"/>
              <a:ext cx="400050" cy="401638"/>
            </a:xfrm>
            <a:custGeom>
              <a:avLst/>
              <a:gdLst>
                <a:gd name="T0" fmla="*/ 19 w 42"/>
                <a:gd name="T1" fmla="*/ 28 h 42"/>
                <a:gd name="T2" fmla="*/ 37 w 42"/>
                <a:gd name="T3" fmla="*/ 42 h 42"/>
                <a:gd name="T4" fmla="*/ 39 w 42"/>
                <a:gd name="T5" fmla="*/ 0 h 42"/>
                <a:gd name="T6" fmla="*/ 0 w 42"/>
                <a:gd name="T7" fmla="*/ 16 h 42"/>
                <a:gd name="T8" fmla="*/ 19 w 42"/>
                <a:gd name="T9" fmla="*/ 28 h 42"/>
              </a:gdLst>
              <a:ahLst/>
              <a:cxnLst>
                <a:cxn ang="0">
                  <a:pos x="T0" y="T1"/>
                </a:cxn>
                <a:cxn ang="0">
                  <a:pos x="T2" y="T3"/>
                </a:cxn>
                <a:cxn ang="0">
                  <a:pos x="T4" y="T5"/>
                </a:cxn>
                <a:cxn ang="0">
                  <a:pos x="T6" y="T7"/>
                </a:cxn>
                <a:cxn ang="0">
                  <a:pos x="T8" y="T9"/>
                </a:cxn>
              </a:cxnLst>
              <a:rect l="0" t="0" r="r" b="b"/>
              <a:pathLst>
                <a:path w="42" h="42">
                  <a:moveTo>
                    <a:pt x="19" y="28"/>
                  </a:moveTo>
                  <a:cubicBezTo>
                    <a:pt x="25" y="33"/>
                    <a:pt x="31" y="37"/>
                    <a:pt x="37" y="42"/>
                  </a:cubicBezTo>
                  <a:cubicBezTo>
                    <a:pt x="41" y="26"/>
                    <a:pt x="42" y="12"/>
                    <a:pt x="39" y="0"/>
                  </a:cubicBezTo>
                  <a:cubicBezTo>
                    <a:pt x="27" y="1"/>
                    <a:pt x="14" y="7"/>
                    <a:pt x="0" y="16"/>
                  </a:cubicBezTo>
                  <a:cubicBezTo>
                    <a:pt x="7" y="20"/>
                    <a:pt x="13" y="24"/>
                    <a:pt x="19" y="28"/>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7" name="Freeform 70">
              <a:extLst>
                <a:ext uri="{FF2B5EF4-FFF2-40B4-BE49-F238E27FC236}">
                  <a16:creationId xmlns:a16="http://schemas.microsoft.com/office/drawing/2014/main" xmlns="" id="{CC225625-755B-41F7-B786-F34EB8A1FCC9}"/>
                </a:ext>
              </a:extLst>
            </p:cNvPr>
            <p:cNvSpPr>
              <a:spLocks/>
            </p:cNvSpPr>
            <p:nvPr/>
          </p:nvSpPr>
          <p:spPr bwMode="auto">
            <a:xfrm>
              <a:off x="13977938" y="889000"/>
              <a:ext cx="219075" cy="401638"/>
            </a:xfrm>
            <a:custGeom>
              <a:avLst/>
              <a:gdLst>
                <a:gd name="T0" fmla="*/ 20 w 23"/>
                <a:gd name="T1" fmla="*/ 0 h 42"/>
                <a:gd name="T2" fmla="*/ 0 w 23"/>
                <a:gd name="T3" fmla="*/ 28 h 42"/>
                <a:gd name="T4" fmla="*/ 0 w 23"/>
                <a:gd name="T5" fmla="*/ 28 h 42"/>
                <a:gd name="T6" fmla="*/ 18 w 23"/>
                <a:gd name="T7" fmla="*/ 42 h 42"/>
                <a:gd name="T8" fmla="*/ 20 w 23"/>
                <a:gd name="T9" fmla="*/ 0 h 42"/>
                <a:gd name="T10" fmla="*/ 20 w 23"/>
                <a:gd name="T11" fmla="*/ 0 h 42"/>
              </a:gdLst>
              <a:ahLst/>
              <a:cxnLst>
                <a:cxn ang="0">
                  <a:pos x="T0" y="T1"/>
                </a:cxn>
                <a:cxn ang="0">
                  <a:pos x="T2" y="T3"/>
                </a:cxn>
                <a:cxn ang="0">
                  <a:pos x="T4" y="T5"/>
                </a:cxn>
                <a:cxn ang="0">
                  <a:pos x="T6" y="T7"/>
                </a:cxn>
                <a:cxn ang="0">
                  <a:pos x="T8" y="T9"/>
                </a:cxn>
                <a:cxn ang="0">
                  <a:pos x="T10" y="T11"/>
                </a:cxn>
              </a:cxnLst>
              <a:rect l="0" t="0" r="r" b="b"/>
              <a:pathLst>
                <a:path w="23" h="42">
                  <a:moveTo>
                    <a:pt x="20" y="0"/>
                  </a:moveTo>
                  <a:cubicBezTo>
                    <a:pt x="0" y="28"/>
                    <a:pt x="0" y="28"/>
                    <a:pt x="0" y="28"/>
                  </a:cubicBezTo>
                  <a:cubicBezTo>
                    <a:pt x="0" y="28"/>
                    <a:pt x="0" y="28"/>
                    <a:pt x="0" y="28"/>
                  </a:cubicBezTo>
                  <a:cubicBezTo>
                    <a:pt x="6" y="33"/>
                    <a:pt x="12" y="37"/>
                    <a:pt x="18" y="42"/>
                  </a:cubicBezTo>
                  <a:cubicBezTo>
                    <a:pt x="22" y="26"/>
                    <a:pt x="23" y="12"/>
                    <a:pt x="20" y="0"/>
                  </a:cubicBezTo>
                  <a:cubicBezTo>
                    <a:pt x="20" y="0"/>
                    <a:pt x="20" y="0"/>
                    <a:pt x="20"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8" name="Freeform 71">
              <a:extLst>
                <a:ext uri="{FF2B5EF4-FFF2-40B4-BE49-F238E27FC236}">
                  <a16:creationId xmlns:a16="http://schemas.microsoft.com/office/drawing/2014/main" xmlns="" id="{9F3ECD87-404B-40D2-AC2B-2E6A51B0D9DA}"/>
                </a:ext>
              </a:extLst>
            </p:cNvPr>
            <p:cNvSpPr>
              <a:spLocks/>
            </p:cNvSpPr>
            <p:nvPr/>
          </p:nvSpPr>
          <p:spPr bwMode="auto">
            <a:xfrm>
              <a:off x="13241338" y="1644650"/>
              <a:ext cx="392112" cy="546100"/>
            </a:xfrm>
            <a:custGeom>
              <a:avLst/>
              <a:gdLst>
                <a:gd name="T0" fmla="*/ 41 w 41"/>
                <a:gd name="T1" fmla="*/ 0 h 57"/>
                <a:gd name="T2" fmla="*/ 15 w 41"/>
                <a:gd name="T3" fmla="*/ 25 h 57"/>
                <a:gd name="T4" fmla="*/ 0 w 41"/>
                <a:gd name="T5" fmla="*/ 57 h 57"/>
                <a:gd name="T6" fmla="*/ 26 w 41"/>
                <a:gd name="T7" fmla="*/ 33 h 57"/>
                <a:gd name="T8" fmla="*/ 41 w 41"/>
                <a:gd name="T9" fmla="*/ 0 h 57"/>
              </a:gdLst>
              <a:ahLst/>
              <a:cxnLst>
                <a:cxn ang="0">
                  <a:pos x="T0" y="T1"/>
                </a:cxn>
                <a:cxn ang="0">
                  <a:pos x="T2" y="T3"/>
                </a:cxn>
                <a:cxn ang="0">
                  <a:pos x="T4" y="T5"/>
                </a:cxn>
                <a:cxn ang="0">
                  <a:pos x="T6" y="T7"/>
                </a:cxn>
                <a:cxn ang="0">
                  <a:pos x="T8" y="T9"/>
                </a:cxn>
              </a:cxnLst>
              <a:rect l="0" t="0" r="r" b="b"/>
              <a:pathLst>
                <a:path w="41" h="57">
                  <a:moveTo>
                    <a:pt x="41" y="0"/>
                  </a:moveTo>
                  <a:cubicBezTo>
                    <a:pt x="34" y="3"/>
                    <a:pt x="24" y="13"/>
                    <a:pt x="15" y="25"/>
                  </a:cubicBezTo>
                  <a:cubicBezTo>
                    <a:pt x="6" y="38"/>
                    <a:pt x="1" y="50"/>
                    <a:pt x="0" y="57"/>
                  </a:cubicBezTo>
                  <a:cubicBezTo>
                    <a:pt x="7" y="54"/>
                    <a:pt x="17" y="45"/>
                    <a:pt x="26" y="33"/>
                  </a:cubicBezTo>
                  <a:cubicBezTo>
                    <a:pt x="35" y="20"/>
                    <a:pt x="40" y="8"/>
                    <a:pt x="41" y="0"/>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499" name="Freeform 72">
              <a:extLst>
                <a:ext uri="{FF2B5EF4-FFF2-40B4-BE49-F238E27FC236}">
                  <a16:creationId xmlns:a16="http://schemas.microsoft.com/office/drawing/2014/main" xmlns="" id="{BFFEA39D-0535-41BD-9B3B-97A243467680}"/>
                </a:ext>
              </a:extLst>
            </p:cNvPr>
            <p:cNvSpPr>
              <a:spLocks/>
            </p:cNvSpPr>
            <p:nvPr/>
          </p:nvSpPr>
          <p:spPr bwMode="auto">
            <a:xfrm>
              <a:off x="13241338" y="1644650"/>
              <a:ext cx="392112" cy="546100"/>
            </a:xfrm>
            <a:custGeom>
              <a:avLst/>
              <a:gdLst>
                <a:gd name="T0" fmla="*/ 41 w 41"/>
                <a:gd name="T1" fmla="*/ 0 h 57"/>
                <a:gd name="T2" fmla="*/ 0 w 41"/>
                <a:gd name="T3" fmla="*/ 57 h 57"/>
                <a:gd name="T4" fmla="*/ 0 w 41"/>
                <a:gd name="T5" fmla="*/ 57 h 57"/>
                <a:gd name="T6" fmla="*/ 26 w 41"/>
                <a:gd name="T7" fmla="*/ 33 h 57"/>
                <a:gd name="T8" fmla="*/ 41 w 41"/>
                <a:gd name="T9" fmla="*/ 0 h 57"/>
                <a:gd name="T10" fmla="*/ 41 w 41"/>
                <a:gd name="T11" fmla="*/ 0 h 57"/>
              </a:gdLst>
              <a:ahLst/>
              <a:cxnLst>
                <a:cxn ang="0">
                  <a:pos x="T0" y="T1"/>
                </a:cxn>
                <a:cxn ang="0">
                  <a:pos x="T2" y="T3"/>
                </a:cxn>
                <a:cxn ang="0">
                  <a:pos x="T4" y="T5"/>
                </a:cxn>
                <a:cxn ang="0">
                  <a:pos x="T6" y="T7"/>
                </a:cxn>
                <a:cxn ang="0">
                  <a:pos x="T8" y="T9"/>
                </a:cxn>
                <a:cxn ang="0">
                  <a:pos x="T10" y="T11"/>
                </a:cxn>
              </a:cxnLst>
              <a:rect l="0" t="0" r="r" b="b"/>
              <a:pathLst>
                <a:path w="41" h="57">
                  <a:moveTo>
                    <a:pt x="41" y="0"/>
                  </a:moveTo>
                  <a:cubicBezTo>
                    <a:pt x="0" y="57"/>
                    <a:pt x="0" y="57"/>
                    <a:pt x="0" y="57"/>
                  </a:cubicBezTo>
                  <a:cubicBezTo>
                    <a:pt x="0" y="57"/>
                    <a:pt x="0" y="57"/>
                    <a:pt x="0" y="57"/>
                  </a:cubicBezTo>
                  <a:cubicBezTo>
                    <a:pt x="7" y="54"/>
                    <a:pt x="17" y="45"/>
                    <a:pt x="26" y="33"/>
                  </a:cubicBezTo>
                  <a:cubicBezTo>
                    <a:pt x="35" y="20"/>
                    <a:pt x="40" y="8"/>
                    <a:pt x="41" y="0"/>
                  </a:cubicBezTo>
                  <a:cubicBezTo>
                    <a:pt x="41" y="0"/>
                    <a:pt x="41" y="0"/>
                    <a:pt x="41"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0" name="Freeform 73">
              <a:extLst>
                <a:ext uri="{FF2B5EF4-FFF2-40B4-BE49-F238E27FC236}">
                  <a16:creationId xmlns:a16="http://schemas.microsoft.com/office/drawing/2014/main" xmlns="" id="{2D1C1D2F-D317-4779-9C35-754A17F14972}"/>
                </a:ext>
              </a:extLst>
            </p:cNvPr>
            <p:cNvSpPr>
              <a:spLocks/>
            </p:cNvSpPr>
            <p:nvPr/>
          </p:nvSpPr>
          <p:spPr bwMode="auto">
            <a:xfrm>
              <a:off x="13614400" y="1223963"/>
              <a:ext cx="373062" cy="373063"/>
            </a:xfrm>
            <a:custGeom>
              <a:avLst/>
              <a:gdLst>
                <a:gd name="T0" fmla="*/ 9 w 39"/>
                <a:gd name="T1" fmla="*/ 34 h 39"/>
                <a:gd name="T2" fmla="*/ 5 w 39"/>
                <a:gd name="T3" fmla="*/ 10 h 39"/>
                <a:gd name="T4" fmla="*/ 29 w 39"/>
                <a:gd name="T5" fmla="*/ 6 h 39"/>
                <a:gd name="T6" fmla="*/ 33 w 39"/>
                <a:gd name="T7" fmla="*/ 30 h 39"/>
                <a:gd name="T8" fmla="*/ 9 w 39"/>
                <a:gd name="T9" fmla="*/ 34 h 39"/>
              </a:gdLst>
              <a:ahLst/>
              <a:cxnLst>
                <a:cxn ang="0">
                  <a:pos x="T0" y="T1"/>
                </a:cxn>
                <a:cxn ang="0">
                  <a:pos x="T2" y="T3"/>
                </a:cxn>
                <a:cxn ang="0">
                  <a:pos x="T4" y="T5"/>
                </a:cxn>
                <a:cxn ang="0">
                  <a:pos x="T6" y="T7"/>
                </a:cxn>
                <a:cxn ang="0">
                  <a:pos x="T8" y="T9"/>
                </a:cxn>
              </a:cxnLst>
              <a:rect l="0" t="0" r="r" b="b"/>
              <a:pathLst>
                <a:path w="39" h="39">
                  <a:moveTo>
                    <a:pt x="9" y="34"/>
                  </a:moveTo>
                  <a:cubicBezTo>
                    <a:pt x="2" y="28"/>
                    <a:pt x="0" y="18"/>
                    <a:pt x="5" y="10"/>
                  </a:cubicBezTo>
                  <a:cubicBezTo>
                    <a:pt x="11" y="2"/>
                    <a:pt x="22" y="0"/>
                    <a:pt x="29" y="6"/>
                  </a:cubicBezTo>
                  <a:cubicBezTo>
                    <a:pt x="37" y="11"/>
                    <a:pt x="39" y="22"/>
                    <a:pt x="33" y="30"/>
                  </a:cubicBezTo>
                  <a:cubicBezTo>
                    <a:pt x="28" y="37"/>
                    <a:pt x="17" y="39"/>
                    <a:pt x="9" y="34"/>
                  </a:cubicBezTo>
                  <a:close/>
                </a:path>
              </a:pathLst>
            </a:custGeom>
            <a:solidFill>
              <a:srgbClr val="DCE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1" name="Freeform 74">
              <a:extLst>
                <a:ext uri="{FF2B5EF4-FFF2-40B4-BE49-F238E27FC236}">
                  <a16:creationId xmlns:a16="http://schemas.microsoft.com/office/drawing/2014/main" xmlns="" id="{AE4B4751-6BE2-4DD9-8B9C-B619C3C0A77B}"/>
                </a:ext>
              </a:extLst>
            </p:cNvPr>
            <p:cNvSpPr>
              <a:spLocks/>
            </p:cNvSpPr>
            <p:nvPr/>
          </p:nvSpPr>
          <p:spPr bwMode="auto">
            <a:xfrm>
              <a:off x="13671550" y="1281113"/>
              <a:ext cx="258762" cy="258763"/>
            </a:xfrm>
            <a:custGeom>
              <a:avLst/>
              <a:gdLst>
                <a:gd name="T0" fmla="*/ 20 w 27"/>
                <a:gd name="T1" fmla="*/ 4 h 27"/>
                <a:gd name="T2" fmla="*/ 4 w 27"/>
                <a:gd name="T3" fmla="*/ 7 h 27"/>
                <a:gd name="T4" fmla="*/ 6 w 27"/>
                <a:gd name="T5" fmla="*/ 23 h 27"/>
                <a:gd name="T6" fmla="*/ 23 w 27"/>
                <a:gd name="T7" fmla="*/ 21 h 27"/>
                <a:gd name="T8" fmla="*/ 20 w 27"/>
                <a:gd name="T9" fmla="*/ 4 h 27"/>
              </a:gdLst>
              <a:ahLst/>
              <a:cxnLst>
                <a:cxn ang="0">
                  <a:pos x="T0" y="T1"/>
                </a:cxn>
                <a:cxn ang="0">
                  <a:pos x="T2" y="T3"/>
                </a:cxn>
                <a:cxn ang="0">
                  <a:pos x="T4" y="T5"/>
                </a:cxn>
                <a:cxn ang="0">
                  <a:pos x="T6" y="T7"/>
                </a:cxn>
                <a:cxn ang="0">
                  <a:pos x="T8" y="T9"/>
                </a:cxn>
              </a:cxnLst>
              <a:rect l="0" t="0" r="r" b="b"/>
              <a:pathLst>
                <a:path w="27" h="27">
                  <a:moveTo>
                    <a:pt x="20" y="4"/>
                  </a:moveTo>
                  <a:cubicBezTo>
                    <a:pt x="15" y="0"/>
                    <a:pt x="7" y="2"/>
                    <a:pt x="4" y="7"/>
                  </a:cubicBezTo>
                  <a:cubicBezTo>
                    <a:pt x="0" y="12"/>
                    <a:pt x="1" y="20"/>
                    <a:pt x="6" y="23"/>
                  </a:cubicBezTo>
                  <a:cubicBezTo>
                    <a:pt x="12" y="27"/>
                    <a:pt x="19" y="26"/>
                    <a:pt x="23" y="21"/>
                  </a:cubicBezTo>
                  <a:cubicBezTo>
                    <a:pt x="27" y="15"/>
                    <a:pt x="26" y="8"/>
                    <a:pt x="20" y="4"/>
                  </a:cubicBezTo>
                  <a:close/>
                </a:path>
              </a:pathLst>
            </a:custGeom>
            <a:solidFill>
              <a:srgbClr val="596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2" name="Freeform 75">
              <a:extLst>
                <a:ext uri="{FF2B5EF4-FFF2-40B4-BE49-F238E27FC236}">
                  <a16:creationId xmlns:a16="http://schemas.microsoft.com/office/drawing/2014/main" xmlns="" id="{399D88CA-B106-43ED-995F-9886BD56920B}"/>
                </a:ext>
              </a:extLst>
            </p:cNvPr>
            <p:cNvSpPr>
              <a:spLocks/>
            </p:cNvSpPr>
            <p:nvPr/>
          </p:nvSpPr>
          <p:spPr bwMode="auto">
            <a:xfrm>
              <a:off x="13700125" y="1281113"/>
              <a:ext cx="287337" cy="315913"/>
            </a:xfrm>
            <a:custGeom>
              <a:avLst/>
              <a:gdLst>
                <a:gd name="T0" fmla="*/ 20 w 30"/>
                <a:gd name="T1" fmla="*/ 0 h 33"/>
                <a:gd name="T2" fmla="*/ 20 w 30"/>
                <a:gd name="T3" fmla="*/ 0 h 33"/>
                <a:gd name="T4" fmla="*/ 17 w 30"/>
                <a:gd name="T5" fmla="*/ 4 h 33"/>
                <a:gd name="T6" fmla="*/ 17 w 30"/>
                <a:gd name="T7" fmla="*/ 4 h 33"/>
                <a:gd name="T8" fmla="*/ 20 w 30"/>
                <a:gd name="T9" fmla="*/ 21 h 33"/>
                <a:gd name="T10" fmla="*/ 3 w 30"/>
                <a:gd name="T11" fmla="*/ 23 h 33"/>
                <a:gd name="T12" fmla="*/ 3 w 30"/>
                <a:gd name="T13" fmla="*/ 23 h 33"/>
                <a:gd name="T14" fmla="*/ 0 w 30"/>
                <a:gd name="T15" fmla="*/ 28 h 33"/>
                <a:gd name="T16" fmla="*/ 0 w 30"/>
                <a:gd name="T17" fmla="*/ 28 h 33"/>
                <a:gd name="T18" fmla="*/ 24 w 30"/>
                <a:gd name="T19" fmla="*/ 24 h 33"/>
                <a:gd name="T20" fmla="*/ 20 w 30"/>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3">
                  <a:moveTo>
                    <a:pt x="20" y="0"/>
                  </a:moveTo>
                  <a:cubicBezTo>
                    <a:pt x="20" y="0"/>
                    <a:pt x="20" y="0"/>
                    <a:pt x="20" y="0"/>
                  </a:cubicBezTo>
                  <a:cubicBezTo>
                    <a:pt x="17" y="4"/>
                    <a:pt x="17" y="4"/>
                    <a:pt x="17" y="4"/>
                  </a:cubicBezTo>
                  <a:cubicBezTo>
                    <a:pt x="17" y="4"/>
                    <a:pt x="17" y="4"/>
                    <a:pt x="17" y="4"/>
                  </a:cubicBezTo>
                  <a:cubicBezTo>
                    <a:pt x="23" y="8"/>
                    <a:pt x="24" y="15"/>
                    <a:pt x="20" y="21"/>
                  </a:cubicBezTo>
                  <a:cubicBezTo>
                    <a:pt x="16" y="26"/>
                    <a:pt x="9" y="27"/>
                    <a:pt x="3" y="23"/>
                  </a:cubicBezTo>
                  <a:cubicBezTo>
                    <a:pt x="3" y="23"/>
                    <a:pt x="3" y="23"/>
                    <a:pt x="3" y="23"/>
                  </a:cubicBezTo>
                  <a:cubicBezTo>
                    <a:pt x="0" y="28"/>
                    <a:pt x="0" y="28"/>
                    <a:pt x="0" y="28"/>
                  </a:cubicBezTo>
                  <a:cubicBezTo>
                    <a:pt x="0" y="28"/>
                    <a:pt x="0" y="28"/>
                    <a:pt x="0" y="28"/>
                  </a:cubicBezTo>
                  <a:cubicBezTo>
                    <a:pt x="8" y="33"/>
                    <a:pt x="19" y="31"/>
                    <a:pt x="24" y="24"/>
                  </a:cubicBezTo>
                  <a:cubicBezTo>
                    <a:pt x="30" y="16"/>
                    <a:pt x="28" y="5"/>
                    <a:pt x="20" y="0"/>
                  </a:cubicBezTo>
                  <a:close/>
                </a:path>
              </a:pathLst>
            </a:custGeom>
            <a:solidFill>
              <a:srgbClr val="CDD5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3" name="Freeform 76">
              <a:extLst>
                <a:ext uri="{FF2B5EF4-FFF2-40B4-BE49-F238E27FC236}">
                  <a16:creationId xmlns:a16="http://schemas.microsoft.com/office/drawing/2014/main" xmlns="" id="{DD006AA9-F451-4984-9915-F406B7C7AB18}"/>
                </a:ext>
              </a:extLst>
            </p:cNvPr>
            <p:cNvSpPr>
              <a:spLocks/>
            </p:cNvSpPr>
            <p:nvPr/>
          </p:nvSpPr>
          <p:spPr bwMode="auto">
            <a:xfrm>
              <a:off x="13728700" y="1319213"/>
              <a:ext cx="201612" cy="220663"/>
            </a:xfrm>
            <a:custGeom>
              <a:avLst/>
              <a:gdLst>
                <a:gd name="T0" fmla="*/ 17 w 21"/>
                <a:gd name="T1" fmla="*/ 17 h 23"/>
                <a:gd name="T2" fmla="*/ 14 w 21"/>
                <a:gd name="T3" fmla="*/ 0 h 23"/>
                <a:gd name="T4" fmla="*/ 14 w 21"/>
                <a:gd name="T5" fmla="*/ 0 h 23"/>
                <a:gd name="T6" fmla="*/ 0 w 21"/>
                <a:gd name="T7" fmla="*/ 19 h 23"/>
                <a:gd name="T8" fmla="*/ 0 w 21"/>
                <a:gd name="T9" fmla="*/ 19 h 23"/>
                <a:gd name="T10" fmla="*/ 17 w 21"/>
                <a:gd name="T11" fmla="*/ 17 h 23"/>
              </a:gdLst>
              <a:ahLst/>
              <a:cxnLst>
                <a:cxn ang="0">
                  <a:pos x="T0" y="T1"/>
                </a:cxn>
                <a:cxn ang="0">
                  <a:pos x="T2" y="T3"/>
                </a:cxn>
                <a:cxn ang="0">
                  <a:pos x="T4" y="T5"/>
                </a:cxn>
                <a:cxn ang="0">
                  <a:pos x="T6" y="T7"/>
                </a:cxn>
                <a:cxn ang="0">
                  <a:pos x="T8" y="T9"/>
                </a:cxn>
                <a:cxn ang="0">
                  <a:pos x="T10" y="T11"/>
                </a:cxn>
              </a:cxnLst>
              <a:rect l="0" t="0" r="r" b="b"/>
              <a:pathLst>
                <a:path w="21" h="23">
                  <a:moveTo>
                    <a:pt x="17" y="17"/>
                  </a:moveTo>
                  <a:cubicBezTo>
                    <a:pt x="21" y="11"/>
                    <a:pt x="20" y="4"/>
                    <a:pt x="14" y="0"/>
                  </a:cubicBezTo>
                  <a:cubicBezTo>
                    <a:pt x="14" y="0"/>
                    <a:pt x="14" y="0"/>
                    <a:pt x="14" y="0"/>
                  </a:cubicBezTo>
                  <a:cubicBezTo>
                    <a:pt x="0" y="19"/>
                    <a:pt x="0" y="19"/>
                    <a:pt x="0" y="19"/>
                  </a:cubicBezTo>
                  <a:cubicBezTo>
                    <a:pt x="0" y="19"/>
                    <a:pt x="0" y="19"/>
                    <a:pt x="0" y="19"/>
                  </a:cubicBezTo>
                  <a:cubicBezTo>
                    <a:pt x="6" y="23"/>
                    <a:pt x="13" y="22"/>
                    <a:pt x="17" y="17"/>
                  </a:cubicBezTo>
                  <a:close/>
                </a:path>
              </a:pathLst>
            </a:custGeom>
            <a:solidFill>
              <a:srgbClr val="474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4" name="Freeform 77">
              <a:extLst>
                <a:ext uri="{FF2B5EF4-FFF2-40B4-BE49-F238E27FC236}">
                  <a16:creationId xmlns:a16="http://schemas.microsoft.com/office/drawing/2014/main" xmlns="" id="{CBFC9B62-DEF9-4C46-8461-2B2EAD568965}"/>
                </a:ext>
              </a:extLst>
            </p:cNvPr>
            <p:cNvSpPr>
              <a:spLocks/>
            </p:cNvSpPr>
            <p:nvPr/>
          </p:nvSpPr>
          <p:spPr bwMode="auto">
            <a:xfrm>
              <a:off x="12045950" y="1100138"/>
              <a:ext cx="277812" cy="287338"/>
            </a:xfrm>
            <a:custGeom>
              <a:avLst/>
              <a:gdLst>
                <a:gd name="T0" fmla="*/ 91 w 175"/>
                <a:gd name="T1" fmla="*/ 0 h 181"/>
                <a:gd name="T2" fmla="*/ 79 w 175"/>
                <a:gd name="T3" fmla="*/ 78 h 181"/>
                <a:gd name="T4" fmla="*/ 0 w 175"/>
                <a:gd name="T5" fmla="*/ 90 h 181"/>
                <a:gd name="T6" fmla="*/ 79 w 175"/>
                <a:gd name="T7" fmla="*/ 102 h 181"/>
                <a:gd name="T8" fmla="*/ 91 w 175"/>
                <a:gd name="T9" fmla="*/ 181 h 181"/>
                <a:gd name="T10" fmla="*/ 103 w 175"/>
                <a:gd name="T11" fmla="*/ 102 h 181"/>
                <a:gd name="T12" fmla="*/ 175 w 175"/>
                <a:gd name="T13" fmla="*/ 90 h 181"/>
                <a:gd name="T14" fmla="*/ 103 w 175"/>
                <a:gd name="T15" fmla="*/ 78 h 181"/>
                <a:gd name="T16" fmla="*/ 91 w 175"/>
                <a:gd name="T17"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1">
                  <a:moveTo>
                    <a:pt x="91" y="0"/>
                  </a:moveTo>
                  <a:lnTo>
                    <a:pt x="79" y="78"/>
                  </a:lnTo>
                  <a:lnTo>
                    <a:pt x="0" y="90"/>
                  </a:lnTo>
                  <a:lnTo>
                    <a:pt x="79" y="102"/>
                  </a:lnTo>
                  <a:lnTo>
                    <a:pt x="91" y="181"/>
                  </a:lnTo>
                  <a:lnTo>
                    <a:pt x="103" y="102"/>
                  </a:lnTo>
                  <a:lnTo>
                    <a:pt x="175" y="90"/>
                  </a:lnTo>
                  <a:lnTo>
                    <a:pt x="103" y="78"/>
                  </a:lnTo>
                  <a:lnTo>
                    <a:pt x="91"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5" name="Freeform 78">
              <a:extLst>
                <a:ext uri="{FF2B5EF4-FFF2-40B4-BE49-F238E27FC236}">
                  <a16:creationId xmlns:a16="http://schemas.microsoft.com/office/drawing/2014/main" xmlns="" id="{1EFF0506-C6F2-4002-8356-4FD34692D9FA}"/>
                </a:ext>
              </a:extLst>
            </p:cNvPr>
            <p:cNvSpPr>
              <a:spLocks/>
            </p:cNvSpPr>
            <p:nvPr/>
          </p:nvSpPr>
          <p:spPr bwMode="auto">
            <a:xfrm>
              <a:off x="9637713" y="1941513"/>
              <a:ext cx="276225" cy="277813"/>
            </a:xfrm>
            <a:custGeom>
              <a:avLst/>
              <a:gdLst>
                <a:gd name="T0" fmla="*/ 84 w 174"/>
                <a:gd name="T1" fmla="*/ 0 h 175"/>
                <a:gd name="T2" fmla="*/ 72 w 174"/>
                <a:gd name="T3" fmla="*/ 78 h 175"/>
                <a:gd name="T4" fmla="*/ 0 w 174"/>
                <a:gd name="T5" fmla="*/ 90 h 175"/>
                <a:gd name="T6" fmla="*/ 72 w 174"/>
                <a:gd name="T7" fmla="*/ 102 h 175"/>
                <a:gd name="T8" fmla="*/ 84 w 174"/>
                <a:gd name="T9" fmla="*/ 175 h 175"/>
                <a:gd name="T10" fmla="*/ 96 w 174"/>
                <a:gd name="T11" fmla="*/ 102 h 175"/>
                <a:gd name="T12" fmla="*/ 174 w 174"/>
                <a:gd name="T13" fmla="*/ 90 h 175"/>
                <a:gd name="T14" fmla="*/ 96 w 174"/>
                <a:gd name="T15" fmla="*/ 78 h 175"/>
                <a:gd name="T16" fmla="*/ 84 w 174"/>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5">
                  <a:moveTo>
                    <a:pt x="84" y="0"/>
                  </a:moveTo>
                  <a:lnTo>
                    <a:pt x="72" y="78"/>
                  </a:lnTo>
                  <a:lnTo>
                    <a:pt x="0" y="90"/>
                  </a:lnTo>
                  <a:lnTo>
                    <a:pt x="72" y="102"/>
                  </a:lnTo>
                  <a:lnTo>
                    <a:pt x="84" y="175"/>
                  </a:lnTo>
                  <a:lnTo>
                    <a:pt x="96" y="102"/>
                  </a:lnTo>
                  <a:lnTo>
                    <a:pt x="174" y="90"/>
                  </a:lnTo>
                  <a:lnTo>
                    <a:pt x="96" y="78"/>
                  </a:lnTo>
                  <a:lnTo>
                    <a:pt x="8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6" name="Freeform 79">
              <a:extLst>
                <a:ext uri="{FF2B5EF4-FFF2-40B4-BE49-F238E27FC236}">
                  <a16:creationId xmlns:a16="http://schemas.microsoft.com/office/drawing/2014/main" xmlns="" id="{4F052355-1CB9-4168-856A-6130188BC9F0}"/>
                </a:ext>
              </a:extLst>
            </p:cNvPr>
            <p:cNvSpPr>
              <a:spLocks/>
            </p:cNvSpPr>
            <p:nvPr/>
          </p:nvSpPr>
          <p:spPr bwMode="auto">
            <a:xfrm>
              <a:off x="12639675" y="1119188"/>
              <a:ext cx="142875" cy="142875"/>
            </a:xfrm>
            <a:custGeom>
              <a:avLst/>
              <a:gdLst>
                <a:gd name="T0" fmla="*/ 48 w 90"/>
                <a:gd name="T1" fmla="*/ 0 h 90"/>
                <a:gd name="T2" fmla="*/ 36 w 90"/>
                <a:gd name="T3" fmla="*/ 36 h 90"/>
                <a:gd name="T4" fmla="*/ 0 w 90"/>
                <a:gd name="T5" fmla="*/ 42 h 90"/>
                <a:gd name="T6" fmla="*/ 36 w 90"/>
                <a:gd name="T7" fmla="*/ 48 h 90"/>
                <a:gd name="T8" fmla="*/ 48 w 90"/>
                <a:gd name="T9" fmla="*/ 90 h 90"/>
                <a:gd name="T10" fmla="*/ 54 w 90"/>
                <a:gd name="T11" fmla="*/ 48 h 90"/>
                <a:gd name="T12" fmla="*/ 90 w 90"/>
                <a:gd name="T13" fmla="*/ 42 h 90"/>
                <a:gd name="T14" fmla="*/ 54 w 90"/>
                <a:gd name="T15" fmla="*/ 36 h 90"/>
                <a:gd name="T16" fmla="*/ 48 w 90"/>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48" y="0"/>
                  </a:moveTo>
                  <a:lnTo>
                    <a:pt x="36" y="36"/>
                  </a:lnTo>
                  <a:lnTo>
                    <a:pt x="0" y="42"/>
                  </a:lnTo>
                  <a:lnTo>
                    <a:pt x="36" y="48"/>
                  </a:lnTo>
                  <a:lnTo>
                    <a:pt x="48" y="90"/>
                  </a:lnTo>
                  <a:lnTo>
                    <a:pt x="54" y="48"/>
                  </a:lnTo>
                  <a:lnTo>
                    <a:pt x="90" y="42"/>
                  </a:lnTo>
                  <a:lnTo>
                    <a:pt x="54" y="36"/>
                  </a:lnTo>
                  <a:lnTo>
                    <a:pt x="48"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7" name="Freeform 80">
              <a:extLst>
                <a:ext uri="{FF2B5EF4-FFF2-40B4-BE49-F238E27FC236}">
                  <a16:creationId xmlns:a16="http://schemas.microsoft.com/office/drawing/2014/main" xmlns="" id="{E3F5E495-5823-49E5-A35A-1F7553E9FE68}"/>
                </a:ext>
              </a:extLst>
            </p:cNvPr>
            <p:cNvSpPr>
              <a:spLocks/>
            </p:cNvSpPr>
            <p:nvPr/>
          </p:nvSpPr>
          <p:spPr bwMode="auto">
            <a:xfrm>
              <a:off x="13776325" y="2982913"/>
              <a:ext cx="277812" cy="277813"/>
            </a:xfrm>
            <a:custGeom>
              <a:avLst/>
              <a:gdLst>
                <a:gd name="T0" fmla="*/ 91 w 175"/>
                <a:gd name="T1" fmla="*/ 0 h 175"/>
                <a:gd name="T2" fmla="*/ 73 w 175"/>
                <a:gd name="T3" fmla="*/ 73 h 175"/>
                <a:gd name="T4" fmla="*/ 0 w 175"/>
                <a:gd name="T5" fmla="*/ 85 h 175"/>
                <a:gd name="T6" fmla="*/ 73 w 175"/>
                <a:gd name="T7" fmla="*/ 97 h 175"/>
                <a:gd name="T8" fmla="*/ 91 w 175"/>
                <a:gd name="T9" fmla="*/ 175 h 175"/>
                <a:gd name="T10" fmla="*/ 103 w 175"/>
                <a:gd name="T11" fmla="*/ 97 h 175"/>
                <a:gd name="T12" fmla="*/ 175 w 175"/>
                <a:gd name="T13" fmla="*/ 85 h 175"/>
                <a:gd name="T14" fmla="*/ 103 w 175"/>
                <a:gd name="T15" fmla="*/ 73 h 175"/>
                <a:gd name="T16" fmla="*/ 91 w 175"/>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75">
                  <a:moveTo>
                    <a:pt x="91" y="0"/>
                  </a:moveTo>
                  <a:lnTo>
                    <a:pt x="73" y="73"/>
                  </a:lnTo>
                  <a:lnTo>
                    <a:pt x="0" y="85"/>
                  </a:lnTo>
                  <a:lnTo>
                    <a:pt x="73" y="97"/>
                  </a:lnTo>
                  <a:lnTo>
                    <a:pt x="91" y="175"/>
                  </a:lnTo>
                  <a:lnTo>
                    <a:pt x="103" y="97"/>
                  </a:lnTo>
                  <a:lnTo>
                    <a:pt x="175" y="85"/>
                  </a:lnTo>
                  <a:lnTo>
                    <a:pt x="103" y="73"/>
                  </a:lnTo>
                  <a:lnTo>
                    <a:pt x="91"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8" name="Freeform 81">
              <a:extLst>
                <a:ext uri="{FF2B5EF4-FFF2-40B4-BE49-F238E27FC236}">
                  <a16:creationId xmlns:a16="http://schemas.microsoft.com/office/drawing/2014/main" xmlns="" id="{19A1FA50-E24A-4DA5-8606-CC09EFF553F2}"/>
                </a:ext>
              </a:extLst>
            </p:cNvPr>
            <p:cNvSpPr>
              <a:spLocks/>
            </p:cNvSpPr>
            <p:nvPr/>
          </p:nvSpPr>
          <p:spPr bwMode="auto">
            <a:xfrm>
              <a:off x="13174663" y="3729038"/>
              <a:ext cx="142875" cy="144463"/>
            </a:xfrm>
            <a:custGeom>
              <a:avLst/>
              <a:gdLst>
                <a:gd name="T0" fmla="*/ 42 w 90"/>
                <a:gd name="T1" fmla="*/ 0 h 91"/>
                <a:gd name="T2" fmla="*/ 36 w 90"/>
                <a:gd name="T3" fmla="*/ 36 h 91"/>
                <a:gd name="T4" fmla="*/ 0 w 90"/>
                <a:gd name="T5" fmla="*/ 42 h 91"/>
                <a:gd name="T6" fmla="*/ 36 w 90"/>
                <a:gd name="T7" fmla="*/ 48 h 91"/>
                <a:gd name="T8" fmla="*/ 42 w 90"/>
                <a:gd name="T9" fmla="*/ 91 h 91"/>
                <a:gd name="T10" fmla="*/ 48 w 90"/>
                <a:gd name="T11" fmla="*/ 48 h 91"/>
                <a:gd name="T12" fmla="*/ 90 w 90"/>
                <a:gd name="T13" fmla="*/ 42 h 91"/>
                <a:gd name="T14" fmla="*/ 48 w 90"/>
                <a:gd name="T15" fmla="*/ 36 h 91"/>
                <a:gd name="T16" fmla="*/ 42 w 90"/>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1">
                  <a:moveTo>
                    <a:pt x="42" y="0"/>
                  </a:moveTo>
                  <a:lnTo>
                    <a:pt x="36" y="36"/>
                  </a:lnTo>
                  <a:lnTo>
                    <a:pt x="0" y="42"/>
                  </a:lnTo>
                  <a:lnTo>
                    <a:pt x="36" y="48"/>
                  </a:lnTo>
                  <a:lnTo>
                    <a:pt x="42" y="91"/>
                  </a:lnTo>
                  <a:lnTo>
                    <a:pt x="48" y="48"/>
                  </a:lnTo>
                  <a:lnTo>
                    <a:pt x="90" y="42"/>
                  </a:lnTo>
                  <a:lnTo>
                    <a:pt x="48" y="36"/>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09" name="Freeform 82">
              <a:extLst>
                <a:ext uri="{FF2B5EF4-FFF2-40B4-BE49-F238E27FC236}">
                  <a16:creationId xmlns:a16="http://schemas.microsoft.com/office/drawing/2014/main" xmlns="" id="{3FB322A3-3056-4139-AE79-E302BC3AB3CE}"/>
                </a:ext>
              </a:extLst>
            </p:cNvPr>
            <p:cNvSpPr>
              <a:spLocks/>
            </p:cNvSpPr>
            <p:nvPr/>
          </p:nvSpPr>
          <p:spPr bwMode="auto">
            <a:xfrm>
              <a:off x="9283700" y="2840038"/>
              <a:ext cx="142875" cy="142875"/>
            </a:xfrm>
            <a:custGeom>
              <a:avLst/>
              <a:gdLst>
                <a:gd name="T0" fmla="*/ 48 w 90"/>
                <a:gd name="T1" fmla="*/ 0 h 90"/>
                <a:gd name="T2" fmla="*/ 42 w 90"/>
                <a:gd name="T3" fmla="*/ 42 h 90"/>
                <a:gd name="T4" fmla="*/ 0 w 90"/>
                <a:gd name="T5" fmla="*/ 48 h 90"/>
                <a:gd name="T6" fmla="*/ 42 w 90"/>
                <a:gd name="T7" fmla="*/ 54 h 90"/>
                <a:gd name="T8" fmla="*/ 48 w 90"/>
                <a:gd name="T9" fmla="*/ 90 h 90"/>
                <a:gd name="T10" fmla="*/ 54 w 90"/>
                <a:gd name="T11" fmla="*/ 54 h 90"/>
                <a:gd name="T12" fmla="*/ 90 w 90"/>
                <a:gd name="T13" fmla="*/ 48 h 90"/>
                <a:gd name="T14" fmla="*/ 54 w 90"/>
                <a:gd name="T15" fmla="*/ 42 h 90"/>
                <a:gd name="T16" fmla="*/ 48 w 90"/>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48" y="0"/>
                  </a:moveTo>
                  <a:lnTo>
                    <a:pt x="42" y="42"/>
                  </a:lnTo>
                  <a:lnTo>
                    <a:pt x="0" y="48"/>
                  </a:lnTo>
                  <a:lnTo>
                    <a:pt x="42" y="54"/>
                  </a:lnTo>
                  <a:lnTo>
                    <a:pt x="48" y="90"/>
                  </a:lnTo>
                  <a:lnTo>
                    <a:pt x="54" y="54"/>
                  </a:lnTo>
                  <a:lnTo>
                    <a:pt x="90" y="48"/>
                  </a:lnTo>
                  <a:lnTo>
                    <a:pt x="54" y="42"/>
                  </a:lnTo>
                  <a:lnTo>
                    <a:pt x="48"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10" name="Freeform 83">
              <a:extLst>
                <a:ext uri="{FF2B5EF4-FFF2-40B4-BE49-F238E27FC236}">
                  <a16:creationId xmlns:a16="http://schemas.microsoft.com/office/drawing/2014/main" xmlns="" id="{ACC550FD-A809-4C8C-BEEF-31D30A8C8EB2}"/>
                </a:ext>
              </a:extLst>
            </p:cNvPr>
            <p:cNvSpPr>
              <a:spLocks/>
            </p:cNvSpPr>
            <p:nvPr/>
          </p:nvSpPr>
          <p:spPr bwMode="auto">
            <a:xfrm>
              <a:off x="13395325" y="4637088"/>
              <a:ext cx="285750" cy="277813"/>
            </a:xfrm>
            <a:custGeom>
              <a:avLst/>
              <a:gdLst>
                <a:gd name="T0" fmla="*/ 90 w 180"/>
                <a:gd name="T1" fmla="*/ 0 h 175"/>
                <a:gd name="T2" fmla="*/ 78 w 180"/>
                <a:gd name="T3" fmla="*/ 79 h 175"/>
                <a:gd name="T4" fmla="*/ 0 w 180"/>
                <a:gd name="T5" fmla="*/ 91 h 175"/>
                <a:gd name="T6" fmla="*/ 78 w 180"/>
                <a:gd name="T7" fmla="*/ 103 h 175"/>
                <a:gd name="T8" fmla="*/ 90 w 180"/>
                <a:gd name="T9" fmla="*/ 175 h 175"/>
                <a:gd name="T10" fmla="*/ 102 w 180"/>
                <a:gd name="T11" fmla="*/ 103 h 175"/>
                <a:gd name="T12" fmla="*/ 180 w 180"/>
                <a:gd name="T13" fmla="*/ 91 h 175"/>
                <a:gd name="T14" fmla="*/ 102 w 180"/>
                <a:gd name="T15" fmla="*/ 79 h 175"/>
                <a:gd name="T16" fmla="*/ 90 w 180"/>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175">
                  <a:moveTo>
                    <a:pt x="90" y="0"/>
                  </a:moveTo>
                  <a:lnTo>
                    <a:pt x="78" y="79"/>
                  </a:lnTo>
                  <a:lnTo>
                    <a:pt x="0" y="91"/>
                  </a:lnTo>
                  <a:lnTo>
                    <a:pt x="78" y="103"/>
                  </a:lnTo>
                  <a:lnTo>
                    <a:pt x="90" y="175"/>
                  </a:lnTo>
                  <a:lnTo>
                    <a:pt x="102" y="103"/>
                  </a:lnTo>
                  <a:lnTo>
                    <a:pt x="180" y="91"/>
                  </a:lnTo>
                  <a:lnTo>
                    <a:pt x="102" y="79"/>
                  </a:lnTo>
                  <a:lnTo>
                    <a:pt x="9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11" name="Freeform 84">
              <a:extLst>
                <a:ext uri="{FF2B5EF4-FFF2-40B4-BE49-F238E27FC236}">
                  <a16:creationId xmlns:a16="http://schemas.microsoft.com/office/drawing/2014/main" xmlns="" id="{654CC44D-C360-4617-BF2E-75E707CBF668}"/>
                </a:ext>
              </a:extLst>
            </p:cNvPr>
            <p:cNvSpPr>
              <a:spLocks/>
            </p:cNvSpPr>
            <p:nvPr/>
          </p:nvSpPr>
          <p:spPr bwMode="auto">
            <a:xfrm>
              <a:off x="10125075" y="755650"/>
              <a:ext cx="276225" cy="277813"/>
            </a:xfrm>
            <a:custGeom>
              <a:avLst/>
              <a:gdLst>
                <a:gd name="T0" fmla="*/ 84 w 174"/>
                <a:gd name="T1" fmla="*/ 0 h 175"/>
                <a:gd name="T2" fmla="*/ 72 w 174"/>
                <a:gd name="T3" fmla="*/ 72 h 175"/>
                <a:gd name="T4" fmla="*/ 0 w 174"/>
                <a:gd name="T5" fmla="*/ 90 h 175"/>
                <a:gd name="T6" fmla="*/ 72 w 174"/>
                <a:gd name="T7" fmla="*/ 102 h 175"/>
                <a:gd name="T8" fmla="*/ 84 w 174"/>
                <a:gd name="T9" fmla="*/ 175 h 175"/>
                <a:gd name="T10" fmla="*/ 96 w 174"/>
                <a:gd name="T11" fmla="*/ 102 h 175"/>
                <a:gd name="T12" fmla="*/ 174 w 174"/>
                <a:gd name="T13" fmla="*/ 90 h 175"/>
                <a:gd name="T14" fmla="*/ 96 w 174"/>
                <a:gd name="T15" fmla="*/ 72 h 175"/>
                <a:gd name="T16" fmla="*/ 84 w 174"/>
                <a:gd name="T1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5">
                  <a:moveTo>
                    <a:pt x="84" y="0"/>
                  </a:moveTo>
                  <a:lnTo>
                    <a:pt x="72" y="72"/>
                  </a:lnTo>
                  <a:lnTo>
                    <a:pt x="0" y="90"/>
                  </a:lnTo>
                  <a:lnTo>
                    <a:pt x="72" y="102"/>
                  </a:lnTo>
                  <a:lnTo>
                    <a:pt x="84" y="175"/>
                  </a:lnTo>
                  <a:lnTo>
                    <a:pt x="96" y="102"/>
                  </a:lnTo>
                  <a:lnTo>
                    <a:pt x="174" y="90"/>
                  </a:lnTo>
                  <a:lnTo>
                    <a:pt x="96" y="72"/>
                  </a:lnTo>
                  <a:lnTo>
                    <a:pt x="8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sp>
          <p:nvSpPr>
            <p:cNvPr id="512" name="Freeform 85">
              <a:extLst>
                <a:ext uri="{FF2B5EF4-FFF2-40B4-BE49-F238E27FC236}">
                  <a16:creationId xmlns:a16="http://schemas.microsoft.com/office/drawing/2014/main" xmlns="" id="{D7E68710-D303-47DA-89D8-9E7264B6CFB5}"/>
                </a:ext>
              </a:extLst>
            </p:cNvPr>
            <p:cNvSpPr>
              <a:spLocks/>
            </p:cNvSpPr>
            <p:nvPr/>
          </p:nvSpPr>
          <p:spPr bwMode="auto">
            <a:xfrm>
              <a:off x="10736263" y="1300163"/>
              <a:ext cx="144462" cy="144463"/>
            </a:xfrm>
            <a:custGeom>
              <a:avLst/>
              <a:gdLst>
                <a:gd name="T0" fmla="*/ 42 w 91"/>
                <a:gd name="T1" fmla="*/ 0 h 91"/>
                <a:gd name="T2" fmla="*/ 36 w 91"/>
                <a:gd name="T3" fmla="*/ 37 h 91"/>
                <a:gd name="T4" fmla="*/ 0 w 91"/>
                <a:gd name="T5" fmla="*/ 49 h 91"/>
                <a:gd name="T6" fmla="*/ 36 w 91"/>
                <a:gd name="T7" fmla="*/ 55 h 91"/>
                <a:gd name="T8" fmla="*/ 42 w 91"/>
                <a:gd name="T9" fmla="*/ 91 h 91"/>
                <a:gd name="T10" fmla="*/ 48 w 91"/>
                <a:gd name="T11" fmla="*/ 55 h 91"/>
                <a:gd name="T12" fmla="*/ 91 w 91"/>
                <a:gd name="T13" fmla="*/ 49 h 91"/>
                <a:gd name="T14" fmla="*/ 48 w 91"/>
                <a:gd name="T15" fmla="*/ 37 h 91"/>
                <a:gd name="T16" fmla="*/ 42 w 91"/>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42" y="0"/>
                  </a:moveTo>
                  <a:lnTo>
                    <a:pt x="36" y="37"/>
                  </a:lnTo>
                  <a:lnTo>
                    <a:pt x="0" y="49"/>
                  </a:lnTo>
                  <a:lnTo>
                    <a:pt x="36" y="55"/>
                  </a:lnTo>
                  <a:lnTo>
                    <a:pt x="42" y="91"/>
                  </a:lnTo>
                  <a:lnTo>
                    <a:pt x="48" y="55"/>
                  </a:lnTo>
                  <a:lnTo>
                    <a:pt x="91" y="49"/>
                  </a:lnTo>
                  <a:lnTo>
                    <a:pt x="48" y="37"/>
                  </a:lnTo>
                  <a:lnTo>
                    <a:pt x="42" y="0"/>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377"/>
              <a:endParaRPr lang="zh-CN" altLang="en-US">
                <a:solidFill>
                  <a:schemeClr val="bg1"/>
                </a:solidFill>
                <a:latin typeface="Impact"/>
                <a:ea typeface="微软雅黑"/>
              </a:endParaRPr>
            </a:p>
          </p:txBody>
        </p:sp>
      </p:grpSp>
    </p:spTree>
    <p:extLst>
      <p:ext uri="{BB962C8B-B14F-4D97-AF65-F5344CB8AC3E}">
        <p14:creationId xmlns:p14="http://schemas.microsoft.com/office/powerpoint/2010/main" val="22073724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18"/>
                                        </p:tgtEl>
                                        <p:attrNameLst>
                                          <p:attrName>style.visibility</p:attrName>
                                        </p:attrNameLst>
                                      </p:cBhvr>
                                      <p:to>
                                        <p:strVal val="visible"/>
                                      </p:to>
                                    </p:set>
                                    <p:animEffect transition="in" filter="fade">
                                      <p:cBhvr>
                                        <p:cTn id="43" dur="1000"/>
                                        <p:tgtEl>
                                          <p:spTgt spid="418"/>
                                        </p:tgtEl>
                                      </p:cBhvr>
                                    </p:animEffect>
                                    <p:anim calcmode="lin" valueType="num">
                                      <p:cBhvr>
                                        <p:cTn id="44" dur="1000" fill="hold"/>
                                        <p:tgtEl>
                                          <p:spTgt spid="418"/>
                                        </p:tgtEl>
                                        <p:attrNameLst>
                                          <p:attrName>ppt_x</p:attrName>
                                        </p:attrNameLst>
                                      </p:cBhvr>
                                      <p:tavLst>
                                        <p:tav tm="0">
                                          <p:val>
                                            <p:strVal val="#ppt_x"/>
                                          </p:val>
                                        </p:tav>
                                        <p:tav tm="100000">
                                          <p:val>
                                            <p:strVal val="#ppt_x"/>
                                          </p:val>
                                        </p:tav>
                                      </p:tavLst>
                                    </p:anim>
                                    <p:anim calcmode="lin" valueType="num">
                                      <p:cBhvr>
                                        <p:cTn id="45" dur="1000" fill="hold"/>
                                        <p:tgtEl>
                                          <p:spTgt spid="4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19"/>
                                        </p:tgtEl>
                                        <p:attrNameLst>
                                          <p:attrName>style.visibility</p:attrName>
                                        </p:attrNameLst>
                                      </p:cBhvr>
                                      <p:to>
                                        <p:strVal val="visible"/>
                                      </p:to>
                                    </p:set>
                                    <p:animEffect transition="in" filter="fade">
                                      <p:cBhvr>
                                        <p:cTn id="48" dur="1000"/>
                                        <p:tgtEl>
                                          <p:spTgt spid="419"/>
                                        </p:tgtEl>
                                      </p:cBhvr>
                                    </p:animEffect>
                                    <p:anim calcmode="lin" valueType="num">
                                      <p:cBhvr>
                                        <p:cTn id="49" dur="1000" fill="hold"/>
                                        <p:tgtEl>
                                          <p:spTgt spid="419"/>
                                        </p:tgtEl>
                                        <p:attrNameLst>
                                          <p:attrName>ppt_x</p:attrName>
                                        </p:attrNameLst>
                                      </p:cBhvr>
                                      <p:tavLst>
                                        <p:tav tm="0">
                                          <p:val>
                                            <p:strVal val="#ppt_x"/>
                                          </p:val>
                                        </p:tav>
                                        <p:tav tm="100000">
                                          <p:val>
                                            <p:strVal val="#ppt_x"/>
                                          </p:val>
                                        </p:tav>
                                      </p:tavLst>
                                    </p:anim>
                                    <p:anim calcmode="lin" valueType="num">
                                      <p:cBhvr>
                                        <p:cTn id="50" dur="1000" fill="hold"/>
                                        <p:tgtEl>
                                          <p:spTgt spid="4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20"/>
                                        </p:tgtEl>
                                        <p:attrNameLst>
                                          <p:attrName>style.visibility</p:attrName>
                                        </p:attrNameLst>
                                      </p:cBhvr>
                                      <p:to>
                                        <p:strVal val="visible"/>
                                      </p:to>
                                    </p:set>
                                    <p:animEffect transition="in" filter="fade">
                                      <p:cBhvr>
                                        <p:cTn id="53" dur="1000"/>
                                        <p:tgtEl>
                                          <p:spTgt spid="420"/>
                                        </p:tgtEl>
                                      </p:cBhvr>
                                    </p:animEffect>
                                    <p:anim calcmode="lin" valueType="num">
                                      <p:cBhvr>
                                        <p:cTn id="54" dur="1000" fill="hold"/>
                                        <p:tgtEl>
                                          <p:spTgt spid="420"/>
                                        </p:tgtEl>
                                        <p:attrNameLst>
                                          <p:attrName>ppt_x</p:attrName>
                                        </p:attrNameLst>
                                      </p:cBhvr>
                                      <p:tavLst>
                                        <p:tav tm="0">
                                          <p:val>
                                            <p:strVal val="#ppt_x"/>
                                          </p:val>
                                        </p:tav>
                                        <p:tav tm="100000">
                                          <p:val>
                                            <p:strVal val="#ppt_x"/>
                                          </p:val>
                                        </p:tav>
                                      </p:tavLst>
                                    </p:anim>
                                    <p:anim calcmode="lin" valueType="num">
                                      <p:cBhvr>
                                        <p:cTn id="55" dur="1000" fill="hold"/>
                                        <p:tgtEl>
                                          <p:spTgt spid="4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1"/>
                                        </p:tgtEl>
                                        <p:attrNameLst>
                                          <p:attrName>style.visibility</p:attrName>
                                        </p:attrNameLst>
                                      </p:cBhvr>
                                      <p:to>
                                        <p:strVal val="visible"/>
                                      </p:to>
                                    </p:set>
                                    <p:animEffect transition="in" filter="fade">
                                      <p:cBhvr>
                                        <p:cTn id="58" dur="1000"/>
                                        <p:tgtEl>
                                          <p:spTgt spid="421"/>
                                        </p:tgtEl>
                                      </p:cBhvr>
                                    </p:animEffect>
                                    <p:anim calcmode="lin" valueType="num">
                                      <p:cBhvr>
                                        <p:cTn id="59" dur="1000" fill="hold"/>
                                        <p:tgtEl>
                                          <p:spTgt spid="421"/>
                                        </p:tgtEl>
                                        <p:attrNameLst>
                                          <p:attrName>ppt_x</p:attrName>
                                        </p:attrNameLst>
                                      </p:cBhvr>
                                      <p:tavLst>
                                        <p:tav tm="0">
                                          <p:val>
                                            <p:strVal val="#ppt_x"/>
                                          </p:val>
                                        </p:tav>
                                        <p:tav tm="100000">
                                          <p:val>
                                            <p:strVal val="#ppt_x"/>
                                          </p:val>
                                        </p:tav>
                                      </p:tavLst>
                                    </p:anim>
                                    <p:anim calcmode="lin" valueType="num">
                                      <p:cBhvr>
                                        <p:cTn id="60" dur="1000" fill="hold"/>
                                        <p:tgtEl>
                                          <p:spTgt spid="42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22"/>
                                        </p:tgtEl>
                                        <p:attrNameLst>
                                          <p:attrName>style.visibility</p:attrName>
                                        </p:attrNameLst>
                                      </p:cBhvr>
                                      <p:to>
                                        <p:strVal val="visible"/>
                                      </p:to>
                                    </p:set>
                                    <p:animEffect transition="in" filter="fade">
                                      <p:cBhvr>
                                        <p:cTn id="63" dur="1000"/>
                                        <p:tgtEl>
                                          <p:spTgt spid="422"/>
                                        </p:tgtEl>
                                      </p:cBhvr>
                                    </p:animEffect>
                                    <p:anim calcmode="lin" valueType="num">
                                      <p:cBhvr>
                                        <p:cTn id="64" dur="1000" fill="hold"/>
                                        <p:tgtEl>
                                          <p:spTgt spid="422"/>
                                        </p:tgtEl>
                                        <p:attrNameLst>
                                          <p:attrName>ppt_x</p:attrName>
                                        </p:attrNameLst>
                                      </p:cBhvr>
                                      <p:tavLst>
                                        <p:tav tm="0">
                                          <p:val>
                                            <p:strVal val="#ppt_x"/>
                                          </p:val>
                                        </p:tav>
                                        <p:tav tm="100000">
                                          <p:val>
                                            <p:strVal val="#ppt_x"/>
                                          </p:val>
                                        </p:tav>
                                      </p:tavLst>
                                    </p:anim>
                                    <p:anim calcmode="lin" valueType="num">
                                      <p:cBhvr>
                                        <p:cTn id="65" dur="1000" fill="hold"/>
                                        <p:tgtEl>
                                          <p:spTgt spid="42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23"/>
                                        </p:tgtEl>
                                        <p:attrNameLst>
                                          <p:attrName>style.visibility</p:attrName>
                                        </p:attrNameLst>
                                      </p:cBhvr>
                                      <p:to>
                                        <p:strVal val="visible"/>
                                      </p:to>
                                    </p:set>
                                    <p:animEffect transition="in" filter="fade">
                                      <p:cBhvr>
                                        <p:cTn id="68" dur="1000"/>
                                        <p:tgtEl>
                                          <p:spTgt spid="423"/>
                                        </p:tgtEl>
                                      </p:cBhvr>
                                    </p:animEffect>
                                    <p:anim calcmode="lin" valueType="num">
                                      <p:cBhvr>
                                        <p:cTn id="69" dur="1000" fill="hold"/>
                                        <p:tgtEl>
                                          <p:spTgt spid="423"/>
                                        </p:tgtEl>
                                        <p:attrNameLst>
                                          <p:attrName>ppt_x</p:attrName>
                                        </p:attrNameLst>
                                      </p:cBhvr>
                                      <p:tavLst>
                                        <p:tav tm="0">
                                          <p:val>
                                            <p:strVal val="#ppt_x"/>
                                          </p:val>
                                        </p:tav>
                                        <p:tav tm="100000">
                                          <p:val>
                                            <p:strVal val="#ppt_x"/>
                                          </p:val>
                                        </p:tav>
                                      </p:tavLst>
                                    </p:anim>
                                    <p:anim calcmode="lin" valueType="num">
                                      <p:cBhvr>
                                        <p:cTn id="70" dur="1000" fill="hold"/>
                                        <p:tgtEl>
                                          <p:spTgt spid="42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24"/>
                                        </p:tgtEl>
                                        <p:attrNameLst>
                                          <p:attrName>style.visibility</p:attrName>
                                        </p:attrNameLst>
                                      </p:cBhvr>
                                      <p:to>
                                        <p:strVal val="visible"/>
                                      </p:to>
                                    </p:set>
                                    <p:animEffect transition="in" filter="fade">
                                      <p:cBhvr>
                                        <p:cTn id="73" dur="1000"/>
                                        <p:tgtEl>
                                          <p:spTgt spid="424"/>
                                        </p:tgtEl>
                                      </p:cBhvr>
                                    </p:animEffect>
                                    <p:anim calcmode="lin" valueType="num">
                                      <p:cBhvr>
                                        <p:cTn id="74" dur="1000" fill="hold"/>
                                        <p:tgtEl>
                                          <p:spTgt spid="424"/>
                                        </p:tgtEl>
                                        <p:attrNameLst>
                                          <p:attrName>ppt_x</p:attrName>
                                        </p:attrNameLst>
                                      </p:cBhvr>
                                      <p:tavLst>
                                        <p:tav tm="0">
                                          <p:val>
                                            <p:strVal val="#ppt_x"/>
                                          </p:val>
                                        </p:tav>
                                        <p:tav tm="100000">
                                          <p:val>
                                            <p:strVal val="#ppt_x"/>
                                          </p:val>
                                        </p:tav>
                                      </p:tavLst>
                                    </p:anim>
                                    <p:anim calcmode="lin" valueType="num">
                                      <p:cBhvr>
                                        <p:cTn id="75" dur="1000" fill="hold"/>
                                        <p:tgtEl>
                                          <p:spTgt spid="42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25"/>
                                        </p:tgtEl>
                                        <p:attrNameLst>
                                          <p:attrName>style.visibility</p:attrName>
                                        </p:attrNameLst>
                                      </p:cBhvr>
                                      <p:to>
                                        <p:strVal val="visible"/>
                                      </p:to>
                                    </p:set>
                                    <p:animEffect transition="in" filter="fade">
                                      <p:cBhvr>
                                        <p:cTn id="78" dur="1000"/>
                                        <p:tgtEl>
                                          <p:spTgt spid="425"/>
                                        </p:tgtEl>
                                      </p:cBhvr>
                                    </p:animEffect>
                                    <p:anim calcmode="lin" valueType="num">
                                      <p:cBhvr>
                                        <p:cTn id="79" dur="1000" fill="hold"/>
                                        <p:tgtEl>
                                          <p:spTgt spid="425"/>
                                        </p:tgtEl>
                                        <p:attrNameLst>
                                          <p:attrName>ppt_x</p:attrName>
                                        </p:attrNameLst>
                                      </p:cBhvr>
                                      <p:tavLst>
                                        <p:tav tm="0">
                                          <p:val>
                                            <p:strVal val="#ppt_x"/>
                                          </p:val>
                                        </p:tav>
                                        <p:tav tm="100000">
                                          <p:val>
                                            <p:strVal val="#ppt_x"/>
                                          </p:val>
                                        </p:tav>
                                      </p:tavLst>
                                    </p:anim>
                                    <p:anim calcmode="lin" valueType="num">
                                      <p:cBhvr>
                                        <p:cTn id="80" dur="1000" fill="hold"/>
                                        <p:tgtEl>
                                          <p:spTgt spid="42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6"/>
                                        </p:tgtEl>
                                        <p:attrNameLst>
                                          <p:attrName>style.visibility</p:attrName>
                                        </p:attrNameLst>
                                      </p:cBhvr>
                                      <p:to>
                                        <p:strVal val="visible"/>
                                      </p:to>
                                    </p:set>
                                    <p:animEffect transition="in" filter="fade">
                                      <p:cBhvr>
                                        <p:cTn id="83" dur="1000"/>
                                        <p:tgtEl>
                                          <p:spTgt spid="426"/>
                                        </p:tgtEl>
                                      </p:cBhvr>
                                    </p:animEffect>
                                    <p:anim calcmode="lin" valueType="num">
                                      <p:cBhvr>
                                        <p:cTn id="84" dur="1000" fill="hold"/>
                                        <p:tgtEl>
                                          <p:spTgt spid="426"/>
                                        </p:tgtEl>
                                        <p:attrNameLst>
                                          <p:attrName>ppt_x</p:attrName>
                                        </p:attrNameLst>
                                      </p:cBhvr>
                                      <p:tavLst>
                                        <p:tav tm="0">
                                          <p:val>
                                            <p:strVal val="#ppt_x"/>
                                          </p:val>
                                        </p:tav>
                                        <p:tav tm="100000">
                                          <p:val>
                                            <p:strVal val="#ppt_x"/>
                                          </p:val>
                                        </p:tav>
                                      </p:tavLst>
                                    </p:anim>
                                    <p:anim calcmode="lin" valueType="num">
                                      <p:cBhvr>
                                        <p:cTn id="85" dur="1000" fill="hold"/>
                                        <p:tgtEl>
                                          <p:spTgt spid="42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27"/>
                                        </p:tgtEl>
                                        <p:attrNameLst>
                                          <p:attrName>style.visibility</p:attrName>
                                        </p:attrNameLst>
                                      </p:cBhvr>
                                      <p:to>
                                        <p:strVal val="visible"/>
                                      </p:to>
                                    </p:set>
                                    <p:animEffect transition="in" filter="fade">
                                      <p:cBhvr>
                                        <p:cTn id="88" dur="1000"/>
                                        <p:tgtEl>
                                          <p:spTgt spid="427"/>
                                        </p:tgtEl>
                                      </p:cBhvr>
                                    </p:animEffect>
                                    <p:anim calcmode="lin" valueType="num">
                                      <p:cBhvr>
                                        <p:cTn id="89" dur="1000" fill="hold"/>
                                        <p:tgtEl>
                                          <p:spTgt spid="427"/>
                                        </p:tgtEl>
                                        <p:attrNameLst>
                                          <p:attrName>ppt_x</p:attrName>
                                        </p:attrNameLst>
                                      </p:cBhvr>
                                      <p:tavLst>
                                        <p:tav tm="0">
                                          <p:val>
                                            <p:strVal val="#ppt_x"/>
                                          </p:val>
                                        </p:tav>
                                        <p:tav tm="100000">
                                          <p:val>
                                            <p:strVal val="#ppt_x"/>
                                          </p:val>
                                        </p:tav>
                                      </p:tavLst>
                                    </p:anim>
                                    <p:anim calcmode="lin" valueType="num">
                                      <p:cBhvr>
                                        <p:cTn id="90" dur="1000" fill="hold"/>
                                        <p:tgtEl>
                                          <p:spTgt spid="42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28"/>
                                        </p:tgtEl>
                                        <p:attrNameLst>
                                          <p:attrName>style.visibility</p:attrName>
                                        </p:attrNameLst>
                                      </p:cBhvr>
                                      <p:to>
                                        <p:strVal val="visible"/>
                                      </p:to>
                                    </p:set>
                                    <p:animEffect transition="in" filter="fade">
                                      <p:cBhvr>
                                        <p:cTn id="93" dur="1000"/>
                                        <p:tgtEl>
                                          <p:spTgt spid="428"/>
                                        </p:tgtEl>
                                      </p:cBhvr>
                                    </p:animEffect>
                                    <p:anim calcmode="lin" valueType="num">
                                      <p:cBhvr>
                                        <p:cTn id="94" dur="1000" fill="hold"/>
                                        <p:tgtEl>
                                          <p:spTgt spid="428"/>
                                        </p:tgtEl>
                                        <p:attrNameLst>
                                          <p:attrName>ppt_x</p:attrName>
                                        </p:attrNameLst>
                                      </p:cBhvr>
                                      <p:tavLst>
                                        <p:tav tm="0">
                                          <p:val>
                                            <p:strVal val="#ppt_x"/>
                                          </p:val>
                                        </p:tav>
                                        <p:tav tm="100000">
                                          <p:val>
                                            <p:strVal val="#ppt_x"/>
                                          </p:val>
                                        </p:tav>
                                      </p:tavLst>
                                    </p:anim>
                                    <p:anim calcmode="lin" valueType="num">
                                      <p:cBhvr>
                                        <p:cTn id="95" dur="1000" fill="hold"/>
                                        <p:tgtEl>
                                          <p:spTgt spid="42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29"/>
                                        </p:tgtEl>
                                        <p:attrNameLst>
                                          <p:attrName>style.visibility</p:attrName>
                                        </p:attrNameLst>
                                      </p:cBhvr>
                                      <p:to>
                                        <p:strVal val="visible"/>
                                      </p:to>
                                    </p:set>
                                    <p:animEffect transition="in" filter="fade">
                                      <p:cBhvr>
                                        <p:cTn id="98" dur="1000"/>
                                        <p:tgtEl>
                                          <p:spTgt spid="429"/>
                                        </p:tgtEl>
                                      </p:cBhvr>
                                    </p:animEffect>
                                    <p:anim calcmode="lin" valueType="num">
                                      <p:cBhvr>
                                        <p:cTn id="99" dur="1000" fill="hold"/>
                                        <p:tgtEl>
                                          <p:spTgt spid="429"/>
                                        </p:tgtEl>
                                        <p:attrNameLst>
                                          <p:attrName>ppt_x</p:attrName>
                                        </p:attrNameLst>
                                      </p:cBhvr>
                                      <p:tavLst>
                                        <p:tav tm="0">
                                          <p:val>
                                            <p:strVal val="#ppt_x"/>
                                          </p:val>
                                        </p:tav>
                                        <p:tav tm="100000">
                                          <p:val>
                                            <p:strVal val="#ppt_x"/>
                                          </p:val>
                                        </p:tav>
                                      </p:tavLst>
                                    </p:anim>
                                    <p:anim calcmode="lin" valueType="num">
                                      <p:cBhvr>
                                        <p:cTn id="100" dur="1000" fill="hold"/>
                                        <p:tgtEl>
                                          <p:spTgt spid="429"/>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30"/>
                                        </p:tgtEl>
                                        <p:attrNameLst>
                                          <p:attrName>style.visibility</p:attrName>
                                        </p:attrNameLst>
                                      </p:cBhvr>
                                      <p:to>
                                        <p:strVal val="visible"/>
                                      </p:to>
                                    </p:set>
                                    <p:animEffect transition="in" filter="fade">
                                      <p:cBhvr>
                                        <p:cTn id="103" dur="1000"/>
                                        <p:tgtEl>
                                          <p:spTgt spid="430"/>
                                        </p:tgtEl>
                                      </p:cBhvr>
                                    </p:animEffect>
                                    <p:anim calcmode="lin" valueType="num">
                                      <p:cBhvr>
                                        <p:cTn id="104" dur="1000" fill="hold"/>
                                        <p:tgtEl>
                                          <p:spTgt spid="430"/>
                                        </p:tgtEl>
                                        <p:attrNameLst>
                                          <p:attrName>ppt_x</p:attrName>
                                        </p:attrNameLst>
                                      </p:cBhvr>
                                      <p:tavLst>
                                        <p:tav tm="0">
                                          <p:val>
                                            <p:strVal val="#ppt_x"/>
                                          </p:val>
                                        </p:tav>
                                        <p:tav tm="100000">
                                          <p:val>
                                            <p:strVal val="#ppt_x"/>
                                          </p:val>
                                        </p:tav>
                                      </p:tavLst>
                                    </p:anim>
                                    <p:anim calcmode="lin" valueType="num">
                                      <p:cBhvr>
                                        <p:cTn id="105" dur="1000" fill="hold"/>
                                        <p:tgtEl>
                                          <p:spTgt spid="4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P spid="7" grpId="0" animBg="1"/>
      <p:bldP spid="8" grpId="0" animBg="1"/>
      <p:bldP spid="9" grpId="0" animBg="1"/>
      <p:bldP spid="418" grpId="0" animBg="1"/>
      <p:bldP spid="419" grpId="0" animBg="1"/>
      <p:bldP spid="420" grpId="0" animBg="1"/>
      <p:bldP spid="421" grpId="0" animBg="1"/>
      <p:bldP spid="422" grpId="0"/>
      <p:bldP spid="423" grpId="0"/>
      <p:bldP spid="424" grpId="0"/>
      <p:bldP spid="425" grpId="0"/>
      <p:bldP spid="426" grpId="0"/>
      <p:bldP spid="427" grpId="0"/>
      <p:bldP spid="428" grpId="0"/>
      <p:bldP spid="4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287BB08A-7A82-47B5-85AB-1A9CECDFECDF}"/>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1203DE9B-4478-4252-A413-F122BEBF45FE}"/>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30B346BC-7760-4833-8C0B-39B7728ED405}"/>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矩形 4">
            <a:extLst>
              <a:ext uri="{FF2B5EF4-FFF2-40B4-BE49-F238E27FC236}">
                <a16:creationId xmlns:a16="http://schemas.microsoft.com/office/drawing/2014/main" xmlns="" id="{8986531F-4470-4177-AE9C-70612582BA1B}"/>
              </a:ext>
            </a:extLst>
          </p:cNvPr>
          <p:cNvSpPr/>
          <p:nvPr/>
        </p:nvSpPr>
        <p:spPr>
          <a:xfrm>
            <a:off x="862559" y="1953486"/>
            <a:ext cx="2492188" cy="4334933"/>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Impact"/>
              <a:ea typeface="微软雅黑"/>
              <a:cs typeface="+mn-cs"/>
            </a:endParaRPr>
          </a:p>
        </p:txBody>
      </p:sp>
      <p:sp>
        <p:nvSpPr>
          <p:cNvPr id="6" name="矩形 5">
            <a:extLst>
              <a:ext uri="{FF2B5EF4-FFF2-40B4-BE49-F238E27FC236}">
                <a16:creationId xmlns:a16="http://schemas.microsoft.com/office/drawing/2014/main" xmlns="" id="{733E4157-E804-4E3C-8825-905317BC52C0}"/>
              </a:ext>
            </a:extLst>
          </p:cNvPr>
          <p:cNvSpPr/>
          <p:nvPr/>
        </p:nvSpPr>
        <p:spPr>
          <a:xfrm>
            <a:off x="3354747" y="1953485"/>
            <a:ext cx="2492188" cy="4334933"/>
          </a:xfrm>
          <a:prstGeom prst="rect">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Impact"/>
              <a:ea typeface="微软雅黑"/>
              <a:cs typeface="+mn-cs"/>
            </a:endParaRPr>
          </a:p>
        </p:txBody>
      </p:sp>
      <p:sp>
        <p:nvSpPr>
          <p:cNvPr id="7" name="矩形 6">
            <a:extLst>
              <a:ext uri="{FF2B5EF4-FFF2-40B4-BE49-F238E27FC236}">
                <a16:creationId xmlns:a16="http://schemas.microsoft.com/office/drawing/2014/main" xmlns="" id="{07CAEC81-360A-4084-94BE-B0ABC2569015}"/>
              </a:ext>
            </a:extLst>
          </p:cNvPr>
          <p:cNvSpPr/>
          <p:nvPr/>
        </p:nvSpPr>
        <p:spPr>
          <a:xfrm>
            <a:off x="5846935" y="1953484"/>
            <a:ext cx="2492188" cy="4334933"/>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Impact"/>
              <a:ea typeface="微软雅黑"/>
              <a:cs typeface="+mn-cs"/>
            </a:endParaRPr>
          </a:p>
        </p:txBody>
      </p:sp>
      <p:sp>
        <p:nvSpPr>
          <p:cNvPr id="8" name="矩形 7">
            <a:extLst>
              <a:ext uri="{FF2B5EF4-FFF2-40B4-BE49-F238E27FC236}">
                <a16:creationId xmlns:a16="http://schemas.microsoft.com/office/drawing/2014/main" xmlns="" id="{C6F7B54D-AC4B-432A-85BC-A0645A893FF6}"/>
              </a:ext>
            </a:extLst>
          </p:cNvPr>
          <p:cNvSpPr/>
          <p:nvPr/>
        </p:nvSpPr>
        <p:spPr>
          <a:xfrm>
            <a:off x="8339123" y="1953482"/>
            <a:ext cx="2492188" cy="4334933"/>
          </a:xfrm>
          <a:prstGeom prst="rect">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white"/>
              </a:solidFill>
              <a:effectLst/>
              <a:uLnTx/>
              <a:uFillTx/>
              <a:latin typeface="Impact"/>
              <a:ea typeface="微软雅黑"/>
              <a:cs typeface="+mn-cs"/>
            </a:endParaRPr>
          </a:p>
        </p:txBody>
      </p:sp>
      <p:sp>
        <p:nvSpPr>
          <p:cNvPr id="9" name="Freeform 18">
            <a:extLst>
              <a:ext uri="{FF2B5EF4-FFF2-40B4-BE49-F238E27FC236}">
                <a16:creationId xmlns:a16="http://schemas.microsoft.com/office/drawing/2014/main" xmlns="" id="{C072DE5C-88A5-45DE-8ADF-E672B1CE7B83}"/>
              </a:ext>
            </a:extLst>
          </p:cNvPr>
          <p:cNvSpPr>
            <a:spLocks noChangeAspect="1" noEditPoints="1"/>
          </p:cNvSpPr>
          <p:nvPr/>
        </p:nvSpPr>
        <p:spPr bwMode="auto">
          <a:xfrm>
            <a:off x="1810526" y="2317550"/>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Impact"/>
              <a:ea typeface="微软雅黑"/>
            </a:endParaRPr>
          </a:p>
        </p:txBody>
      </p:sp>
      <p:sp>
        <p:nvSpPr>
          <p:cNvPr id="10" name="Freeform 131">
            <a:extLst>
              <a:ext uri="{FF2B5EF4-FFF2-40B4-BE49-F238E27FC236}">
                <a16:creationId xmlns:a16="http://schemas.microsoft.com/office/drawing/2014/main" xmlns="" id="{AACF2771-A668-47F7-B42D-E8EF89CA7789}"/>
              </a:ext>
            </a:extLst>
          </p:cNvPr>
          <p:cNvSpPr>
            <a:spLocks noChangeAspect="1" noEditPoints="1"/>
          </p:cNvSpPr>
          <p:nvPr/>
        </p:nvSpPr>
        <p:spPr bwMode="auto">
          <a:xfrm>
            <a:off x="9206408" y="2317550"/>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Impact"/>
              <a:ea typeface="微软雅黑"/>
            </a:endParaRPr>
          </a:p>
        </p:txBody>
      </p:sp>
      <p:sp>
        <p:nvSpPr>
          <p:cNvPr id="11" name="Freeform 218">
            <a:extLst>
              <a:ext uri="{FF2B5EF4-FFF2-40B4-BE49-F238E27FC236}">
                <a16:creationId xmlns:a16="http://schemas.microsoft.com/office/drawing/2014/main" xmlns="" id="{4BAD2A17-6B41-493C-A6FA-07624EC51AB8}"/>
              </a:ext>
            </a:extLst>
          </p:cNvPr>
          <p:cNvSpPr>
            <a:spLocks noChangeAspect="1" noEditPoints="1"/>
          </p:cNvSpPr>
          <p:nvPr/>
        </p:nvSpPr>
        <p:spPr bwMode="auto">
          <a:xfrm>
            <a:off x="4258400" y="2317550"/>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Impact"/>
              <a:ea typeface="微软雅黑"/>
            </a:endParaRPr>
          </a:p>
        </p:txBody>
      </p:sp>
      <p:sp>
        <p:nvSpPr>
          <p:cNvPr id="12" name="Freeform 19">
            <a:extLst>
              <a:ext uri="{FF2B5EF4-FFF2-40B4-BE49-F238E27FC236}">
                <a16:creationId xmlns:a16="http://schemas.microsoft.com/office/drawing/2014/main" xmlns="" id="{F2FCC4EA-5BBC-4B1C-BCE4-2E1961A9ADAE}"/>
              </a:ext>
            </a:extLst>
          </p:cNvPr>
          <p:cNvSpPr>
            <a:spLocks noChangeAspect="1" noEditPoints="1"/>
          </p:cNvSpPr>
          <p:nvPr/>
        </p:nvSpPr>
        <p:spPr bwMode="auto">
          <a:xfrm>
            <a:off x="6714219" y="2317550"/>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solidFill>
              <a:effectLst/>
              <a:uLnTx/>
              <a:uFillTx/>
              <a:latin typeface="Impact"/>
              <a:ea typeface="微软雅黑"/>
            </a:endParaRPr>
          </a:p>
        </p:txBody>
      </p:sp>
      <p:sp>
        <p:nvSpPr>
          <p:cNvPr id="13" name="矩形 12">
            <a:extLst>
              <a:ext uri="{FF2B5EF4-FFF2-40B4-BE49-F238E27FC236}">
                <a16:creationId xmlns:a16="http://schemas.microsoft.com/office/drawing/2014/main" xmlns="" id="{8AEDF616-F2EF-4962-8663-664C92F2DF07}"/>
              </a:ext>
            </a:extLst>
          </p:cNvPr>
          <p:cNvSpPr/>
          <p:nvPr/>
        </p:nvSpPr>
        <p:spPr>
          <a:xfrm>
            <a:off x="862558" y="3201009"/>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14" name="矩形 13">
            <a:extLst>
              <a:ext uri="{FF2B5EF4-FFF2-40B4-BE49-F238E27FC236}">
                <a16:creationId xmlns:a16="http://schemas.microsoft.com/office/drawing/2014/main" xmlns="" id="{3CAAE891-D251-4734-B378-9D1A477E9615}"/>
              </a:ext>
            </a:extLst>
          </p:cNvPr>
          <p:cNvSpPr/>
          <p:nvPr/>
        </p:nvSpPr>
        <p:spPr>
          <a:xfrm>
            <a:off x="3354745" y="3201009"/>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15" name="矩形 14">
            <a:extLst>
              <a:ext uri="{FF2B5EF4-FFF2-40B4-BE49-F238E27FC236}">
                <a16:creationId xmlns:a16="http://schemas.microsoft.com/office/drawing/2014/main" xmlns="" id="{D002C156-62AA-49E8-AC1E-D5DD7A91DA59}"/>
              </a:ext>
            </a:extLst>
          </p:cNvPr>
          <p:cNvSpPr/>
          <p:nvPr/>
        </p:nvSpPr>
        <p:spPr>
          <a:xfrm>
            <a:off x="5839738" y="3201009"/>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16" name="矩形 15">
            <a:extLst>
              <a:ext uri="{FF2B5EF4-FFF2-40B4-BE49-F238E27FC236}">
                <a16:creationId xmlns:a16="http://schemas.microsoft.com/office/drawing/2014/main" xmlns="" id="{3EF35D7A-4860-4FB6-ABBD-4B339D4FC2A5}"/>
              </a:ext>
            </a:extLst>
          </p:cNvPr>
          <p:cNvSpPr/>
          <p:nvPr/>
        </p:nvSpPr>
        <p:spPr>
          <a:xfrm>
            <a:off x="8323082" y="3201009"/>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cxnSp>
        <p:nvCxnSpPr>
          <p:cNvPr id="17" name="直接连接符 16">
            <a:extLst>
              <a:ext uri="{FF2B5EF4-FFF2-40B4-BE49-F238E27FC236}">
                <a16:creationId xmlns:a16="http://schemas.microsoft.com/office/drawing/2014/main" xmlns="" id="{96627F15-D348-45E6-86F5-D4D1B2D08EA3}"/>
              </a:ext>
            </a:extLst>
          </p:cNvPr>
          <p:cNvCxnSpPr/>
          <p:nvPr/>
        </p:nvCxnSpPr>
        <p:spPr>
          <a:xfrm>
            <a:off x="602207" y="3746810"/>
            <a:ext cx="10462187" cy="0"/>
          </a:xfrm>
          <a:prstGeom prst="line">
            <a:avLst/>
          </a:prstGeom>
          <a:noFill/>
          <a:ln w="6350" cap="flat" cmpd="sng" algn="ctr">
            <a:solidFill>
              <a:sysClr val="window" lastClr="FFFFFF"/>
            </a:solidFill>
            <a:prstDash val="solid"/>
            <a:miter lim="800000"/>
          </a:ln>
          <a:effectLst/>
        </p:spPr>
      </p:cxnSp>
      <p:sp>
        <p:nvSpPr>
          <p:cNvPr id="18" name="矩形 17">
            <a:extLst>
              <a:ext uri="{FF2B5EF4-FFF2-40B4-BE49-F238E27FC236}">
                <a16:creationId xmlns:a16="http://schemas.microsoft.com/office/drawing/2014/main" xmlns="" id="{823B320E-B459-4622-8D5A-5617C7871204}"/>
              </a:ext>
            </a:extLst>
          </p:cNvPr>
          <p:cNvSpPr/>
          <p:nvPr/>
        </p:nvSpPr>
        <p:spPr>
          <a:xfrm>
            <a:off x="1036566" y="3900224"/>
            <a:ext cx="2144173" cy="1159035"/>
          </a:xfrm>
          <a:prstGeom prst="rect">
            <a:avLst/>
          </a:prstGeom>
        </p:spPr>
        <p:txBody>
          <a:bodyPr wrap="square">
            <a:spAutoFit/>
          </a:bodyPr>
          <a:lstStyle/>
          <a:p>
            <a:pPr algn="just" defTabSz="914377">
              <a:lnSpc>
                <a:spcPct val="130000"/>
              </a:lnSpc>
            </a:pPr>
            <a:r>
              <a:rPr lang="zh-CN" altLang="en-US" sz="1333" dirty="0">
                <a:solidFill>
                  <a:prstClr val="white"/>
                </a:solidFill>
                <a:latin typeface="微软雅黑"/>
                <a:ea typeface="微软雅黑"/>
              </a:rPr>
              <a:t>标题数字等都可以通过点击和重新输入进行更改，建议正文</a:t>
            </a:r>
            <a:r>
              <a:rPr lang="en-US" altLang="zh-CN" sz="1333" dirty="0">
                <a:solidFill>
                  <a:prstClr val="white"/>
                </a:solidFill>
                <a:latin typeface="微软雅黑"/>
                <a:ea typeface="微软雅黑"/>
              </a:rPr>
              <a:t>10-16</a:t>
            </a:r>
            <a:r>
              <a:rPr lang="zh-CN" altLang="en-US" sz="1333" dirty="0">
                <a:solidFill>
                  <a:prstClr val="white"/>
                </a:solidFill>
                <a:latin typeface="微软雅黑"/>
                <a:ea typeface="微软雅黑"/>
              </a:rPr>
              <a:t>号字，</a:t>
            </a:r>
            <a:r>
              <a:rPr lang="en-US" altLang="zh-CN" sz="1333" dirty="0">
                <a:solidFill>
                  <a:prstClr val="white"/>
                </a:solidFill>
                <a:latin typeface="微软雅黑"/>
                <a:ea typeface="微软雅黑"/>
              </a:rPr>
              <a:t>1.3</a:t>
            </a:r>
            <a:r>
              <a:rPr lang="zh-CN" altLang="en-US" sz="1333" dirty="0">
                <a:solidFill>
                  <a:prstClr val="white"/>
                </a:solidFill>
                <a:latin typeface="微软雅黑"/>
                <a:ea typeface="微软雅黑"/>
              </a:rPr>
              <a:t>倍字间距。</a:t>
            </a:r>
          </a:p>
        </p:txBody>
      </p:sp>
      <p:sp>
        <p:nvSpPr>
          <p:cNvPr id="19" name="矩形 18">
            <a:extLst>
              <a:ext uri="{FF2B5EF4-FFF2-40B4-BE49-F238E27FC236}">
                <a16:creationId xmlns:a16="http://schemas.microsoft.com/office/drawing/2014/main" xmlns="" id="{6BADA8A0-7AD9-46AC-9FD1-C352E3CE4360}"/>
              </a:ext>
            </a:extLst>
          </p:cNvPr>
          <p:cNvSpPr/>
          <p:nvPr/>
        </p:nvSpPr>
        <p:spPr>
          <a:xfrm>
            <a:off x="3524296" y="3884398"/>
            <a:ext cx="2144173" cy="1159035"/>
          </a:xfrm>
          <a:prstGeom prst="rect">
            <a:avLst/>
          </a:prstGeom>
        </p:spPr>
        <p:txBody>
          <a:bodyPr wrap="square">
            <a:spAutoFit/>
          </a:bodyPr>
          <a:lstStyle/>
          <a:p>
            <a:pPr algn="just" defTabSz="914377">
              <a:lnSpc>
                <a:spcPct val="130000"/>
              </a:lnSpc>
            </a:pPr>
            <a:r>
              <a:rPr lang="zh-CN" altLang="en-US" sz="1333" dirty="0">
                <a:solidFill>
                  <a:prstClr val="white"/>
                </a:solidFill>
                <a:latin typeface="微软雅黑"/>
                <a:ea typeface="微软雅黑"/>
              </a:rPr>
              <a:t>标题数字等都可以通过点击和重新输入进行更改，建议正文</a:t>
            </a:r>
            <a:r>
              <a:rPr lang="en-US" altLang="zh-CN" sz="1333" dirty="0">
                <a:solidFill>
                  <a:prstClr val="white"/>
                </a:solidFill>
                <a:latin typeface="微软雅黑"/>
                <a:ea typeface="微软雅黑"/>
              </a:rPr>
              <a:t>10-16</a:t>
            </a:r>
            <a:r>
              <a:rPr lang="zh-CN" altLang="en-US" sz="1333" dirty="0">
                <a:solidFill>
                  <a:prstClr val="white"/>
                </a:solidFill>
                <a:latin typeface="微软雅黑"/>
                <a:ea typeface="微软雅黑"/>
              </a:rPr>
              <a:t>号字，</a:t>
            </a:r>
            <a:r>
              <a:rPr lang="en-US" altLang="zh-CN" sz="1333" dirty="0">
                <a:solidFill>
                  <a:prstClr val="white"/>
                </a:solidFill>
                <a:latin typeface="微软雅黑"/>
                <a:ea typeface="微软雅黑"/>
              </a:rPr>
              <a:t>1.3</a:t>
            </a:r>
            <a:r>
              <a:rPr lang="zh-CN" altLang="en-US" sz="1333" dirty="0">
                <a:solidFill>
                  <a:prstClr val="white"/>
                </a:solidFill>
                <a:latin typeface="微软雅黑"/>
                <a:ea typeface="微软雅黑"/>
              </a:rPr>
              <a:t>倍字间距。</a:t>
            </a:r>
          </a:p>
        </p:txBody>
      </p:sp>
      <p:sp>
        <p:nvSpPr>
          <p:cNvPr id="20" name="矩形 19">
            <a:extLst>
              <a:ext uri="{FF2B5EF4-FFF2-40B4-BE49-F238E27FC236}">
                <a16:creationId xmlns:a16="http://schemas.microsoft.com/office/drawing/2014/main" xmlns="" id="{A1704D40-603B-40E1-AB0C-5EE6BF7E0CA8}"/>
              </a:ext>
            </a:extLst>
          </p:cNvPr>
          <p:cNvSpPr/>
          <p:nvPr/>
        </p:nvSpPr>
        <p:spPr>
          <a:xfrm>
            <a:off x="6023841" y="3916051"/>
            <a:ext cx="2144173" cy="1159035"/>
          </a:xfrm>
          <a:prstGeom prst="rect">
            <a:avLst/>
          </a:prstGeom>
        </p:spPr>
        <p:txBody>
          <a:bodyPr wrap="square">
            <a:spAutoFit/>
          </a:bodyPr>
          <a:lstStyle/>
          <a:p>
            <a:pPr algn="just" defTabSz="914377">
              <a:lnSpc>
                <a:spcPct val="130000"/>
              </a:lnSpc>
            </a:pPr>
            <a:r>
              <a:rPr lang="zh-CN" altLang="en-US" sz="1333" dirty="0">
                <a:solidFill>
                  <a:prstClr val="white"/>
                </a:solidFill>
                <a:latin typeface="微软雅黑"/>
                <a:ea typeface="微软雅黑"/>
              </a:rPr>
              <a:t>标题数字等都可以通过点击和重新输入进行更改，建议正文</a:t>
            </a:r>
            <a:r>
              <a:rPr lang="en-US" altLang="zh-CN" sz="1333" dirty="0">
                <a:solidFill>
                  <a:prstClr val="white"/>
                </a:solidFill>
                <a:latin typeface="微软雅黑"/>
                <a:ea typeface="微软雅黑"/>
              </a:rPr>
              <a:t>10-16</a:t>
            </a:r>
            <a:r>
              <a:rPr lang="zh-CN" altLang="en-US" sz="1333" dirty="0">
                <a:solidFill>
                  <a:prstClr val="white"/>
                </a:solidFill>
                <a:latin typeface="微软雅黑"/>
                <a:ea typeface="微软雅黑"/>
              </a:rPr>
              <a:t>号字，</a:t>
            </a:r>
            <a:r>
              <a:rPr lang="en-US" altLang="zh-CN" sz="1333" dirty="0">
                <a:solidFill>
                  <a:prstClr val="white"/>
                </a:solidFill>
                <a:latin typeface="微软雅黑"/>
                <a:ea typeface="微软雅黑"/>
              </a:rPr>
              <a:t>1.3</a:t>
            </a:r>
            <a:r>
              <a:rPr lang="zh-CN" altLang="en-US" sz="1333" dirty="0">
                <a:solidFill>
                  <a:prstClr val="white"/>
                </a:solidFill>
                <a:latin typeface="微软雅黑"/>
                <a:ea typeface="微软雅黑"/>
              </a:rPr>
              <a:t>倍字间距。</a:t>
            </a:r>
          </a:p>
        </p:txBody>
      </p:sp>
      <p:sp>
        <p:nvSpPr>
          <p:cNvPr id="21" name="矩形 20">
            <a:extLst>
              <a:ext uri="{FF2B5EF4-FFF2-40B4-BE49-F238E27FC236}">
                <a16:creationId xmlns:a16="http://schemas.microsoft.com/office/drawing/2014/main" xmlns="" id="{CCCA1238-A3FC-4091-B3B7-15315EBD3045}"/>
              </a:ext>
            </a:extLst>
          </p:cNvPr>
          <p:cNvSpPr/>
          <p:nvPr/>
        </p:nvSpPr>
        <p:spPr>
          <a:xfrm>
            <a:off x="8511570" y="3900224"/>
            <a:ext cx="2144173" cy="1159035"/>
          </a:xfrm>
          <a:prstGeom prst="rect">
            <a:avLst/>
          </a:prstGeom>
        </p:spPr>
        <p:txBody>
          <a:bodyPr wrap="square">
            <a:spAutoFit/>
          </a:bodyPr>
          <a:lstStyle/>
          <a:p>
            <a:pPr algn="just" defTabSz="914377">
              <a:lnSpc>
                <a:spcPct val="130000"/>
              </a:lnSpc>
            </a:pPr>
            <a:r>
              <a:rPr lang="zh-CN" altLang="en-US" sz="1333" dirty="0">
                <a:solidFill>
                  <a:prstClr val="white"/>
                </a:solidFill>
                <a:latin typeface="微软雅黑"/>
                <a:ea typeface="微软雅黑"/>
              </a:rPr>
              <a:t>标题数字等都可以通过点击和重新输入进行更改，建议正文</a:t>
            </a:r>
            <a:r>
              <a:rPr lang="en-US" altLang="zh-CN" sz="1333" dirty="0">
                <a:solidFill>
                  <a:prstClr val="white"/>
                </a:solidFill>
                <a:latin typeface="微软雅黑"/>
                <a:ea typeface="微软雅黑"/>
              </a:rPr>
              <a:t>10-16</a:t>
            </a:r>
            <a:r>
              <a:rPr lang="zh-CN" altLang="en-US" sz="1333" dirty="0">
                <a:solidFill>
                  <a:prstClr val="white"/>
                </a:solidFill>
                <a:latin typeface="微软雅黑"/>
                <a:ea typeface="微软雅黑"/>
              </a:rPr>
              <a:t>号字，</a:t>
            </a:r>
            <a:r>
              <a:rPr lang="en-US" altLang="zh-CN" sz="1333" dirty="0">
                <a:solidFill>
                  <a:prstClr val="white"/>
                </a:solidFill>
                <a:latin typeface="微软雅黑"/>
                <a:ea typeface="微软雅黑"/>
              </a:rPr>
              <a:t>1.3</a:t>
            </a:r>
            <a:r>
              <a:rPr lang="zh-CN" altLang="en-US" sz="1333" dirty="0">
                <a:solidFill>
                  <a:prstClr val="white"/>
                </a:solidFill>
                <a:latin typeface="微软雅黑"/>
                <a:ea typeface="微软雅黑"/>
              </a:rPr>
              <a:t>倍字间距。</a:t>
            </a:r>
          </a:p>
        </p:txBody>
      </p:sp>
    </p:spTree>
    <p:extLst>
      <p:ext uri="{BB962C8B-B14F-4D97-AF65-F5344CB8AC3E}">
        <p14:creationId xmlns:p14="http://schemas.microsoft.com/office/powerpoint/2010/main" val="400289414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00"/>
                                        <p:tgtEl>
                                          <p:spTgt spid="18"/>
                                        </p:tgtEl>
                                      </p:cBhvr>
                                    </p:animEffect>
                                    <p:anim calcmode="lin" valueType="num">
                                      <p:cBhvr>
                                        <p:cTn id="79" dur="1000" fill="hold"/>
                                        <p:tgtEl>
                                          <p:spTgt spid="18"/>
                                        </p:tgtEl>
                                        <p:attrNameLst>
                                          <p:attrName>ppt_x</p:attrName>
                                        </p:attrNameLst>
                                      </p:cBhvr>
                                      <p:tavLst>
                                        <p:tav tm="0">
                                          <p:val>
                                            <p:strVal val="#ppt_x"/>
                                          </p:val>
                                        </p:tav>
                                        <p:tav tm="100000">
                                          <p:val>
                                            <p:strVal val="#ppt_x"/>
                                          </p:val>
                                        </p:tav>
                                      </p:tavLst>
                                    </p:anim>
                                    <p:anim calcmode="lin" valueType="num">
                                      <p:cBhvr>
                                        <p:cTn id="80" dur="1000" fill="hold"/>
                                        <p:tgtEl>
                                          <p:spTgt spid="1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4">
            <a:extLst>
              <a:ext uri="{FF2B5EF4-FFF2-40B4-BE49-F238E27FC236}">
                <a16:creationId xmlns:a16="http://schemas.microsoft.com/office/drawing/2014/main" xmlns="" id="{86F8F1AA-3013-42B3-9070-43F1BE7262D9}"/>
              </a:ext>
            </a:extLst>
          </p:cNvPr>
          <p:cNvSpPr/>
          <p:nvPr/>
        </p:nvSpPr>
        <p:spPr>
          <a:xfrm rot="2866791">
            <a:off x="-2949585" y="-215147"/>
            <a:ext cx="9425608" cy="3071899"/>
          </a:xfrm>
          <a:custGeom>
            <a:avLst/>
            <a:gdLst>
              <a:gd name="connsiteX0" fmla="*/ 0 w 3790658"/>
              <a:gd name="connsiteY0" fmla="*/ 0 h 1235413"/>
              <a:gd name="connsiteX1" fmla="*/ 2935084 w 3790658"/>
              <a:gd name="connsiteY1" fmla="*/ 0 h 1235413"/>
              <a:gd name="connsiteX2" fmla="*/ 3136042 w 3790658"/>
              <a:gd name="connsiteY2" fmla="*/ 0 h 1235413"/>
              <a:gd name="connsiteX3" fmla="*/ 3790658 w 3790658"/>
              <a:gd name="connsiteY3" fmla="*/ 0 h 1235413"/>
              <a:gd name="connsiteX4" fmla="*/ 3336999 w 3790658"/>
              <a:gd name="connsiteY4" fmla="*/ 617707 h 1235413"/>
              <a:gd name="connsiteX5" fmla="*/ 3790658 w 3790658"/>
              <a:gd name="connsiteY5" fmla="*/ 1235413 h 1235413"/>
              <a:gd name="connsiteX6" fmla="*/ 3136042 w 3790658"/>
              <a:gd name="connsiteY6" fmla="*/ 1235413 h 1235413"/>
              <a:gd name="connsiteX7" fmla="*/ 2935084 w 3790658"/>
              <a:gd name="connsiteY7" fmla="*/ 1235413 h 1235413"/>
              <a:gd name="connsiteX8" fmla="*/ 0 w 3790658"/>
              <a:gd name="connsiteY8" fmla="*/ 1235413 h 123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58" h="1235413">
                <a:moveTo>
                  <a:pt x="0" y="0"/>
                </a:moveTo>
                <a:lnTo>
                  <a:pt x="2935084" y="0"/>
                </a:lnTo>
                <a:lnTo>
                  <a:pt x="3136042" y="0"/>
                </a:lnTo>
                <a:lnTo>
                  <a:pt x="3790658" y="0"/>
                </a:lnTo>
                <a:lnTo>
                  <a:pt x="3336999" y="617707"/>
                </a:lnTo>
                <a:lnTo>
                  <a:pt x="3790658" y="1235413"/>
                </a:lnTo>
                <a:lnTo>
                  <a:pt x="3136042" y="1235413"/>
                </a:lnTo>
                <a:lnTo>
                  <a:pt x="2935084" y="1235413"/>
                </a:lnTo>
                <a:lnTo>
                  <a:pt x="0" y="1235413"/>
                </a:lnTo>
                <a:close/>
              </a:path>
            </a:pathLst>
          </a:custGeom>
          <a:solidFill>
            <a:srgbClr val="7DAD45"/>
          </a:solidFill>
          <a:ln w="6350" cap="flat" cmpd="sng" algn="ctr">
            <a:noFill/>
            <a:prstDash val="solid"/>
            <a:miter lim="800000"/>
          </a:ln>
          <a:effectLst/>
        </p:spPr>
        <p:txBody>
          <a:bodyPr wrap="square" rtlCol="0" anchor="ctr">
            <a:noAutofit/>
          </a:bodyPr>
          <a:lstStyle/>
          <a:p>
            <a:pPr marL="0" marR="0" lvl="0" indent="0" algn="ctr" defTabSz="91437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3" name="文本框 2">
            <a:extLst>
              <a:ext uri="{FF2B5EF4-FFF2-40B4-BE49-F238E27FC236}">
                <a16:creationId xmlns:a16="http://schemas.microsoft.com/office/drawing/2014/main" xmlns="" id="{5EA8474F-B74D-4CA5-9319-D544430D807A}"/>
              </a:ext>
            </a:extLst>
          </p:cNvPr>
          <p:cNvSpPr txBox="1"/>
          <p:nvPr/>
        </p:nvSpPr>
        <p:spPr>
          <a:xfrm>
            <a:off x="1047294" y="-246743"/>
            <a:ext cx="4015843" cy="4195892"/>
          </a:xfrm>
          <a:prstGeom prst="rect">
            <a:avLst/>
          </a:prstGeom>
          <a:noFill/>
          <a:effectLst>
            <a:outerShdw blurRad="50800" dist="38100" dir="2700000" algn="tl" rotWithShape="0">
              <a:prstClr val="black">
                <a:alpha val="40000"/>
              </a:prstClr>
            </a:outerShdw>
          </a:effectLst>
        </p:spPr>
        <p:txBody>
          <a:bodyPr wrap="none" rtlCol="0">
            <a:spAutoFit/>
          </a:bodyPr>
          <a:lstStyle/>
          <a:p>
            <a:pPr defTabSz="914370"/>
            <a:r>
              <a:rPr kumimoji="1" lang="en-US" altLang="zh-CN" sz="26666" b="1" dirty="0">
                <a:solidFill>
                  <a:srgbClr val="FFFFFF"/>
                </a:solidFill>
                <a:latin typeface="Century Gothic"/>
                <a:ea typeface="微软雅黑"/>
              </a:rPr>
              <a:t>03</a:t>
            </a:r>
            <a:endParaRPr kumimoji="1" lang="zh-CN" altLang="en-US" sz="26666" b="1" dirty="0">
              <a:solidFill>
                <a:srgbClr val="FFFFFF"/>
              </a:solidFill>
              <a:latin typeface="Century Gothic"/>
              <a:ea typeface="微软雅黑"/>
            </a:endParaRPr>
          </a:p>
        </p:txBody>
      </p:sp>
      <p:sp>
        <p:nvSpPr>
          <p:cNvPr id="4" name="文本框 3">
            <a:extLst>
              <a:ext uri="{FF2B5EF4-FFF2-40B4-BE49-F238E27FC236}">
                <a16:creationId xmlns:a16="http://schemas.microsoft.com/office/drawing/2014/main" xmlns="" id="{6D601001-58F0-47A1-BAF5-0ECA8A7CA389}"/>
              </a:ext>
            </a:extLst>
          </p:cNvPr>
          <p:cNvSpPr txBox="1"/>
          <p:nvPr/>
        </p:nvSpPr>
        <p:spPr>
          <a:xfrm>
            <a:off x="6824309" y="3506267"/>
            <a:ext cx="2922595" cy="995081"/>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基本概况</a:t>
            </a:r>
          </a:p>
        </p:txBody>
      </p:sp>
      <p:sp>
        <p:nvSpPr>
          <p:cNvPr id="5" name="文本框 4">
            <a:extLst>
              <a:ext uri="{FF2B5EF4-FFF2-40B4-BE49-F238E27FC236}">
                <a16:creationId xmlns:a16="http://schemas.microsoft.com/office/drawing/2014/main" xmlns="" id="{34B7D9C6-05FB-49F1-A266-AF2960F8E48F}"/>
              </a:ext>
            </a:extLst>
          </p:cNvPr>
          <p:cNvSpPr txBox="1"/>
          <p:nvPr/>
        </p:nvSpPr>
        <p:spPr>
          <a:xfrm>
            <a:off x="5400114" y="4684050"/>
            <a:ext cx="4346791" cy="1159035"/>
          </a:xfrm>
          <a:prstGeom prst="rect">
            <a:avLst/>
          </a:prstGeom>
          <a:noFill/>
        </p:spPr>
        <p:txBody>
          <a:bodyPr wrap="square" rtlCol="0">
            <a:spAutoFit/>
          </a:bodyPr>
          <a:lstStyle/>
          <a:p>
            <a:pPr algn="r" defTabSz="914370">
              <a:lnSpc>
                <a:spcPct val="130000"/>
              </a:lnSpc>
            </a:pPr>
            <a:r>
              <a:rPr lang="zh-CN" altLang="zh-CN" sz="1333" dirty="0">
                <a:solidFill>
                  <a:srgbClr val="FFFFFF"/>
                </a:solidFill>
                <a:latin typeface="微软雅黑" pitchFamily="34" charset="-122"/>
                <a:ea typeface="微软雅黑" pitchFamily="34" charset="-122"/>
              </a:rPr>
              <a:t>点击此处添加文本信息。</a:t>
            </a:r>
          </a:p>
          <a:p>
            <a:pPr algn="r" defTabSz="914370">
              <a:lnSpc>
                <a:spcPct val="130000"/>
              </a:lnSpc>
            </a:pPr>
            <a:r>
              <a:rPr lang="zh-CN" altLang="zh-CN" sz="1333" dirty="0">
                <a:solidFill>
                  <a:srgbClr val="FFFFFF"/>
                </a:solidFill>
                <a:latin typeface="微软雅黑" pitchFamily="34" charset="-122"/>
                <a:ea typeface="微软雅黑" pitchFamily="34" charset="-122"/>
              </a:rPr>
              <a:t>标题数字等都可以通过点击和重新输入进行更改，顶部</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开始</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面板中可以对字体、字号、颜色、行距等进行修改。建议正文</a:t>
            </a:r>
            <a:r>
              <a:rPr lang="en-US" altLang="zh-CN" sz="1333" dirty="0">
                <a:solidFill>
                  <a:srgbClr val="FFFFFF"/>
                </a:solidFill>
                <a:latin typeface="微软雅黑" pitchFamily="34" charset="-122"/>
                <a:ea typeface="微软雅黑" pitchFamily="34" charset="-122"/>
              </a:rPr>
              <a:t>10</a:t>
            </a:r>
            <a:r>
              <a:rPr lang="zh-CN" altLang="zh-CN" sz="1333" dirty="0">
                <a:solidFill>
                  <a:srgbClr val="FFFFFF"/>
                </a:solidFill>
                <a:latin typeface="微软雅黑" pitchFamily="34" charset="-122"/>
                <a:ea typeface="微软雅黑" pitchFamily="34" charset="-122"/>
              </a:rPr>
              <a:t>号字，</a:t>
            </a:r>
            <a:r>
              <a:rPr lang="en-US" altLang="zh-CN" sz="1333" dirty="0">
                <a:solidFill>
                  <a:srgbClr val="FFFFFF"/>
                </a:solidFill>
                <a:latin typeface="微软雅黑" pitchFamily="34" charset="-122"/>
                <a:ea typeface="微软雅黑" pitchFamily="34" charset="-122"/>
              </a:rPr>
              <a:t>1.3</a:t>
            </a:r>
            <a:r>
              <a:rPr lang="zh-CN" altLang="zh-CN" sz="1333" dirty="0">
                <a:solidFill>
                  <a:srgbClr val="FFFFFF"/>
                </a:solidFill>
                <a:latin typeface="微软雅黑" pitchFamily="34" charset="-122"/>
                <a:ea typeface="微软雅黑" pitchFamily="34" charset="-122"/>
              </a:rPr>
              <a:t>倍字间距。</a:t>
            </a:r>
          </a:p>
        </p:txBody>
      </p:sp>
    </p:spTree>
    <p:extLst>
      <p:ext uri="{BB962C8B-B14F-4D97-AF65-F5344CB8AC3E}">
        <p14:creationId xmlns:p14="http://schemas.microsoft.com/office/powerpoint/2010/main" val="22956687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14F907CA-0B8B-4498-8DE5-28A4FEDE60FE}"/>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8D9C8BCE-EFB4-42F1-8E2E-600DB7D2A1CB}"/>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EB5F155F-4C7B-45BC-8896-D9AAC57C400E}"/>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grpSp>
        <p:nvGrpSpPr>
          <p:cNvPr id="5" name="组合 4">
            <a:extLst>
              <a:ext uri="{FF2B5EF4-FFF2-40B4-BE49-F238E27FC236}">
                <a16:creationId xmlns:a16="http://schemas.microsoft.com/office/drawing/2014/main" xmlns="" id="{4EE629F1-C271-4974-99C3-52001B6D22B3}"/>
              </a:ext>
            </a:extLst>
          </p:cNvPr>
          <p:cNvGrpSpPr/>
          <p:nvPr/>
        </p:nvGrpSpPr>
        <p:grpSpPr>
          <a:xfrm>
            <a:off x="714181" y="2140742"/>
            <a:ext cx="3886394" cy="3487513"/>
            <a:chOff x="1521113" y="1764827"/>
            <a:chExt cx="3582269" cy="3214602"/>
          </a:xfrm>
        </p:grpSpPr>
        <p:sp>
          <p:nvSpPr>
            <p:cNvPr id="6" name="五边形 12">
              <a:extLst>
                <a:ext uri="{FF2B5EF4-FFF2-40B4-BE49-F238E27FC236}">
                  <a16:creationId xmlns:a16="http://schemas.microsoft.com/office/drawing/2014/main" xmlns="" id="{2E971820-0C4B-4305-A9FC-F97C7F0EBD21}"/>
                </a:ext>
              </a:extLst>
            </p:cNvPr>
            <p:cNvSpPr/>
            <p:nvPr/>
          </p:nvSpPr>
          <p:spPr>
            <a:xfrm rot="16200000">
              <a:off x="2407112" y="878828"/>
              <a:ext cx="1810271" cy="3582269"/>
            </a:xfrm>
            <a:prstGeom prst="homePlat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7" name="五边形 16">
              <a:extLst>
                <a:ext uri="{FF2B5EF4-FFF2-40B4-BE49-F238E27FC236}">
                  <a16:creationId xmlns:a16="http://schemas.microsoft.com/office/drawing/2014/main" xmlns="" id="{67371CD4-F346-406A-AD50-5A6758B2151B}"/>
                </a:ext>
              </a:extLst>
            </p:cNvPr>
            <p:cNvSpPr/>
            <p:nvPr/>
          </p:nvSpPr>
          <p:spPr>
            <a:xfrm rot="5400000" flipV="1">
              <a:off x="2658073" y="2534120"/>
              <a:ext cx="1308349" cy="3582269"/>
            </a:xfrm>
            <a:prstGeom prst="homePlate">
              <a:avLst/>
            </a:prstGeom>
            <a:solidFill>
              <a:srgbClr val="7DAD4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7DAD45"/>
                </a:solidFill>
                <a:effectLst/>
                <a:uLnTx/>
                <a:uFillTx/>
                <a:latin typeface="Impact"/>
                <a:ea typeface="微软雅黑"/>
                <a:cs typeface="+mn-cs"/>
              </a:endParaRPr>
            </a:p>
          </p:txBody>
        </p:sp>
        <p:sp>
          <p:nvSpPr>
            <p:cNvPr id="8" name="右箭头 20">
              <a:extLst>
                <a:ext uri="{FF2B5EF4-FFF2-40B4-BE49-F238E27FC236}">
                  <a16:creationId xmlns:a16="http://schemas.microsoft.com/office/drawing/2014/main" xmlns="" id="{0E12A746-F4A9-4448-AFC8-5CA45387F35F}"/>
                </a:ext>
              </a:extLst>
            </p:cNvPr>
            <p:cNvSpPr/>
            <p:nvPr/>
          </p:nvSpPr>
          <p:spPr>
            <a:xfrm rot="16200000">
              <a:off x="2148439" y="2606112"/>
              <a:ext cx="646880" cy="574546"/>
            </a:xfrm>
            <a:prstGeom prst="rightArrow">
              <a:avLst>
                <a:gd name="adj1" fmla="val 50000"/>
                <a:gd name="adj2" fmla="val 77509"/>
              </a:avLst>
            </a:prstGeom>
            <a:solidFill>
              <a:sysClr val="window" lastClr="FFFF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9" name="右箭头 21">
              <a:extLst>
                <a:ext uri="{FF2B5EF4-FFF2-40B4-BE49-F238E27FC236}">
                  <a16:creationId xmlns:a16="http://schemas.microsoft.com/office/drawing/2014/main" xmlns="" id="{B242ABEE-3549-4150-AD6E-15CF044E200A}"/>
                </a:ext>
              </a:extLst>
            </p:cNvPr>
            <p:cNvSpPr/>
            <p:nvPr/>
          </p:nvSpPr>
          <p:spPr>
            <a:xfrm rot="5400000">
              <a:off x="3908393" y="4025722"/>
              <a:ext cx="427634" cy="379816"/>
            </a:xfrm>
            <a:prstGeom prst="rightArrow">
              <a:avLst>
                <a:gd name="adj1" fmla="val 50000"/>
                <a:gd name="adj2" fmla="val 77509"/>
              </a:avLst>
            </a:prstGeom>
            <a:solidFill>
              <a:sysClr val="window" lastClr="FFFF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10" name="文本框 9">
              <a:extLst>
                <a:ext uri="{FF2B5EF4-FFF2-40B4-BE49-F238E27FC236}">
                  <a16:creationId xmlns:a16="http://schemas.microsoft.com/office/drawing/2014/main" xmlns="" id="{56976400-5B17-45E4-9C84-FA94E0C3E999}"/>
                </a:ext>
              </a:extLst>
            </p:cNvPr>
            <p:cNvSpPr txBox="1"/>
            <p:nvPr/>
          </p:nvSpPr>
          <p:spPr>
            <a:xfrm>
              <a:off x="2831689" y="2461379"/>
              <a:ext cx="1319758" cy="936184"/>
            </a:xfrm>
            <a:prstGeom prst="rect">
              <a:avLst/>
            </a:prstGeom>
            <a:noFill/>
          </p:spPr>
          <p:txBody>
            <a:bodyPr wrap="non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zh-CN" sz="6000" b="0" i="0" u="none" strike="noStrike" kern="0" cap="none" spc="0" normalizeH="0" baseline="0" noProof="0" dirty="0">
                  <a:ln>
                    <a:noFill/>
                  </a:ln>
                  <a:solidFill>
                    <a:schemeClr val="bg1"/>
                  </a:solidFill>
                  <a:effectLst/>
                  <a:uLnTx/>
                  <a:uFillTx/>
                  <a:latin typeface="Impact"/>
                  <a:ea typeface="微软雅黑"/>
                </a:rPr>
                <a:t>70%</a:t>
              </a:r>
              <a:endParaRPr kumimoji="0" lang="zh-CN" altLang="en-US" sz="6000" b="0" i="0" u="none" strike="noStrike" kern="0" cap="none" spc="0" normalizeH="0" baseline="0" noProof="0" dirty="0">
                <a:ln>
                  <a:noFill/>
                </a:ln>
                <a:solidFill>
                  <a:schemeClr val="bg1"/>
                </a:solidFill>
                <a:effectLst/>
                <a:uLnTx/>
                <a:uFillTx/>
                <a:latin typeface="Impact"/>
                <a:ea typeface="微软雅黑"/>
              </a:endParaRPr>
            </a:p>
          </p:txBody>
        </p:sp>
        <p:sp>
          <p:nvSpPr>
            <p:cNvPr id="11" name="文本框 10">
              <a:extLst>
                <a:ext uri="{FF2B5EF4-FFF2-40B4-BE49-F238E27FC236}">
                  <a16:creationId xmlns:a16="http://schemas.microsoft.com/office/drawing/2014/main" xmlns="" id="{643B4B34-1F73-4A70-98D9-BE6CAFE653E1}"/>
                </a:ext>
              </a:extLst>
            </p:cNvPr>
            <p:cNvSpPr txBox="1"/>
            <p:nvPr/>
          </p:nvSpPr>
          <p:spPr>
            <a:xfrm>
              <a:off x="2887960" y="3857902"/>
              <a:ext cx="1003560" cy="652491"/>
            </a:xfrm>
            <a:prstGeom prst="rect">
              <a:avLst/>
            </a:prstGeom>
            <a:noFill/>
          </p:spPr>
          <p:txBody>
            <a:bodyPr wrap="none" rtlCol="0">
              <a:spAutoFit/>
            </a:body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altLang="zh-CN" sz="4000" b="0" i="0" u="none" strike="noStrike" kern="0" cap="none" spc="0" normalizeH="0" baseline="0" noProof="0" dirty="0">
                  <a:ln>
                    <a:noFill/>
                  </a:ln>
                  <a:solidFill>
                    <a:schemeClr val="bg1"/>
                  </a:solidFill>
                  <a:effectLst/>
                  <a:uLnTx/>
                  <a:uFillTx/>
                  <a:latin typeface="Impact"/>
                  <a:ea typeface="微软雅黑"/>
                </a:rPr>
                <a:t>30%</a:t>
              </a:r>
              <a:endParaRPr kumimoji="0" lang="zh-CN" altLang="en-US" sz="4000" b="0" i="0" u="none" strike="noStrike" kern="0" cap="none" spc="0" normalizeH="0" baseline="0" noProof="0" dirty="0">
                <a:ln>
                  <a:noFill/>
                </a:ln>
                <a:solidFill>
                  <a:schemeClr val="bg1"/>
                </a:solidFill>
                <a:effectLst/>
                <a:uLnTx/>
                <a:uFillTx/>
                <a:latin typeface="Impact"/>
                <a:ea typeface="微软雅黑"/>
              </a:endParaRPr>
            </a:p>
          </p:txBody>
        </p:sp>
      </p:grpSp>
      <p:sp>
        <p:nvSpPr>
          <p:cNvPr id="12" name="矩形 55">
            <a:extLst>
              <a:ext uri="{FF2B5EF4-FFF2-40B4-BE49-F238E27FC236}">
                <a16:creationId xmlns:a16="http://schemas.microsoft.com/office/drawing/2014/main" xmlns="" id="{9F8D8F54-94CF-456D-868B-1445C7D0EA88}"/>
              </a:ext>
            </a:extLst>
          </p:cNvPr>
          <p:cNvSpPr/>
          <p:nvPr/>
        </p:nvSpPr>
        <p:spPr>
          <a:xfrm>
            <a:off x="5135065" y="4689843"/>
            <a:ext cx="4992934" cy="787507"/>
          </a:xfrm>
          <a:prstGeom prst="rect">
            <a:avLst/>
          </a:prstGeom>
        </p:spPr>
        <p:txBody>
          <a:bodyPr wrap="square" lIns="91424" tIns="45712" rIns="91424" bIns="45712">
            <a:spAutoFit/>
          </a:bodyPr>
          <a:lstStyle/>
          <a:p>
            <a:pPr defTabSz="914377">
              <a:lnSpc>
                <a:spcPct val="150000"/>
              </a:lnSpc>
              <a:spcBef>
                <a:spcPts val="600"/>
              </a:spcBef>
            </a:pPr>
            <a:r>
              <a:rPr lang="zh-CN" altLang="en-US" sz="1600" dirty="0">
                <a:solidFill>
                  <a:schemeClr val="bg1"/>
                </a:solidFill>
                <a:latin typeface="微软雅黑"/>
                <a:ea typeface="微软雅黑"/>
              </a:rPr>
              <a:t>标题数字等都可以通过点击和重新输入进行更改，建议正文</a:t>
            </a:r>
            <a:r>
              <a:rPr lang="en-US" altLang="zh-CN" sz="1600" dirty="0">
                <a:solidFill>
                  <a:schemeClr val="bg1"/>
                </a:solidFill>
                <a:latin typeface="微软雅黑"/>
                <a:ea typeface="微软雅黑"/>
              </a:rPr>
              <a:t>10-16</a:t>
            </a:r>
            <a:r>
              <a:rPr lang="zh-CN" altLang="en-US" sz="1600" dirty="0">
                <a:solidFill>
                  <a:schemeClr val="bg1"/>
                </a:solidFill>
                <a:latin typeface="微软雅黑"/>
                <a:ea typeface="微软雅黑"/>
              </a:rPr>
              <a:t>号字，</a:t>
            </a:r>
            <a:r>
              <a:rPr lang="en-US" altLang="zh-CN" sz="1600" dirty="0">
                <a:solidFill>
                  <a:schemeClr val="bg1"/>
                </a:solidFill>
                <a:latin typeface="微软雅黑"/>
                <a:ea typeface="微软雅黑"/>
              </a:rPr>
              <a:t>1.3</a:t>
            </a:r>
            <a:r>
              <a:rPr lang="zh-CN" altLang="en-US" sz="1600" dirty="0">
                <a:solidFill>
                  <a:schemeClr val="bg1"/>
                </a:solidFill>
                <a:latin typeface="微软雅黑"/>
                <a:ea typeface="微软雅黑"/>
              </a:rPr>
              <a:t>倍字间距。</a:t>
            </a:r>
          </a:p>
        </p:txBody>
      </p:sp>
      <p:sp>
        <p:nvSpPr>
          <p:cNvPr id="13" name="矩形 39">
            <a:extLst>
              <a:ext uri="{FF2B5EF4-FFF2-40B4-BE49-F238E27FC236}">
                <a16:creationId xmlns:a16="http://schemas.microsoft.com/office/drawing/2014/main" xmlns="" id="{ED994AFC-2D5C-407A-9D24-55D73C77E620}"/>
              </a:ext>
            </a:extLst>
          </p:cNvPr>
          <p:cNvSpPr/>
          <p:nvPr/>
        </p:nvSpPr>
        <p:spPr>
          <a:xfrm>
            <a:off x="5215341" y="3300011"/>
            <a:ext cx="2646847" cy="668500"/>
          </a:xfrm>
          <a:prstGeom prst="rect">
            <a:avLst/>
          </a:prstGeom>
          <a:solidFill>
            <a:srgbClr val="E7C606"/>
          </a:solidFill>
        </p:spPr>
        <p:txBody>
          <a:bodyPr wrap="none" lIns="91424" tIns="45712" rIns="91424" bIns="45712">
            <a:spAutoFit/>
          </a:bodyPr>
          <a:lstStyle/>
          <a:p>
            <a:pPr algn="ctr">
              <a:lnSpc>
                <a:spcPct val="130000"/>
              </a:lnSpc>
            </a:pPr>
            <a:r>
              <a:rPr lang="zh-CN" altLang="en-US" sz="3200" b="1" dirty="0">
                <a:solidFill>
                  <a:schemeClr val="bg1"/>
                </a:solidFill>
                <a:latin typeface="Century Gothic"/>
                <a:ea typeface="Microsoft YaHei" charset="0"/>
                <a:cs typeface="Microsoft YaHei" charset="0"/>
              </a:rPr>
              <a:t>添加您的标题</a:t>
            </a:r>
            <a:endParaRPr lang="en-US" altLang="zh-CN" sz="3200" b="1" dirty="0">
              <a:solidFill>
                <a:schemeClr val="bg1"/>
              </a:solidFill>
              <a:latin typeface="Century Gothic"/>
              <a:ea typeface="Microsoft YaHei" charset="0"/>
              <a:cs typeface="Microsoft YaHei" charset="0"/>
            </a:endParaRPr>
          </a:p>
        </p:txBody>
      </p:sp>
      <p:sp>
        <p:nvSpPr>
          <p:cNvPr id="14" name="矩形 13">
            <a:extLst>
              <a:ext uri="{FF2B5EF4-FFF2-40B4-BE49-F238E27FC236}">
                <a16:creationId xmlns:a16="http://schemas.microsoft.com/office/drawing/2014/main" xmlns="" id="{B70F2059-71E4-4C35-B77B-0C20D8581A70}"/>
              </a:ext>
            </a:extLst>
          </p:cNvPr>
          <p:cNvSpPr/>
          <p:nvPr/>
        </p:nvSpPr>
        <p:spPr>
          <a:xfrm>
            <a:off x="5215341" y="4039606"/>
            <a:ext cx="5109059" cy="668500"/>
          </a:xfrm>
          <a:prstGeom prst="rect">
            <a:avLst/>
          </a:prstGeom>
          <a:solidFill>
            <a:srgbClr val="7DAD45"/>
          </a:solidFill>
        </p:spPr>
        <p:txBody>
          <a:bodyPr wrap="none" lIns="91424" tIns="45712" rIns="91424" bIns="45712">
            <a:spAutoFit/>
          </a:bodyPr>
          <a:lstStyle/>
          <a:p>
            <a:pPr algn="ctr">
              <a:lnSpc>
                <a:spcPct val="130000"/>
              </a:lnSpc>
            </a:pPr>
            <a:r>
              <a:rPr lang="zh-CN" altLang="en-US" sz="3200" b="1" dirty="0">
                <a:solidFill>
                  <a:schemeClr val="bg1"/>
                </a:solidFill>
                <a:latin typeface="Century Gothic"/>
                <a:ea typeface="Microsoft YaHei" charset="0"/>
                <a:cs typeface="Microsoft YaHei" charset="0"/>
              </a:rPr>
              <a:t>添加您的标题添加您的标题</a:t>
            </a:r>
            <a:endParaRPr lang="en-US" altLang="zh-CN" sz="3200" b="1" dirty="0">
              <a:solidFill>
                <a:schemeClr val="bg1"/>
              </a:solidFill>
              <a:latin typeface="Century Gothic"/>
              <a:ea typeface="Microsoft YaHei" charset="0"/>
              <a:cs typeface="Microsoft YaHei" charset="0"/>
            </a:endParaRPr>
          </a:p>
        </p:txBody>
      </p:sp>
      <p:sp>
        <p:nvSpPr>
          <p:cNvPr id="15" name="文本框 14">
            <a:extLst>
              <a:ext uri="{FF2B5EF4-FFF2-40B4-BE49-F238E27FC236}">
                <a16:creationId xmlns:a16="http://schemas.microsoft.com/office/drawing/2014/main" xmlns="" id="{5CF119DF-61A4-4F04-AED9-07D847DD0868}"/>
              </a:ext>
            </a:extLst>
          </p:cNvPr>
          <p:cNvSpPr txBox="1"/>
          <p:nvPr/>
        </p:nvSpPr>
        <p:spPr>
          <a:xfrm>
            <a:off x="5185851" y="2392871"/>
            <a:ext cx="5255429" cy="1015647"/>
          </a:xfrm>
          <a:prstGeom prst="rect">
            <a:avLst/>
          </a:prstGeom>
          <a:noFill/>
        </p:spPr>
        <p:txBody>
          <a:bodyPr wrap="square" lIns="91424" tIns="45712" rIns="91424" bIns="45712" rtlCol="0">
            <a:spAutoFit/>
          </a:bodyPr>
          <a:lstStyle/>
          <a:p>
            <a:pPr defTabSz="914377"/>
            <a:r>
              <a:rPr lang="en-US" altLang="zh-CN" sz="6000" dirty="0">
                <a:solidFill>
                  <a:srgbClr val="7DAD45"/>
                </a:solidFill>
                <a:latin typeface="微软雅黑"/>
                <a:ea typeface="微软雅黑"/>
              </a:rPr>
              <a:t>9,300</a:t>
            </a:r>
            <a:endParaRPr lang="zh-CN" altLang="en-US" sz="6000" dirty="0">
              <a:solidFill>
                <a:srgbClr val="7DAD45"/>
              </a:solidFill>
              <a:latin typeface="微软雅黑"/>
              <a:ea typeface="微软雅黑"/>
            </a:endParaRPr>
          </a:p>
        </p:txBody>
      </p:sp>
      <p:sp>
        <p:nvSpPr>
          <p:cNvPr id="16" name="文本框 15">
            <a:extLst>
              <a:ext uri="{FF2B5EF4-FFF2-40B4-BE49-F238E27FC236}">
                <a16:creationId xmlns:a16="http://schemas.microsoft.com/office/drawing/2014/main" xmlns="" id="{BEB9BFE6-67B5-4787-B4A0-48ED74A762CB}"/>
              </a:ext>
            </a:extLst>
          </p:cNvPr>
          <p:cNvSpPr txBox="1"/>
          <p:nvPr/>
        </p:nvSpPr>
        <p:spPr>
          <a:xfrm>
            <a:off x="7339487" y="2728359"/>
            <a:ext cx="2389094" cy="584759"/>
          </a:xfrm>
          <a:prstGeom prst="rect">
            <a:avLst/>
          </a:prstGeom>
          <a:noFill/>
        </p:spPr>
        <p:txBody>
          <a:bodyPr wrap="square" lIns="91424" tIns="45712" rIns="91424" bIns="45712" rtlCol="0">
            <a:spAutoFit/>
          </a:bodyPr>
          <a:lstStyle/>
          <a:p>
            <a:pPr defTabSz="914377"/>
            <a:r>
              <a:rPr lang="en-US" altLang="zh-CN" sz="3200" dirty="0">
                <a:solidFill>
                  <a:schemeClr val="bg1"/>
                </a:solidFill>
                <a:latin typeface="微软雅黑"/>
                <a:ea typeface="微软雅黑"/>
              </a:rPr>
              <a:t>Million</a:t>
            </a:r>
            <a:endParaRPr lang="zh-CN" altLang="en-US" sz="3200" dirty="0">
              <a:solidFill>
                <a:schemeClr val="bg1"/>
              </a:solidFill>
              <a:latin typeface="微软雅黑"/>
              <a:ea typeface="微软雅黑"/>
            </a:endParaRPr>
          </a:p>
        </p:txBody>
      </p:sp>
      <p:pic>
        <p:nvPicPr>
          <p:cNvPr id="18" name="图片 17">
            <a:extLst>
              <a:ext uri="{FF2B5EF4-FFF2-40B4-BE49-F238E27FC236}">
                <a16:creationId xmlns:a16="http://schemas.microsoft.com/office/drawing/2014/main" xmlns="" id="{738B3F1C-F0EA-49EC-A627-336EA08E74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10725" y="5095188"/>
            <a:ext cx="2771274" cy="1762812"/>
          </a:xfrm>
          <a:prstGeom prst="rect">
            <a:avLst/>
          </a:prstGeom>
        </p:spPr>
      </p:pic>
    </p:spTree>
    <p:extLst>
      <p:ext uri="{BB962C8B-B14F-4D97-AF65-F5344CB8AC3E}">
        <p14:creationId xmlns:p14="http://schemas.microsoft.com/office/powerpoint/2010/main" val="17905395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animBg="1"/>
      <p:bldP spid="14" grpId="0" animBg="1"/>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5F0F0EC1-EB4F-4B51-BA40-1640F659F7C1}"/>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9B2E0EDB-24B3-4634-829F-0BA236730E04}"/>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B29F5D89-C49E-4D4C-B30D-2510859C6126}"/>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6" name="Freeform 5">
            <a:extLst>
              <a:ext uri="{FF2B5EF4-FFF2-40B4-BE49-F238E27FC236}">
                <a16:creationId xmlns:a16="http://schemas.microsoft.com/office/drawing/2014/main" xmlns="" id="{14BA2371-82E3-40F2-9795-ABE3FB7B8D29}"/>
              </a:ext>
            </a:extLst>
          </p:cNvPr>
          <p:cNvSpPr>
            <a:spLocks/>
          </p:cNvSpPr>
          <p:nvPr/>
        </p:nvSpPr>
        <p:spPr bwMode="auto">
          <a:xfrm>
            <a:off x="4845034" y="2165303"/>
            <a:ext cx="1514881" cy="892926"/>
          </a:xfrm>
          <a:custGeom>
            <a:avLst/>
            <a:gdLst>
              <a:gd name="T0" fmla="*/ 579995 w 798"/>
              <a:gd name="T1" fmla="*/ 631863 h 470"/>
              <a:gd name="T2" fmla="*/ 659537 w 798"/>
              <a:gd name="T3" fmla="*/ 779463 h 470"/>
              <a:gd name="T4" fmla="*/ 737422 w 798"/>
              <a:gd name="T5" fmla="*/ 631863 h 470"/>
              <a:gd name="T6" fmla="*/ 1045648 w 798"/>
              <a:gd name="T7" fmla="*/ 728052 h 470"/>
              <a:gd name="T8" fmla="*/ 1322388 w 798"/>
              <a:gd name="T9" fmla="*/ 230522 h 470"/>
              <a:gd name="T10" fmla="*/ 0 w 798"/>
              <a:gd name="T11" fmla="*/ 227205 h 470"/>
              <a:gd name="T12" fmla="*/ 275083 w 798"/>
              <a:gd name="T13" fmla="*/ 726393 h 470"/>
              <a:gd name="T14" fmla="*/ 579995 w 798"/>
              <a:gd name="T15" fmla="*/ 631863 h 4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8" h="470">
                <a:moveTo>
                  <a:pt x="350" y="381"/>
                </a:moveTo>
                <a:cubicBezTo>
                  <a:pt x="398" y="470"/>
                  <a:pt x="398" y="470"/>
                  <a:pt x="398" y="470"/>
                </a:cubicBezTo>
                <a:cubicBezTo>
                  <a:pt x="445" y="381"/>
                  <a:pt x="445" y="381"/>
                  <a:pt x="445" y="381"/>
                </a:cubicBezTo>
                <a:cubicBezTo>
                  <a:pt x="512" y="388"/>
                  <a:pt x="575" y="408"/>
                  <a:pt x="631" y="439"/>
                </a:cubicBezTo>
                <a:cubicBezTo>
                  <a:pt x="798" y="139"/>
                  <a:pt x="798" y="139"/>
                  <a:pt x="798" y="139"/>
                </a:cubicBezTo>
                <a:cubicBezTo>
                  <a:pt x="550" y="1"/>
                  <a:pt x="249" y="0"/>
                  <a:pt x="0" y="137"/>
                </a:cubicBezTo>
                <a:cubicBezTo>
                  <a:pt x="166" y="438"/>
                  <a:pt x="166" y="438"/>
                  <a:pt x="166" y="438"/>
                </a:cubicBezTo>
                <a:cubicBezTo>
                  <a:pt x="222" y="407"/>
                  <a:pt x="284" y="387"/>
                  <a:pt x="350" y="381"/>
                </a:cubicBezTo>
                <a:close/>
              </a:path>
            </a:pathLst>
          </a:custGeom>
          <a:solidFill>
            <a:srgbClr val="E7C606"/>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sp>
        <p:nvSpPr>
          <p:cNvPr id="7" name="Freeform 6">
            <a:extLst>
              <a:ext uri="{FF2B5EF4-FFF2-40B4-BE49-F238E27FC236}">
                <a16:creationId xmlns:a16="http://schemas.microsoft.com/office/drawing/2014/main" xmlns="" id="{F6B44FCA-7010-4CD0-B4FF-649B4E43F498}"/>
              </a:ext>
            </a:extLst>
          </p:cNvPr>
          <p:cNvSpPr>
            <a:spLocks/>
          </p:cNvSpPr>
          <p:nvPr/>
        </p:nvSpPr>
        <p:spPr bwMode="auto">
          <a:xfrm>
            <a:off x="4828664" y="4536739"/>
            <a:ext cx="1514882" cy="889289"/>
          </a:xfrm>
          <a:custGeom>
            <a:avLst/>
            <a:gdLst>
              <a:gd name="T0" fmla="*/ 594909 w 798"/>
              <a:gd name="T1" fmla="*/ 144310 h 468"/>
              <a:gd name="T2" fmla="*/ 672794 w 798"/>
              <a:gd name="T3" fmla="*/ 0 h 468"/>
              <a:gd name="T4" fmla="*/ 747365 w 798"/>
              <a:gd name="T5" fmla="*/ 144310 h 468"/>
              <a:gd name="T6" fmla="*/ 1050619 w 798"/>
              <a:gd name="T7" fmla="*/ 51421 h 468"/>
              <a:gd name="T8" fmla="*/ 1322388 w 798"/>
              <a:gd name="T9" fmla="*/ 552359 h 468"/>
              <a:gd name="T10" fmla="*/ 0 w 798"/>
              <a:gd name="T11" fmla="*/ 539089 h 468"/>
              <a:gd name="T12" fmla="*/ 280055 w 798"/>
              <a:gd name="T13" fmla="*/ 43127 h 468"/>
              <a:gd name="T14" fmla="*/ 594909 w 798"/>
              <a:gd name="T15" fmla="*/ 144310 h 4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8" h="468">
                <a:moveTo>
                  <a:pt x="359" y="87"/>
                </a:moveTo>
                <a:cubicBezTo>
                  <a:pt x="406" y="0"/>
                  <a:pt x="406" y="0"/>
                  <a:pt x="406" y="0"/>
                </a:cubicBezTo>
                <a:cubicBezTo>
                  <a:pt x="451" y="87"/>
                  <a:pt x="451" y="87"/>
                  <a:pt x="451" y="87"/>
                </a:cubicBezTo>
                <a:cubicBezTo>
                  <a:pt x="517" y="80"/>
                  <a:pt x="579" y="61"/>
                  <a:pt x="634" y="31"/>
                </a:cubicBezTo>
                <a:cubicBezTo>
                  <a:pt x="798" y="333"/>
                  <a:pt x="798" y="333"/>
                  <a:pt x="798" y="333"/>
                </a:cubicBezTo>
                <a:cubicBezTo>
                  <a:pt x="548" y="468"/>
                  <a:pt x="246" y="465"/>
                  <a:pt x="0" y="325"/>
                </a:cubicBezTo>
                <a:cubicBezTo>
                  <a:pt x="169" y="26"/>
                  <a:pt x="169" y="26"/>
                  <a:pt x="169" y="26"/>
                </a:cubicBezTo>
                <a:cubicBezTo>
                  <a:pt x="226" y="59"/>
                  <a:pt x="291" y="80"/>
                  <a:pt x="359" y="87"/>
                </a:cubicBezTo>
                <a:close/>
              </a:path>
            </a:pathLst>
          </a:custGeom>
          <a:solidFill>
            <a:srgbClr val="7DAD45"/>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sp>
        <p:nvSpPr>
          <p:cNvPr id="8" name="Freeform 7">
            <a:extLst>
              <a:ext uri="{FF2B5EF4-FFF2-40B4-BE49-F238E27FC236}">
                <a16:creationId xmlns:a16="http://schemas.microsoft.com/office/drawing/2014/main" xmlns="" id="{6ED9AB17-DF07-4F37-A4C4-8DC33CF51549}"/>
              </a:ext>
            </a:extLst>
          </p:cNvPr>
          <p:cNvSpPr>
            <a:spLocks/>
          </p:cNvSpPr>
          <p:nvPr/>
        </p:nvSpPr>
        <p:spPr bwMode="auto">
          <a:xfrm>
            <a:off x="4035762" y="3803849"/>
            <a:ext cx="1087514" cy="1323930"/>
          </a:xfrm>
          <a:custGeom>
            <a:avLst/>
            <a:gdLst>
              <a:gd name="T0" fmla="*/ 644481 w 573"/>
              <a:gd name="T1" fmla="*/ 328305 h 697"/>
              <a:gd name="T2" fmla="*/ 806843 w 573"/>
              <a:gd name="T3" fmla="*/ 321673 h 697"/>
              <a:gd name="T4" fmla="*/ 722349 w 573"/>
              <a:gd name="T5" fmla="*/ 459295 h 697"/>
              <a:gd name="T6" fmla="*/ 949325 w 573"/>
              <a:gd name="T7" fmla="*/ 669875 h 697"/>
              <a:gd name="T8" fmla="*/ 652764 w 573"/>
              <a:gd name="T9" fmla="*/ 1155700 h 697"/>
              <a:gd name="T10" fmla="*/ 0 w 573"/>
              <a:gd name="T11" fmla="*/ 4974 h 697"/>
              <a:gd name="T12" fmla="*/ 569926 w 573"/>
              <a:gd name="T13" fmla="*/ 0 h 697"/>
              <a:gd name="T14" fmla="*/ 644481 w 573"/>
              <a:gd name="T15" fmla="*/ 328305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3" h="697">
                <a:moveTo>
                  <a:pt x="389" y="198"/>
                </a:moveTo>
                <a:cubicBezTo>
                  <a:pt x="487" y="194"/>
                  <a:pt x="487" y="194"/>
                  <a:pt x="487" y="194"/>
                </a:cubicBezTo>
                <a:cubicBezTo>
                  <a:pt x="436" y="277"/>
                  <a:pt x="436" y="277"/>
                  <a:pt x="436" y="277"/>
                </a:cubicBezTo>
                <a:cubicBezTo>
                  <a:pt x="473" y="328"/>
                  <a:pt x="520" y="371"/>
                  <a:pt x="573" y="404"/>
                </a:cubicBezTo>
                <a:cubicBezTo>
                  <a:pt x="394" y="697"/>
                  <a:pt x="394" y="697"/>
                  <a:pt x="394" y="697"/>
                </a:cubicBezTo>
                <a:cubicBezTo>
                  <a:pt x="152" y="549"/>
                  <a:pt x="3" y="287"/>
                  <a:pt x="0" y="3"/>
                </a:cubicBezTo>
                <a:cubicBezTo>
                  <a:pt x="344" y="0"/>
                  <a:pt x="344" y="0"/>
                  <a:pt x="344" y="0"/>
                </a:cubicBezTo>
                <a:cubicBezTo>
                  <a:pt x="345" y="71"/>
                  <a:pt x="361" y="138"/>
                  <a:pt x="389" y="198"/>
                </a:cubicBezTo>
                <a:close/>
              </a:path>
            </a:pathLst>
          </a:custGeom>
          <a:solidFill>
            <a:srgbClr val="E7C606"/>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sp>
        <p:nvSpPr>
          <p:cNvPr id="9" name="Freeform 8">
            <a:extLst>
              <a:ext uri="{FF2B5EF4-FFF2-40B4-BE49-F238E27FC236}">
                <a16:creationId xmlns:a16="http://schemas.microsoft.com/office/drawing/2014/main" xmlns="" id="{44D8CE8B-1539-4877-9DF5-B8F80E0AF1CF}"/>
              </a:ext>
            </a:extLst>
          </p:cNvPr>
          <p:cNvSpPr>
            <a:spLocks/>
          </p:cNvSpPr>
          <p:nvPr/>
        </p:nvSpPr>
        <p:spPr bwMode="auto">
          <a:xfrm>
            <a:off x="4037583" y="2452639"/>
            <a:ext cx="1094788" cy="1323930"/>
          </a:xfrm>
          <a:custGeom>
            <a:avLst/>
            <a:gdLst>
              <a:gd name="T0" fmla="*/ 698951 w 577"/>
              <a:gd name="T1" fmla="*/ 734541 h 697"/>
              <a:gd name="T2" fmla="*/ 790047 w 577"/>
              <a:gd name="T3" fmla="*/ 868848 h 697"/>
              <a:gd name="T4" fmla="*/ 627731 w 577"/>
              <a:gd name="T5" fmla="*/ 868848 h 697"/>
              <a:gd name="T6" fmla="*/ 568105 w 577"/>
              <a:gd name="T7" fmla="*/ 1155700 h 697"/>
              <a:gd name="T8" fmla="*/ 0 w 577"/>
              <a:gd name="T9" fmla="*/ 1142435 h 697"/>
              <a:gd name="T10" fmla="*/ 665826 w 577"/>
              <a:gd name="T11" fmla="*/ 0 h 697"/>
              <a:gd name="T12" fmla="*/ 955675 w 577"/>
              <a:gd name="T13" fmla="*/ 489141 h 697"/>
              <a:gd name="T14" fmla="*/ 698951 w 577"/>
              <a:gd name="T15" fmla="*/ 73454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422" y="443"/>
                </a:moveTo>
                <a:cubicBezTo>
                  <a:pt x="477" y="524"/>
                  <a:pt x="477" y="524"/>
                  <a:pt x="477" y="524"/>
                </a:cubicBezTo>
                <a:cubicBezTo>
                  <a:pt x="379" y="524"/>
                  <a:pt x="379" y="524"/>
                  <a:pt x="379" y="524"/>
                </a:cubicBezTo>
                <a:cubicBezTo>
                  <a:pt x="357" y="578"/>
                  <a:pt x="344" y="636"/>
                  <a:pt x="343" y="697"/>
                </a:cubicBezTo>
                <a:cubicBezTo>
                  <a:pt x="0" y="689"/>
                  <a:pt x="0" y="689"/>
                  <a:pt x="0" y="689"/>
                </a:cubicBezTo>
                <a:cubicBezTo>
                  <a:pt x="6" y="406"/>
                  <a:pt x="158" y="145"/>
                  <a:pt x="402" y="0"/>
                </a:cubicBezTo>
                <a:cubicBezTo>
                  <a:pt x="577" y="295"/>
                  <a:pt x="577" y="295"/>
                  <a:pt x="577" y="295"/>
                </a:cubicBezTo>
                <a:cubicBezTo>
                  <a:pt x="515" y="332"/>
                  <a:pt x="462" y="383"/>
                  <a:pt x="422" y="443"/>
                </a:cubicBezTo>
                <a:close/>
              </a:path>
            </a:pathLst>
          </a:custGeom>
          <a:solidFill>
            <a:srgbClr val="7DAD45"/>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sp>
        <p:nvSpPr>
          <p:cNvPr id="10" name="Freeform 9">
            <a:extLst>
              <a:ext uri="{FF2B5EF4-FFF2-40B4-BE49-F238E27FC236}">
                <a16:creationId xmlns:a16="http://schemas.microsoft.com/office/drawing/2014/main" xmlns="" id="{905BF51D-C439-4545-A3C6-5CA84EA53889}"/>
              </a:ext>
            </a:extLst>
          </p:cNvPr>
          <p:cNvSpPr>
            <a:spLocks/>
          </p:cNvSpPr>
          <p:nvPr/>
        </p:nvSpPr>
        <p:spPr bwMode="auto">
          <a:xfrm>
            <a:off x="6065304" y="3814760"/>
            <a:ext cx="1094788" cy="1323930"/>
          </a:xfrm>
          <a:custGeom>
            <a:avLst/>
            <a:gdLst>
              <a:gd name="T0" fmla="*/ 256724 w 577"/>
              <a:gd name="T1" fmla="*/ 419501 h 697"/>
              <a:gd name="T2" fmla="*/ 165628 w 577"/>
              <a:gd name="T3" fmla="*/ 285194 h 697"/>
              <a:gd name="T4" fmla="*/ 327944 w 577"/>
              <a:gd name="T5" fmla="*/ 285194 h 697"/>
              <a:gd name="T6" fmla="*/ 387570 w 577"/>
              <a:gd name="T7" fmla="*/ 0 h 697"/>
              <a:gd name="T8" fmla="*/ 955675 w 577"/>
              <a:gd name="T9" fmla="*/ 11607 h 697"/>
              <a:gd name="T10" fmla="*/ 289849 w 577"/>
              <a:gd name="T11" fmla="*/ 1155700 h 697"/>
              <a:gd name="T12" fmla="*/ 0 w 577"/>
              <a:gd name="T13" fmla="*/ 664901 h 697"/>
              <a:gd name="T14" fmla="*/ 256724 w 577"/>
              <a:gd name="T15" fmla="*/ 41950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155" y="253"/>
                </a:moveTo>
                <a:cubicBezTo>
                  <a:pt x="100" y="172"/>
                  <a:pt x="100" y="172"/>
                  <a:pt x="100" y="172"/>
                </a:cubicBezTo>
                <a:cubicBezTo>
                  <a:pt x="198" y="172"/>
                  <a:pt x="198" y="172"/>
                  <a:pt x="198" y="172"/>
                </a:cubicBezTo>
                <a:cubicBezTo>
                  <a:pt x="220" y="119"/>
                  <a:pt x="233" y="61"/>
                  <a:pt x="234" y="0"/>
                </a:cubicBezTo>
                <a:cubicBezTo>
                  <a:pt x="577" y="7"/>
                  <a:pt x="577" y="7"/>
                  <a:pt x="577" y="7"/>
                </a:cubicBezTo>
                <a:cubicBezTo>
                  <a:pt x="571" y="291"/>
                  <a:pt x="419" y="551"/>
                  <a:pt x="175" y="697"/>
                </a:cubicBezTo>
                <a:cubicBezTo>
                  <a:pt x="0" y="401"/>
                  <a:pt x="0" y="401"/>
                  <a:pt x="0" y="401"/>
                </a:cubicBezTo>
                <a:cubicBezTo>
                  <a:pt x="62" y="364"/>
                  <a:pt x="115" y="314"/>
                  <a:pt x="155" y="253"/>
                </a:cubicBezTo>
                <a:close/>
              </a:path>
            </a:pathLst>
          </a:custGeom>
          <a:solidFill>
            <a:srgbClr val="E7C606"/>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sp>
        <p:nvSpPr>
          <p:cNvPr id="11" name="Freeform 10">
            <a:extLst>
              <a:ext uri="{FF2B5EF4-FFF2-40B4-BE49-F238E27FC236}">
                <a16:creationId xmlns:a16="http://schemas.microsoft.com/office/drawing/2014/main" xmlns="" id="{124217DB-F35B-4537-B830-13104C72AD74}"/>
              </a:ext>
            </a:extLst>
          </p:cNvPr>
          <p:cNvSpPr>
            <a:spLocks/>
          </p:cNvSpPr>
          <p:nvPr/>
        </p:nvSpPr>
        <p:spPr bwMode="auto">
          <a:xfrm>
            <a:off x="6070760" y="2459915"/>
            <a:ext cx="1089332" cy="1323930"/>
          </a:xfrm>
          <a:custGeom>
            <a:avLst/>
            <a:gdLst>
              <a:gd name="T0" fmla="*/ 0 w 574"/>
              <a:gd name="T1" fmla="*/ 485825 h 697"/>
              <a:gd name="T2" fmla="*/ 294882 w 574"/>
              <a:gd name="T3" fmla="*/ 0 h 697"/>
              <a:gd name="T4" fmla="*/ 950913 w 574"/>
              <a:gd name="T5" fmla="*/ 1147409 h 697"/>
              <a:gd name="T6" fmla="*/ 382685 w 574"/>
              <a:gd name="T7" fmla="*/ 1155700 h 697"/>
              <a:gd name="T8" fmla="*/ 314762 w 574"/>
              <a:gd name="T9" fmla="*/ 842318 h 697"/>
              <a:gd name="T10" fmla="*/ 150755 w 574"/>
              <a:gd name="T11" fmla="*/ 847292 h 697"/>
              <a:gd name="T12" fmla="*/ 238557 w 574"/>
              <a:gd name="T13" fmla="*/ 709669 h 697"/>
              <a:gd name="T14" fmla="*/ 0 w 574"/>
              <a:gd name="T15" fmla="*/ 485825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4" h="697">
                <a:moveTo>
                  <a:pt x="0" y="293"/>
                </a:moveTo>
                <a:cubicBezTo>
                  <a:pt x="178" y="0"/>
                  <a:pt x="178" y="0"/>
                  <a:pt x="178" y="0"/>
                </a:cubicBezTo>
                <a:cubicBezTo>
                  <a:pt x="421" y="147"/>
                  <a:pt x="571" y="409"/>
                  <a:pt x="574" y="692"/>
                </a:cubicBezTo>
                <a:cubicBezTo>
                  <a:pt x="231" y="697"/>
                  <a:pt x="231" y="697"/>
                  <a:pt x="231" y="697"/>
                </a:cubicBezTo>
                <a:cubicBezTo>
                  <a:pt x="230" y="630"/>
                  <a:pt x="215" y="566"/>
                  <a:pt x="190" y="508"/>
                </a:cubicBezTo>
                <a:cubicBezTo>
                  <a:pt x="91" y="511"/>
                  <a:pt x="91" y="511"/>
                  <a:pt x="91" y="511"/>
                </a:cubicBezTo>
                <a:cubicBezTo>
                  <a:pt x="144" y="428"/>
                  <a:pt x="144" y="428"/>
                  <a:pt x="144" y="428"/>
                </a:cubicBezTo>
                <a:cubicBezTo>
                  <a:pt x="106" y="374"/>
                  <a:pt x="57" y="328"/>
                  <a:pt x="0" y="293"/>
                </a:cubicBezTo>
                <a:close/>
              </a:path>
            </a:pathLst>
          </a:custGeom>
          <a:solidFill>
            <a:srgbClr val="7DAD45"/>
          </a:solidFill>
          <a:ln w="12700" cap="flat" cmpd="sng" algn="ctr">
            <a:noFill/>
            <a:prstDash val="solid"/>
            <a:miter lim="800000"/>
          </a:ln>
          <a:effectLst/>
        </p:spPr>
        <p:txBody>
          <a:bodyPr lIns="68580" tIns="34290" rIns="68580" bIns="34290"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Impact"/>
              <a:ea typeface="微软雅黑"/>
              <a:cs typeface="+mn-cs"/>
            </a:endParaRPr>
          </a:p>
        </p:txBody>
      </p:sp>
      <p:grpSp>
        <p:nvGrpSpPr>
          <p:cNvPr id="12" name="Group 12">
            <a:extLst>
              <a:ext uri="{FF2B5EF4-FFF2-40B4-BE49-F238E27FC236}">
                <a16:creationId xmlns:a16="http://schemas.microsoft.com/office/drawing/2014/main" xmlns="" id="{7F809B1C-CA55-4406-A299-310DA506195A}"/>
              </a:ext>
            </a:extLst>
          </p:cNvPr>
          <p:cNvGrpSpPr/>
          <p:nvPr/>
        </p:nvGrpSpPr>
        <p:grpSpPr>
          <a:xfrm>
            <a:off x="4309863" y="4167194"/>
            <a:ext cx="524426" cy="426739"/>
            <a:chOff x="1550139" y="1314466"/>
            <a:chExt cx="509139" cy="414300"/>
          </a:xfrm>
          <a:solidFill>
            <a:sysClr val="window" lastClr="FFFFFF"/>
          </a:solidFill>
        </p:grpSpPr>
        <p:sp>
          <p:nvSpPr>
            <p:cNvPr id="34" name="Freeform 5">
              <a:extLst>
                <a:ext uri="{FF2B5EF4-FFF2-40B4-BE49-F238E27FC236}">
                  <a16:creationId xmlns:a16="http://schemas.microsoft.com/office/drawing/2014/main" xmlns="" id="{AD59E2F9-9505-42CF-B281-26483CF3320E}"/>
                </a:ext>
              </a:extLst>
            </p:cNvPr>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35" name="Freeform 6">
              <a:extLst>
                <a:ext uri="{FF2B5EF4-FFF2-40B4-BE49-F238E27FC236}">
                  <a16:creationId xmlns:a16="http://schemas.microsoft.com/office/drawing/2014/main" xmlns="" id="{B1AE93FE-E82B-4901-9099-A3D13C18E9F7}"/>
                </a:ext>
              </a:extLst>
            </p:cNvPr>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36" name="Oval 7">
              <a:extLst>
                <a:ext uri="{FF2B5EF4-FFF2-40B4-BE49-F238E27FC236}">
                  <a16:creationId xmlns:a16="http://schemas.microsoft.com/office/drawing/2014/main" xmlns="" id="{8FEF85C2-AA6F-43AA-98A8-2CB7DE709735}"/>
                </a:ext>
              </a:extLst>
            </p:cNvPr>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grpSp>
      <p:sp>
        <p:nvSpPr>
          <p:cNvPr id="13" name="Freeform 34">
            <a:extLst>
              <a:ext uri="{FF2B5EF4-FFF2-40B4-BE49-F238E27FC236}">
                <a16:creationId xmlns:a16="http://schemas.microsoft.com/office/drawing/2014/main" xmlns="" id="{16EE14F2-CDBE-44E9-B259-2136A02AC0D4}"/>
              </a:ext>
            </a:extLst>
          </p:cNvPr>
          <p:cNvSpPr>
            <a:spLocks/>
          </p:cNvSpPr>
          <p:nvPr/>
        </p:nvSpPr>
        <p:spPr bwMode="auto">
          <a:xfrm>
            <a:off x="6425383" y="3012764"/>
            <a:ext cx="380085" cy="336439"/>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Impact"/>
              <a:ea typeface="微软雅黑"/>
            </a:endParaRPr>
          </a:p>
        </p:txBody>
      </p:sp>
      <p:sp>
        <p:nvSpPr>
          <p:cNvPr id="14" name="Freeform 55">
            <a:extLst>
              <a:ext uri="{FF2B5EF4-FFF2-40B4-BE49-F238E27FC236}">
                <a16:creationId xmlns:a16="http://schemas.microsoft.com/office/drawing/2014/main" xmlns="" id="{B0CC623C-554F-4708-BB0F-C9D09BED9101}"/>
              </a:ext>
            </a:extLst>
          </p:cNvPr>
          <p:cNvSpPr>
            <a:spLocks noEditPoints="1"/>
          </p:cNvSpPr>
          <p:nvPr/>
        </p:nvSpPr>
        <p:spPr bwMode="auto">
          <a:xfrm>
            <a:off x="5370604" y="4785885"/>
            <a:ext cx="451009" cy="471013"/>
          </a:xfrm>
          <a:custGeom>
            <a:avLst/>
            <a:gdLst>
              <a:gd name="T0" fmla="*/ 253757 w 129"/>
              <a:gd name="T1" fmla="*/ 281274 h 135"/>
              <a:gd name="T2" fmla="*/ 388279 w 129"/>
              <a:gd name="T3" fmla="*/ 79490 h 135"/>
              <a:gd name="T4" fmla="*/ 388279 w 129"/>
              <a:gd name="T5" fmla="*/ 64204 h 135"/>
              <a:gd name="T6" fmla="*/ 357706 w 129"/>
              <a:gd name="T7" fmla="*/ 30573 h 135"/>
              <a:gd name="T8" fmla="*/ 342420 w 129"/>
              <a:gd name="T9" fmla="*/ 30573 h 135"/>
              <a:gd name="T10" fmla="*/ 327133 w 129"/>
              <a:gd name="T11" fmla="*/ 48917 h 135"/>
              <a:gd name="T12" fmla="*/ 308789 w 129"/>
              <a:gd name="T13" fmla="*/ 48917 h 135"/>
              <a:gd name="T14" fmla="*/ 308789 w 129"/>
              <a:gd name="T15" fmla="*/ 0 h 135"/>
              <a:gd name="T16" fmla="*/ 82548 w 129"/>
              <a:gd name="T17" fmla="*/ 0 h 135"/>
              <a:gd name="T18" fmla="*/ 82548 w 129"/>
              <a:gd name="T19" fmla="*/ 48917 h 135"/>
              <a:gd name="T20" fmla="*/ 67261 w 129"/>
              <a:gd name="T21" fmla="*/ 48917 h 135"/>
              <a:gd name="T22" fmla="*/ 51974 w 129"/>
              <a:gd name="T23" fmla="*/ 30573 h 135"/>
              <a:gd name="T24" fmla="*/ 36688 w 129"/>
              <a:gd name="T25" fmla="*/ 30573 h 135"/>
              <a:gd name="T26" fmla="*/ 3057 w 129"/>
              <a:gd name="T27" fmla="*/ 64204 h 135"/>
              <a:gd name="T28" fmla="*/ 3057 w 129"/>
              <a:gd name="T29" fmla="*/ 79490 h 135"/>
              <a:gd name="T30" fmla="*/ 140637 w 129"/>
              <a:gd name="T31" fmla="*/ 281274 h 135"/>
              <a:gd name="T32" fmla="*/ 180382 w 129"/>
              <a:gd name="T33" fmla="*/ 299618 h 135"/>
              <a:gd name="T34" fmla="*/ 180382 w 129"/>
              <a:gd name="T35" fmla="*/ 314905 h 135"/>
              <a:gd name="T36" fmla="*/ 165095 w 129"/>
              <a:gd name="T37" fmla="*/ 324077 h 135"/>
              <a:gd name="T38" fmla="*/ 180382 w 129"/>
              <a:gd name="T39" fmla="*/ 330191 h 135"/>
              <a:gd name="T40" fmla="*/ 180382 w 129"/>
              <a:gd name="T41" fmla="*/ 348535 h 135"/>
              <a:gd name="T42" fmla="*/ 165095 w 129"/>
              <a:gd name="T43" fmla="*/ 363822 h 135"/>
              <a:gd name="T44" fmla="*/ 146751 w 129"/>
              <a:gd name="T45" fmla="*/ 379108 h 135"/>
              <a:gd name="T46" fmla="*/ 131465 w 129"/>
              <a:gd name="T47" fmla="*/ 394395 h 135"/>
              <a:gd name="T48" fmla="*/ 149809 w 129"/>
              <a:gd name="T49" fmla="*/ 412739 h 135"/>
              <a:gd name="T50" fmla="*/ 244585 w 129"/>
              <a:gd name="T51" fmla="*/ 412739 h 135"/>
              <a:gd name="T52" fmla="*/ 259872 w 129"/>
              <a:gd name="T53" fmla="*/ 394395 h 135"/>
              <a:gd name="T54" fmla="*/ 244585 w 129"/>
              <a:gd name="T55" fmla="*/ 379108 h 135"/>
              <a:gd name="T56" fmla="*/ 226242 w 129"/>
              <a:gd name="T57" fmla="*/ 363822 h 135"/>
              <a:gd name="T58" fmla="*/ 210955 w 129"/>
              <a:gd name="T59" fmla="*/ 348535 h 135"/>
              <a:gd name="T60" fmla="*/ 210955 w 129"/>
              <a:gd name="T61" fmla="*/ 330191 h 135"/>
              <a:gd name="T62" fmla="*/ 229299 w 129"/>
              <a:gd name="T63" fmla="*/ 324077 h 135"/>
              <a:gd name="T64" fmla="*/ 210955 w 129"/>
              <a:gd name="T65" fmla="*/ 314905 h 135"/>
              <a:gd name="T66" fmla="*/ 210955 w 129"/>
              <a:gd name="T67" fmla="*/ 299618 h 135"/>
              <a:gd name="T68" fmla="*/ 253757 w 129"/>
              <a:gd name="T69" fmla="*/ 281274 h 135"/>
              <a:gd name="T70" fmla="*/ 308789 w 129"/>
              <a:gd name="T71" fmla="*/ 64204 h 135"/>
              <a:gd name="T72" fmla="*/ 327133 w 129"/>
              <a:gd name="T73" fmla="*/ 64204 h 135"/>
              <a:gd name="T74" fmla="*/ 342420 w 129"/>
              <a:gd name="T75" fmla="*/ 48917 h 135"/>
              <a:gd name="T76" fmla="*/ 357706 w 129"/>
              <a:gd name="T77" fmla="*/ 64204 h 135"/>
              <a:gd name="T78" fmla="*/ 357706 w 129"/>
              <a:gd name="T79" fmla="*/ 79490 h 135"/>
              <a:gd name="T80" fmla="*/ 278216 w 129"/>
              <a:gd name="T81" fmla="*/ 217070 h 135"/>
              <a:gd name="T82" fmla="*/ 308789 w 129"/>
              <a:gd name="T83" fmla="*/ 64204 h 135"/>
              <a:gd name="T84" fmla="*/ 110063 w 129"/>
              <a:gd name="T85" fmla="*/ 220127 h 135"/>
              <a:gd name="T86" fmla="*/ 30573 w 129"/>
              <a:gd name="T87" fmla="*/ 82548 h 135"/>
              <a:gd name="T88" fmla="*/ 30573 w 129"/>
              <a:gd name="T89" fmla="*/ 67261 h 135"/>
              <a:gd name="T90" fmla="*/ 45860 w 129"/>
              <a:gd name="T91" fmla="*/ 51975 h 135"/>
              <a:gd name="T92" fmla="*/ 61146 w 129"/>
              <a:gd name="T93" fmla="*/ 67261 h 135"/>
              <a:gd name="T94" fmla="*/ 79490 w 129"/>
              <a:gd name="T95" fmla="*/ 67261 h 135"/>
              <a:gd name="T96" fmla="*/ 110063 w 129"/>
              <a:gd name="T97" fmla="*/ 220127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Impact"/>
              <a:ea typeface="微软雅黑"/>
            </a:endParaRPr>
          </a:p>
        </p:txBody>
      </p:sp>
      <p:grpSp>
        <p:nvGrpSpPr>
          <p:cNvPr id="15" name="Group 25">
            <a:extLst>
              <a:ext uri="{FF2B5EF4-FFF2-40B4-BE49-F238E27FC236}">
                <a16:creationId xmlns:a16="http://schemas.microsoft.com/office/drawing/2014/main" xmlns="" id="{5308A281-2F27-405F-A255-45600A34EDDD}"/>
              </a:ext>
            </a:extLst>
          </p:cNvPr>
          <p:cNvGrpSpPr/>
          <p:nvPr/>
        </p:nvGrpSpPr>
        <p:grpSpPr>
          <a:xfrm>
            <a:off x="4335001" y="3013572"/>
            <a:ext cx="360244" cy="354526"/>
            <a:chOff x="1587575" y="2265358"/>
            <a:chExt cx="314468" cy="309477"/>
          </a:xfrm>
          <a:solidFill>
            <a:sysClr val="window" lastClr="FFFFFF"/>
          </a:solidFill>
        </p:grpSpPr>
        <p:sp>
          <p:nvSpPr>
            <p:cNvPr id="32" name="Freeform 59">
              <a:extLst>
                <a:ext uri="{FF2B5EF4-FFF2-40B4-BE49-F238E27FC236}">
                  <a16:creationId xmlns:a16="http://schemas.microsoft.com/office/drawing/2014/main" xmlns="" id="{9A83033C-0F09-4E62-817F-BF68C0E57D13}"/>
                </a:ext>
              </a:extLst>
            </p:cNvPr>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33" name="Oval 60">
              <a:extLst>
                <a:ext uri="{FF2B5EF4-FFF2-40B4-BE49-F238E27FC236}">
                  <a16:creationId xmlns:a16="http://schemas.microsoft.com/office/drawing/2014/main" xmlns="" id="{66EE0488-FBDB-40C8-84E2-0094E26B963E}"/>
                </a:ext>
              </a:extLst>
            </p:cNvPr>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grpSp>
      <p:grpSp>
        <p:nvGrpSpPr>
          <p:cNvPr id="16" name="Group 28">
            <a:extLst>
              <a:ext uri="{FF2B5EF4-FFF2-40B4-BE49-F238E27FC236}">
                <a16:creationId xmlns:a16="http://schemas.microsoft.com/office/drawing/2014/main" xmlns="" id="{17390B19-1D96-4577-ABB4-1D48F92079F8}"/>
              </a:ext>
            </a:extLst>
          </p:cNvPr>
          <p:cNvGrpSpPr/>
          <p:nvPr/>
        </p:nvGrpSpPr>
        <p:grpSpPr>
          <a:xfrm>
            <a:off x="6496970" y="4207957"/>
            <a:ext cx="307834" cy="385977"/>
            <a:chOff x="5106627" y="2260366"/>
            <a:chExt cx="324452" cy="406813"/>
          </a:xfrm>
          <a:solidFill>
            <a:sysClr val="window" lastClr="FFFFFF"/>
          </a:solidFill>
        </p:grpSpPr>
        <p:sp>
          <p:nvSpPr>
            <p:cNvPr id="28" name="Freeform 80">
              <a:extLst>
                <a:ext uri="{FF2B5EF4-FFF2-40B4-BE49-F238E27FC236}">
                  <a16:creationId xmlns:a16="http://schemas.microsoft.com/office/drawing/2014/main" xmlns="" id="{522607B5-F7A8-4F1A-8F31-6AFB100CAE99}"/>
                </a:ext>
              </a:extLst>
            </p:cNvPr>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29" name="Freeform 81">
              <a:extLst>
                <a:ext uri="{FF2B5EF4-FFF2-40B4-BE49-F238E27FC236}">
                  <a16:creationId xmlns:a16="http://schemas.microsoft.com/office/drawing/2014/main" xmlns="" id="{2540782C-E341-4DF0-8EBE-43CC6DA114EA}"/>
                </a:ext>
              </a:extLst>
            </p:cNvPr>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30" name="Freeform 82">
              <a:extLst>
                <a:ext uri="{FF2B5EF4-FFF2-40B4-BE49-F238E27FC236}">
                  <a16:creationId xmlns:a16="http://schemas.microsoft.com/office/drawing/2014/main" xmlns="" id="{6ED261ED-FE1B-42EF-A232-9ACF0C455149}"/>
                </a:ext>
              </a:extLst>
            </p:cNvPr>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31" name="Oval 83">
              <a:extLst>
                <a:ext uri="{FF2B5EF4-FFF2-40B4-BE49-F238E27FC236}">
                  <a16:creationId xmlns:a16="http://schemas.microsoft.com/office/drawing/2014/main" xmlns="" id="{295BDB0F-C584-419D-AAF5-C9C0C0139F69}"/>
                </a:ext>
              </a:extLst>
            </p:cNvPr>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grpSp>
      <p:grpSp>
        <p:nvGrpSpPr>
          <p:cNvPr id="17" name="Group 33">
            <a:extLst>
              <a:ext uri="{FF2B5EF4-FFF2-40B4-BE49-F238E27FC236}">
                <a16:creationId xmlns:a16="http://schemas.microsoft.com/office/drawing/2014/main" xmlns="" id="{61C1A849-1FBC-42AC-943A-74E1AB15246F}"/>
              </a:ext>
            </a:extLst>
          </p:cNvPr>
          <p:cNvGrpSpPr/>
          <p:nvPr/>
        </p:nvGrpSpPr>
        <p:grpSpPr>
          <a:xfrm>
            <a:off x="5382043" y="2324735"/>
            <a:ext cx="428238" cy="483014"/>
            <a:chOff x="5513440" y="1766202"/>
            <a:chExt cx="429274" cy="484183"/>
          </a:xfrm>
          <a:solidFill>
            <a:sysClr val="window" lastClr="FFFFFF"/>
          </a:solidFill>
        </p:grpSpPr>
        <p:sp>
          <p:nvSpPr>
            <p:cNvPr id="25" name="Freeform 147">
              <a:extLst>
                <a:ext uri="{FF2B5EF4-FFF2-40B4-BE49-F238E27FC236}">
                  <a16:creationId xmlns:a16="http://schemas.microsoft.com/office/drawing/2014/main" xmlns="" id="{FDAE077C-7D4E-4298-92A7-BC8F7FACC0B7}"/>
                </a:ext>
              </a:extLst>
            </p:cNvPr>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26" name="Freeform 148">
              <a:extLst>
                <a:ext uri="{FF2B5EF4-FFF2-40B4-BE49-F238E27FC236}">
                  <a16:creationId xmlns:a16="http://schemas.microsoft.com/office/drawing/2014/main" xmlns="" id="{B380F1F0-96FF-46EB-98E4-EE28C318C4A4}"/>
                </a:ext>
              </a:extLst>
            </p:cNvPr>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sp>
          <p:nvSpPr>
            <p:cNvPr id="27" name="Freeform 149">
              <a:extLst>
                <a:ext uri="{FF2B5EF4-FFF2-40B4-BE49-F238E27FC236}">
                  <a16:creationId xmlns:a16="http://schemas.microsoft.com/office/drawing/2014/main" xmlns="" id="{99821F30-390D-48B4-81AE-F8CD1DFF545F}"/>
                </a:ext>
              </a:extLst>
            </p:cNvPr>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Impact"/>
                <a:ea typeface="微软雅黑"/>
              </a:endParaRPr>
            </a:p>
          </p:txBody>
        </p:sp>
      </p:grpSp>
      <p:sp>
        <p:nvSpPr>
          <p:cNvPr id="18" name="Freeform 13">
            <a:extLst>
              <a:ext uri="{FF2B5EF4-FFF2-40B4-BE49-F238E27FC236}">
                <a16:creationId xmlns:a16="http://schemas.microsoft.com/office/drawing/2014/main" xmlns="" id="{BB64FD97-4C4D-4F93-A0A8-AA60155C886E}"/>
              </a:ext>
            </a:extLst>
          </p:cNvPr>
          <p:cNvSpPr>
            <a:spLocks noEditPoints="1"/>
          </p:cNvSpPr>
          <p:nvPr/>
        </p:nvSpPr>
        <p:spPr bwMode="auto">
          <a:xfrm>
            <a:off x="5156010" y="3281025"/>
            <a:ext cx="872923" cy="949833"/>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7DAD45"/>
          </a:solidFill>
          <a:ln>
            <a:noFill/>
          </a:ln>
          <a:extLst/>
        </p:spPr>
        <p:txBody>
          <a:bodyPr vert="horz" wrap="square" lIns="68580" tIns="34290" rIns="68580" bIns="34290" numCol="1" anchor="t" anchorCtr="0" compatLnSpc="1">
            <a:prstTxWarp prst="textNoShape">
              <a:avLst/>
            </a:prstTxWarp>
          </a:bodyP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Impact"/>
              <a:ea typeface="微软雅黑"/>
            </a:endParaRPr>
          </a:p>
        </p:txBody>
      </p:sp>
      <p:sp>
        <p:nvSpPr>
          <p:cNvPr id="19" name="TextBox 40">
            <a:extLst>
              <a:ext uri="{FF2B5EF4-FFF2-40B4-BE49-F238E27FC236}">
                <a16:creationId xmlns:a16="http://schemas.microsoft.com/office/drawing/2014/main" xmlns="" id="{C6216364-8875-4B04-BCD1-5FDCDF778C83}"/>
              </a:ext>
            </a:extLst>
          </p:cNvPr>
          <p:cNvSpPr txBox="1"/>
          <p:nvPr/>
        </p:nvSpPr>
        <p:spPr>
          <a:xfrm>
            <a:off x="7278820" y="2291736"/>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
        <p:nvSpPr>
          <p:cNvPr id="20" name="TextBox 40">
            <a:extLst>
              <a:ext uri="{FF2B5EF4-FFF2-40B4-BE49-F238E27FC236}">
                <a16:creationId xmlns:a16="http://schemas.microsoft.com/office/drawing/2014/main" xmlns="" id="{4E13B75F-1897-4329-B0E4-F7224F7898AC}"/>
              </a:ext>
            </a:extLst>
          </p:cNvPr>
          <p:cNvSpPr txBox="1"/>
          <p:nvPr/>
        </p:nvSpPr>
        <p:spPr>
          <a:xfrm>
            <a:off x="7278820" y="3524038"/>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
        <p:nvSpPr>
          <p:cNvPr id="21" name="TextBox 40">
            <a:extLst>
              <a:ext uri="{FF2B5EF4-FFF2-40B4-BE49-F238E27FC236}">
                <a16:creationId xmlns:a16="http://schemas.microsoft.com/office/drawing/2014/main" xmlns="" id="{2E5EEE97-8769-451E-B32E-167497688552}"/>
              </a:ext>
            </a:extLst>
          </p:cNvPr>
          <p:cNvSpPr txBox="1"/>
          <p:nvPr/>
        </p:nvSpPr>
        <p:spPr>
          <a:xfrm>
            <a:off x="7278820" y="4756337"/>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
        <p:nvSpPr>
          <p:cNvPr id="22" name="TextBox 40">
            <a:extLst>
              <a:ext uri="{FF2B5EF4-FFF2-40B4-BE49-F238E27FC236}">
                <a16:creationId xmlns:a16="http://schemas.microsoft.com/office/drawing/2014/main" xmlns="" id="{F7248FD1-7E5D-42F8-BBE7-410C8D2F73C9}"/>
              </a:ext>
            </a:extLst>
          </p:cNvPr>
          <p:cNvSpPr txBox="1"/>
          <p:nvPr/>
        </p:nvSpPr>
        <p:spPr>
          <a:xfrm>
            <a:off x="1115843" y="2291736"/>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
        <p:nvSpPr>
          <p:cNvPr id="23" name="TextBox 40">
            <a:extLst>
              <a:ext uri="{FF2B5EF4-FFF2-40B4-BE49-F238E27FC236}">
                <a16:creationId xmlns:a16="http://schemas.microsoft.com/office/drawing/2014/main" xmlns="" id="{851C5995-C8E0-4184-ADAD-54976AB7BB10}"/>
              </a:ext>
            </a:extLst>
          </p:cNvPr>
          <p:cNvSpPr txBox="1"/>
          <p:nvPr/>
        </p:nvSpPr>
        <p:spPr>
          <a:xfrm>
            <a:off x="1115843" y="3524038"/>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
        <p:nvSpPr>
          <p:cNvPr id="24" name="TextBox 40">
            <a:extLst>
              <a:ext uri="{FF2B5EF4-FFF2-40B4-BE49-F238E27FC236}">
                <a16:creationId xmlns:a16="http://schemas.microsoft.com/office/drawing/2014/main" xmlns="" id="{060974E0-8F27-4B0D-869A-C26E104E3653}"/>
              </a:ext>
            </a:extLst>
          </p:cNvPr>
          <p:cNvSpPr txBox="1"/>
          <p:nvPr/>
        </p:nvSpPr>
        <p:spPr>
          <a:xfrm>
            <a:off x="1115843" y="4756337"/>
            <a:ext cx="2809912" cy="487954"/>
          </a:xfrm>
          <a:prstGeom prst="rect">
            <a:avLst/>
          </a:prstGeom>
          <a:noFill/>
        </p:spPr>
        <p:txBody>
          <a:bodyPr wrap="square" lIns="68580" tIns="34290" rIns="68580" bIns="34290" rtlCol="0">
            <a:spAutoFit/>
          </a:bodyPr>
          <a:lstStyle/>
          <a:p>
            <a:pPr marL="0" marR="0" lvl="0" indent="0" defTabSz="457200" eaLnBrk="1" fontAlgn="auto" latinLnBrk="0" hangingPunct="1">
              <a:lnSpc>
                <a:spcPct val="13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solidFill>
                <a:effectLst/>
                <a:uLnTx/>
                <a:uFillTx/>
                <a:latin typeface="微软雅黑"/>
                <a:ea typeface="微软雅黑"/>
              </a:rPr>
              <a:t>标题数字等都可以通过点击和重新输入进行更改，建议正文</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10-16</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号字，</a:t>
            </a:r>
            <a:r>
              <a:rPr kumimoji="0" lang="en-US" altLang="zh-CN" sz="1100" b="0" i="0" u="none" strike="noStrike" kern="0" cap="none" spc="0" normalizeH="0" baseline="0" noProof="0" dirty="0">
                <a:ln>
                  <a:noFill/>
                </a:ln>
                <a:solidFill>
                  <a:schemeClr val="bg1"/>
                </a:solidFill>
                <a:effectLst/>
                <a:uLnTx/>
                <a:uFillTx/>
                <a:latin typeface="微软雅黑"/>
                <a:ea typeface="微软雅黑"/>
              </a:rPr>
              <a:t>1.3</a:t>
            </a:r>
            <a:r>
              <a:rPr kumimoji="0" lang="zh-CN" altLang="en-US" sz="1100" b="0" i="0" u="none" strike="noStrike" kern="0" cap="none" spc="0" normalizeH="0" baseline="0" noProof="0" dirty="0">
                <a:ln>
                  <a:noFill/>
                </a:ln>
                <a:solidFill>
                  <a:schemeClr val="bg1"/>
                </a:solidFill>
                <a:effectLst/>
                <a:uLnTx/>
                <a:uFillTx/>
                <a:latin typeface="微软雅黑"/>
                <a:ea typeface="微软雅黑"/>
              </a:rPr>
              <a:t>倍字间距。</a:t>
            </a:r>
          </a:p>
        </p:txBody>
      </p:sp>
    </p:spTree>
    <p:extLst>
      <p:ext uri="{BB962C8B-B14F-4D97-AF65-F5344CB8AC3E}">
        <p14:creationId xmlns:p14="http://schemas.microsoft.com/office/powerpoint/2010/main" val="346811439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500" fill="hold"/>
                                        <p:tgtEl>
                                          <p:spTgt spid="10"/>
                                        </p:tgtEl>
                                        <p:attrNameLst>
                                          <p:attrName>ppt_w</p:attrName>
                                        </p:attrNameLst>
                                      </p:cBhvr>
                                      <p:tavLst>
                                        <p:tav tm="0">
                                          <p:val>
                                            <p:fltVal val="0"/>
                                          </p:val>
                                        </p:tav>
                                        <p:tav tm="100000">
                                          <p:val>
                                            <p:strVal val="#ppt_w"/>
                                          </p:val>
                                        </p:tav>
                                      </p:tavLst>
                                    </p:anim>
                                    <p:anim calcmode="lin" valueType="num">
                                      <p:cBhvr>
                                        <p:cTn id="62" dur="500" fill="hold"/>
                                        <p:tgtEl>
                                          <p:spTgt spid="10"/>
                                        </p:tgtEl>
                                        <p:attrNameLst>
                                          <p:attrName>ppt_h</p:attrName>
                                        </p:attrNameLst>
                                      </p:cBhvr>
                                      <p:tavLst>
                                        <p:tav tm="0">
                                          <p:val>
                                            <p:fltVal val="0"/>
                                          </p:val>
                                        </p:tav>
                                        <p:tav tm="100000">
                                          <p:val>
                                            <p:strVal val="#ppt_h"/>
                                          </p:val>
                                        </p:tav>
                                      </p:tavLst>
                                    </p:anim>
                                    <p:animEffect transition="in" filter="fade">
                                      <p:cBhvr>
                                        <p:cTn id="63" dur="500"/>
                                        <p:tgtEl>
                                          <p:spTgt spid="1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53" presetClass="entr" presetSubtype="16" fill="hold"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Effect transition="in" filter="fade">
                                      <p:cBhvr>
                                        <p:cTn id="78" dur="500"/>
                                        <p:tgtEl>
                                          <p:spTgt spid="1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p:cTn id="81" dur="500" fill="hold"/>
                                        <p:tgtEl>
                                          <p:spTgt spid="14"/>
                                        </p:tgtEl>
                                        <p:attrNameLst>
                                          <p:attrName>ppt_w</p:attrName>
                                        </p:attrNameLst>
                                      </p:cBhvr>
                                      <p:tavLst>
                                        <p:tav tm="0">
                                          <p:val>
                                            <p:fltVal val="0"/>
                                          </p:val>
                                        </p:tav>
                                        <p:tav tm="100000">
                                          <p:val>
                                            <p:strVal val="#ppt_w"/>
                                          </p:val>
                                        </p:tav>
                                      </p:tavLst>
                                    </p:anim>
                                    <p:anim calcmode="lin" valueType="num">
                                      <p:cBhvr>
                                        <p:cTn id="82" dur="500" fill="hold"/>
                                        <p:tgtEl>
                                          <p:spTgt spid="14"/>
                                        </p:tgtEl>
                                        <p:attrNameLst>
                                          <p:attrName>ppt_h</p:attrName>
                                        </p:attrNameLst>
                                      </p:cBhvr>
                                      <p:tavLst>
                                        <p:tav tm="0">
                                          <p:val>
                                            <p:fltVal val="0"/>
                                          </p:val>
                                        </p:tav>
                                        <p:tav tm="100000">
                                          <p:val>
                                            <p:strVal val="#ppt_h"/>
                                          </p:val>
                                        </p:tav>
                                      </p:tavLst>
                                    </p:anim>
                                    <p:animEffect transition="in" filter="fade">
                                      <p:cBhvr>
                                        <p:cTn id="83" dur="500"/>
                                        <p:tgtEl>
                                          <p:spTgt spid="14"/>
                                        </p:tgtEl>
                                      </p:cBhvr>
                                    </p:animEffect>
                                  </p:childTnLst>
                                </p:cTn>
                              </p:par>
                              <p:par>
                                <p:cTn id="84" presetID="53" presetClass="entr" presetSubtype="16"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p:cTn id="86" dur="500" fill="hold"/>
                                        <p:tgtEl>
                                          <p:spTgt spid="15"/>
                                        </p:tgtEl>
                                        <p:attrNameLst>
                                          <p:attrName>ppt_w</p:attrName>
                                        </p:attrNameLst>
                                      </p:cBhvr>
                                      <p:tavLst>
                                        <p:tav tm="0">
                                          <p:val>
                                            <p:fltVal val="0"/>
                                          </p:val>
                                        </p:tav>
                                        <p:tav tm="100000">
                                          <p:val>
                                            <p:strVal val="#ppt_w"/>
                                          </p:val>
                                        </p:tav>
                                      </p:tavLst>
                                    </p:anim>
                                    <p:anim calcmode="lin" valueType="num">
                                      <p:cBhvr>
                                        <p:cTn id="87" dur="500" fill="hold"/>
                                        <p:tgtEl>
                                          <p:spTgt spid="15"/>
                                        </p:tgtEl>
                                        <p:attrNameLst>
                                          <p:attrName>ppt_h</p:attrName>
                                        </p:attrNameLst>
                                      </p:cBhvr>
                                      <p:tavLst>
                                        <p:tav tm="0">
                                          <p:val>
                                            <p:fltVal val="0"/>
                                          </p:val>
                                        </p:tav>
                                        <p:tav tm="100000">
                                          <p:val>
                                            <p:strVal val="#ppt_h"/>
                                          </p:val>
                                        </p:tav>
                                      </p:tavLst>
                                    </p:anim>
                                    <p:animEffect transition="in" filter="fade">
                                      <p:cBhvr>
                                        <p:cTn id="88" dur="500"/>
                                        <p:tgtEl>
                                          <p:spTgt spid="15"/>
                                        </p:tgtEl>
                                      </p:cBhvr>
                                    </p:animEffect>
                                  </p:childTnLst>
                                </p:cTn>
                              </p:par>
                              <p:par>
                                <p:cTn id="89" presetID="53" presetClass="entr" presetSubtype="16" fill="hold" nodeType="with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par>
                                <p:cTn id="94" presetID="53" presetClass="entr" presetSubtype="16" fill="hold" nodeType="withEffect">
                                  <p:stCondLst>
                                    <p:cond delay="0"/>
                                  </p:stCondLst>
                                  <p:childTnLst>
                                    <p:set>
                                      <p:cBhvr>
                                        <p:cTn id="95" dur="1" fill="hold">
                                          <p:stCondLst>
                                            <p:cond delay="0"/>
                                          </p:stCondLst>
                                        </p:cTn>
                                        <p:tgtEl>
                                          <p:spTgt spid="17"/>
                                        </p:tgtEl>
                                        <p:attrNameLst>
                                          <p:attrName>style.visibility</p:attrName>
                                        </p:attrNameLst>
                                      </p:cBhvr>
                                      <p:to>
                                        <p:strVal val="visible"/>
                                      </p:to>
                                    </p:set>
                                    <p:anim calcmode="lin" valueType="num">
                                      <p:cBhvr>
                                        <p:cTn id="96" dur="500" fill="hold"/>
                                        <p:tgtEl>
                                          <p:spTgt spid="17"/>
                                        </p:tgtEl>
                                        <p:attrNameLst>
                                          <p:attrName>ppt_w</p:attrName>
                                        </p:attrNameLst>
                                      </p:cBhvr>
                                      <p:tavLst>
                                        <p:tav tm="0">
                                          <p:val>
                                            <p:fltVal val="0"/>
                                          </p:val>
                                        </p:tav>
                                        <p:tav tm="100000">
                                          <p:val>
                                            <p:strVal val="#ppt_w"/>
                                          </p:val>
                                        </p:tav>
                                      </p:tavLst>
                                    </p:anim>
                                    <p:anim calcmode="lin" valueType="num">
                                      <p:cBhvr>
                                        <p:cTn id="97" dur="500" fill="hold"/>
                                        <p:tgtEl>
                                          <p:spTgt spid="17"/>
                                        </p:tgtEl>
                                        <p:attrNameLst>
                                          <p:attrName>ppt_h</p:attrName>
                                        </p:attrNameLst>
                                      </p:cBhvr>
                                      <p:tavLst>
                                        <p:tav tm="0">
                                          <p:val>
                                            <p:fltVal val="0"/>
                                          </p:val>
                                        </p:tav>
                                        <p:tav tm="100000">
                                          <p:val>
                                            <p:strVal val="#ppt_h"/>
                                          </p:val>
                                        </p:tav>
                                      </p:tavLst>
                                    </p:anim>
                                    <p:animEffect transition="in" filter="fade">
                                      <p:cBhvr>
                                        <p:cTn id="98" dur="500"/>
                                        <p:tgtEl>
                                          <p:spTgt spid="17"/>
                                        </p:tgtEl>
                                      </p:cBhvr>
                                    </p:animEffect>
                                  </p:childTnLst>
                                </p:cTn>
                              </p:par>
                              <p:par>
                                <p:cTn id="99" presetID="53" presetClass="entr" presetSubtype="16" fill="hold" grpId="0" nodeType="with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3" grpId="0" animBg="1"/>
      <p:bldP spid="14" grpId="0" animBg="1"/>
      <p:bldP spid="18" grpId="0" animBg="1"/>
      <p:bldP spid="19" grpId="0"/>
      <p:bldP spid="20" grpId="0"/>
      <p:bldP spid="21" grpId="0"/>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46CFBD6D-6C75-4BB0-9B2D-D1FA3765BD03}"/>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45A75EB1-D6A8-4394-AF1F-8AFDB007FF56}"/>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6119EC05-EADA-4444-A0DC-C404A6C24048}"/>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cxnSp>
        <p:nvCxnSpPr>
          <p:cNvPr id="5" name="直接连接符 8">
            <a:extLst>
              <a:ext uri="{FF2B5EF4-FFF2-40B4-BE49-F238E27FC236}">
                <a16:creationId xmlns:a16="http://schemas.microsoft.com/office/drawing/2014/main" xmlns="" id="{F0CF53C4-6B15-4ECF-A1E9-7ACDD0B85991}"/>
              </a:ext>
            </a:extLst>
          </p:cNvPr>
          <p:cNvCxnSpPr/>
          <p:nvPr/>
        </p:nvCxnSpPr>
        <p:spPr>
          <a:xfrm>
            <a:off x="1075094" y="2875386"/>
            <a:ext cx="10045272" cy="0"/>
          </a:xfrm>
          <a:prstGeom prst="line">
            <a:avLst/>
          </a:prstGeom>
          <a:noFill/>
          <a:ln w="38100" cap="flat" cmpd="sng" algn="ctr">
            <a:solidFill>
              <a:srgbClr val="7DAD45"/>
            </a:solidFill>
            <a:prstDash val="solid"/>
            <a:miter lim="800000"/>
            <a:tailEnd type="triangle" w="lg" len="lg"/>
          </a:ln>
          <a:effectLst/>
        </p:spPr>
      </p:cxnSp>
      <p:sp>
        <p:nvSpPr>
          <p:cNvPr id="6" name="椭圆 5">
            <a:extLst>
              <a:ext uri="{FF2B5EF4-FFF2-40B4-BE49-F238E27FC236}">
                <a16:creationId xmlns:a16="http://schemas.microsoft.com/office/drawing/2014/main" xmlns="" id="{4E6732FF-F1D6-4B60-BB21-23C62142F007}"/>
              </a:ext>
            </a:extLst>
          </p:cNvPr>
          <p:cNvSpPr>
            <a:spLocks noChangeAspect="1"/>
          </p:cNvSpPr>
          <p:nvPr/>
        </p:nvSpPr>
        <p:spPr>
          <a:xfrm>
            <a:off x="944867"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7" name="椭圆 6">
            <a:extLst>
              <a:ext uri="{FF2B5EF4-FFF2-40B4-BE49-F238E27FC236}">
                <a16:creationId xmlns:a16="http://schemas.microsoft.com/office/drawing/2014/main" xmlns="" id="{0CB9C870-E703-4E42-BAAA-4F7022CCBB3A}"/>
              </a:ext>
            </a:extLst>
          </p:cNvPr>
          <p:cNvSpPr>
            <a:spLocks noChangeAspect="1"/>
          </p:cNvSpPr>
          <p:nvPr/>
        </p:nvSpPr>
        <p:spPr>
          <a:xfrm>
            <a:off x="2812185"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8" name="椭圆 7">
            <a:extLst>
              <a:ext uri="{FF2B5EF4-FFF2-40B4-BE49-F238E27FC236}">
                <a16:creationId xmlns:a16="http://schemas.microsoft.com/office/drawing/2014/main" xmlns="" id="{48480FED-B320-4E85-BA42-478F685879B6}"/>
              </a:ext>
            </a:extLst>
          </p:cNvPr>
          <p:cNvSpPr>
            <a:spLocks noChangeAspect="1"/>
          </p:cNvSpPr>
          <p:nvPr/>
        </p:nvSpPr>
        <p:spPr>
          <a:xfrm>
            <a:off x="4679504"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9" name="椭圆 8">
            <a:extLst>
              <a:ext uri="{FF2B5EF4-FFF2-40B4-BE49-F238E27FC236}">
                <a16:creationId xmlns:a16="http://schemas.microsoft.com/office/drawing/2014/main" xmlns="" id="{5969F643-F473-4DEE-804A-DEB1876FC39C}"/>
              </a:ext>
            </a:extLst>
          </p:cNvPr>
          <p:cNvSpPr>
            <a:spLocks noChangeAspect="1"/>
          </p:cNvSpPr>
          <p:nvPr/>
        </p:nvSpPr>
        <p:spPr>
          <a:xfrm>
            <a:off x="6546824"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10" name="椭圆 9">
            <a:extLst>
              <a:ext uri="{FF2B5EF4-FFF2-40B4-BE49-F238E27FC236}">
                <a16:creationId xmlns:a16="http://schemas.microsoft.com/office/drawing/2014/main" xmlns="" id="{3B5B6605-4522-4621-93AE-BCC4819166AB}"/>
              </a:ext>
            </a:extLst>
          </p:cNvPr>
          <p:cNvSpPr>
            <a:spLocks noChangeAspect="1"/>
          </p:cNvSpPr>
          <p:nvPr/>
        </p:nvSpPr>
        <p:spPr>
          <a:xfrm>
            <a:off x="8414142"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11" name="文本框 10">
            <a:extLst>
              <a:ext uri="{FF2B5EF4-FFF2-40B4-BE49-F238E27FC236}">
                <a16:creationId xmlns:a16="http://schemas.microsoft.com/office/drawing/2014/main" xmlns="" id="{D48F3A4E-D555-4386-8716-97EB19A5A0A3}"/>
              </a:ext>
            </a:extLst>
          </p:cNvPr>
          <p:cNvSpPr txBox="1"/>
          <p:nvPr/>
        </p:nvSpPr>
        <p:spPr>
          <a:xfrm>
            <a:off x="2456080" y="3101007"/>
            <a:ext cx="894797"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PPTS</a:t>
            </a:r>
            <a:endParaRPr lang="zh-CN" altLang="en-US" sz="2800" dirty="0">
              <a:solidFill>
                <a:schemeClr val="bg1"/>
              </a:solidFill>
              <a:latin typeface="Impact"/>
              <a:ea typeface="微软雅黑"/>
            </a:endParaRPr>
          </a:p>
        </p:txBody>
      </p:sp>
      <p:sp>
        <p:nvSpPr>
          <p:cNvPr id="12" name="文本框 11">
            <a:extLst>
              <a:ext uri="{FF2B5EF4-FFF2-40B4-BE49-F238E27FC236}">
                <a16:creationId xmlns:a16="http://schemas.microsoft.com/office/drawing/2014/main" xmlns="" id="{C88CB515-90E4-44C2-9928-FE87356B8CF3}"/>
              </a:ext>
            </a:extLst>
          </p:cNvPr>
          <p:cNvSpPr txBox="1"/>
          <p:nvPr/>
        </p:nvSpPr>
        <p:spPr>
          <a:xfrm>
            <a:off x="4356484" y="3101007"/>
            <a:ext cx="833882"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2017</a:t>
            </a:r>
            <a:endParaRPr lang="zh-CN" altLang="en-US" sz="2800" dirty="0">
              <a:solidFill>
                <a:schemeClr val="bg1"/>
              </a:solidFill>
              <a:latin typeface="Impact"/>
              <a:ea typeface="微软雅黑"/>
            </a:endParaRPr>
          </a:p>
        </p:txBody>
      </p:sp>
      <p:sp>
        <p:nvSpPr>
          <p:cNvPr id="13" name="文本框 12">
            <a:extLst>
              <a:ext uri="{FF2B5EF4-FFF2-40B4-BE49-F238E27FC236}">
                <a16:creationId xmlns:a16="http://schemas.microsoft.com/office/drawing/2014/main" xmlns="" id="{0FAF6286-7063-41FA-9BB7-155857E5F3EF}"/>
              </a:ext>
            </a:extLst>
          </p:cNvPr>
          <p:cNvSpPr txBox="1"/>
          <p:nvPr/>
        </p:nvSpPr>
        <p:spPr>
          <a:xfrm>
            <a:off x="6220144" y="3101007"/>
            <a:ext cx="833883"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2017</a:t>
            </a:r>
            <a:endParaRPr lang="zh-CN" altLang="en-US" sz="2800" dirty="0">
              <a:solidFill>
                <a:schemeClr val="bg1"/>
              </a:solidFill>
              <a:latin typeface="Impact"/>
              <a:ea typeface="微软雅黑"/>
            </a:endParaRPr>
          </a:p>
        </p:txBody>
      </p:sp>
      <p:sp>
        <p:nvSpPr>
          <p:cNvPr id="14" name="文本框 13">
            <a:extLst>
              <a:ext uri="{FF2B5EF4-FFF2-40B4-BE49-F238E27FC236}">
                <a16:creationId xmlns:a16="http://schemas.microsoft.com/office/drawing/2014/main" xmlns="" id="{2E8AFEB6-D270-4770-B482-5575CBB10F8B}"/>
              </a:ext>
            </a:extLst>
          </p:cNvPr>
          <p:cNvSpPr txBox="1"/>
          <p:nvPr/>
        </p:nvSpPr>
        <p:spPr>
          <a:xfrm>
            <a:off x="9927303" y="3101007"/>
            <a:ext cx="886781"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2019</a:t>
            </a:r>
            <a:endParaRPr lang="zh-CN" altLang="en-US" sz="2800" dirty="0">
              <a:solidFill>
                <a:schemeClr val="bg1"/>
              </a:solidFill>
              <a:latin typeface="Impact"/>
              <a:ea typeface="微软雅黑"/>
            </a:endParaRPr>
          </a:p>
        </p:txBody>
      </p:sp>
      <p:sp>
        <p:nvSpPr>
          <p:cNvPr id="15" name="椭圆 14">
            <a:extLst>
              <a:ext uri="{FF2B5EF4-FFF2-40B4-BE49-F238E27FC236}">
                <a16:creationId xmlns:a16="http://schemas.microsoft.com/office/drawing/2014/main" xmlns="" id="{1F991B19-4B4B-43FA-A2D7-F994843A2B3B}"/>
              </a:ext>
            </a:extLst>
          </p:cNvPr>
          <p:cNvSpPr>
            <a:spLocks noChangeAspect="1"/>
          </p:cNvSpPr>
          <p:nvPr/>
        </p:nvSpPr>
        <p:spPr>
          <a:xfrm>
            <a:off x="10281461" y="2788945"/>
            <a:ext cx="172881" cy="172881"/>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16" name="文本框 15">
            <a:extLst>
              <a:ext uri="{FF2B5EF4-FFF2-40B4-BE49-F238E27FC236}">
                <a16:creationId xmlns:a16="http://schemas.microsoft.com/office/drawing/2014/main" xmlns="" id="{F8207519-12CF-47E0-BBD3-98A15AE06567}"/>
              </a:ext>
            </a:extLst>
          </p:cNvPr>
          <p:cNvSpPr txBox="1"/>
          <p:nvPr/>
        </p:nvSpPr>
        <p:spPr>
          <a:xfrm>
            <a:off x="8054166" y="3101007"/>
            <a:ext cx="885179"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2018</a:t>
            </a:r>
            <a:endParaRPr lang="zh-CN" altLang="en-US" sz="2800" dirty="0">
              <a:solidFill>
                <a:schemeClr val="bg1"/>
              </a:solidFill>
              <a:latin typeface="Impact"/>
              <a:ea typeface="微软雅黑"/>
            </a:endParaRPr>
          </a:p>
        </p:txBody>
      </p:sp>
      <p:sp>
        <p:nvSpPr>
          <p:cNvPr id="17" name="文本框 16">
            <a:extLst>
              <a:ext uri="{FF2B5EF4-FFF2-40B4-BE49-F238E27FC236}">
                <a16:creationId xmlns:a16="http://schemas.microsoft.com/office/drawing/2014/main" xmlns="" id="{CEA710CC-2A7D-4EF0-BF65-082FCAE197DB}"/>
              </a:ext>
            </a:extLst>
          </p:cNvPr>
          <p:cNvSpPr txBox="1"/>
          <p:nvPr/>
        </p:nvSpPr>
        <p:spPr>
          <a:xfrm>
            <a:off x="639836" y="3992708"/>
            <a:ext cx="1595648"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18" name="文本框 17">
            <a:extLst>
              <a:ext uri="{FF2B5EF4-FFF2-40B4-BE49-F238E27FC236}">
                <a16:creationId xmlns:a16="http://schemas.microsoft.com/office/drawing/2014/main" xmlns="" id="{424FDC36-70D7-426F-A5FE-AEB6F3F56F7B}"/>
              </a:ext>
            </a:extLst>
          </p:cNvPr>
          <p:cNvSpPr txBox="1"/>
          <p:nvPr/>
        </p:nvSpPr>
        <p:spPr>
          <a:xfrm>
            <a:off x="2503248" y="3992708"/>
            <a:ext cx="1620096"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19" name="文本框 18">
            <a:extLst>
              <a:ext uri="{FF2B5EF4-FFF2-40B4-BE49-F238E27FC236}">
                <a16:creationId xmlns:a16="http://schemas.microsoft.com/office/drawing/2014/main" xmlns="" id="{E1F736E2-4F08-45CB-9C62-471AB2732858}"/>
              </a:ext>
            </a:extLst>
          </p:cNvPr>
          <p:cNvSpPr txBox="1"/>
          <p:nvPr/>
        </p:nvSpPr>
        <p:spPr>
          <a:xfrm>
            <a:off x="4366659" y="3992708"/>
            <a:ext cx="1603798"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20" name="文本框 19">
            <a:extLst>
              <a:ext uri="{FF2B5EF4-FFF2-40B4-BE49-F238E27FC236}">
                <a16:creationId xmlns:a16="http://schemas.microsoft.com/office/drawing/2014/main" xmlns="" id="{5B1419A7-1184-4A2C-B484-4133B3C01938}"/>
              </a:ext>
            </a:extLst>
          </p:cNvPr>
          <p:cNvSpPr txBox="1"/>
          <p:nvPr/>
        </p:nvSpPr>
        <p:spPr>
          <a:xfrm>
            <a:off x="6023040" y="3992708"/>
            <a:ext cx="1778172"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21" name="文本框 20">
            <a:extLst>
              <a:ext uri="{FF2B5EF4-FFF2-40B4-BE49-F238E27FC236}">
                <a16:creationId xmlns:a16="http://schemas.microsoft.com/office/drawing/2014/main" xmlns="" id="{4FAE9E49-E702-4F5A-BC15-4CCB9E122063}"/>
              </a:ext>
            </a:extLst>
          </p:cNvPr>
          <p:cNvSpPr txBox="1"/>
          <p:nvPr/>
        </p:nvSpPr>
        <p:spPr>
          <a:xfrm>
            <a:off x="7886450" y="3992708"/>
            <a:ext cx="1656442"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22" name="文本框 21">
            <a:extLst>
              <a:ext uri="{FF2B5EF4-FFF2-40B4-BE49-F238E27FC236}">
                <a16:creationId xmlns:a16="http://schemas.microsoft.com/office/drawing/2014/main" xmlns="" id="{27E3FFFA-2157-4931-9BD3-4ADC4C031967}"/>
              </a:ext>
            </a:extLst>
          </p:cNvPr>
          <p:cNvSpPr txBox="1"/>
          <p:nvPr/>
        </p:nvSpPr>
        <p:spPr>
          <a:xfrm>
            <a:off x="9749862" y="3992708"/>
            <a:ext cx="1654082" cy="452432"/>
          </a:xfrm>
          <a:prstGeom prst="rect">
            <a:avLst/>
          </a:prstGeom>
          <a:noFill/>
        </p:spPr>
        <p:txBody>
          <a:bodyPr wrap="squar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23" name="文本框 22">
            <a:extLst>
              <a:ext uri="{FF2B5EF4-FFF2-40B4-BE49-F238E27FC236}">
                <a16:creationId xmlns:a16="http://schemas.microsoft.com/office/drawing/2014/main" xmlns="" id="{A1584EA5-E352-4185-BEAA-BB547FC58437}"/>
              </a:ext>
            </a:extLst>
          </p:cNvPr>
          <p:cNvSpPr txBox="1"/>
          <p:nvPr/>
        </p:nvSpPr>
        <p:spPr>
          <a:xfrm>
            <a:off x="590972" y="3101007"/>
            <a:ext cx="904479" cy="523220"/>
          </a:xfrm>
          <a:prstGeom prst="rect">
            <a:avLst/>
          </a:prstGeom>
          <a:noFill/>
        </p:spPr>
        <p:txBody>
          <a:bodyPr wrap="none" rtlCol="0">
            <a:spAutoFit/>
          </a:bodyPr>
          <a:lstStyle/>
          <a:p>
            <a:pPr algn="ctr" defTabSz="914377"/>
            <a:r>
              <a:rPr lang="en-US" altLang="zh-CN" sz="2800" dirty="0">
                <a:solidFill>
                  <a:schemeClr val="bg1"/>
                </a:solidFill>
                <a:latin typeface="Impact"/>
                <a:ea typeface="微软雅黑"/>
              </a:rPr>
              <a:t>Start</a:t>
            </a:r>
            <a:endParaRPr lang="zh-CN" altLang="en-US" sz="2800" dirty="0">
              <a:solidFill>
                <a:schemeClr val="bg1"/>
              </a:solidFill>
              <a:latin typeface="Impact"/>
              <a:ea typeface="微软雅黑"/>
            </a:endParaRPr>
          </a:p>
        </p:txBody>
      </p:sp>
      <p:sp>
        <p:nvSpPr>
          <p:cNvPr id="24" name="等腰三角形 23">
            <a:extLst>
              <a:ext uri="{FF2B5EF4-FFF2-40B4-BE49-F238E27FC236}">
                <a16:creationId xmlns:a16="http://schemas.microsoft.com/office/drawing/2014/main" xmlns="" id="{03ECBA87-4A16-45CE-B391-03BDA27B1835}"/>
              </a:ext>
            </a:extLst>
          </p:cNvPr>
          <p:cNvSpPr/>
          <p:nvPr/>
        </p:nvSpPr>
        <p:spPr>
          <a:xfrm flipV="1">
            <a:off x="913536" y="3586191"/>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25" name="等腰三角形 24">
            <a:extLst>
              <a:ext uri="{FF2B5EF4-FFF2-40B4-BE49-F238E27FC236}">
                <a16:creationId xmlns:a16="http://schemas.microsoft.com/office/drawing/2014/main" xmlns="" id="{809627E4-3F0C-4CC6-B89A-D120BF2A13FC}"/>
              </a:ext>
            </a:extLst>
          </p:cNvPr>
          <p:cNvSpPr/>
          <p:nvPr/>
        </p:nvSpPr>
        <p:spPr>
          <a:xfrm flipV="1">
            <a:off x="2768950" y="3586191"/>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26" name="等腰三角形 25">
            <a:extLst>
              <a:ext uri="{FF2B5EF4-FFF2-40B4-BE49-F238E27FC236}">
                <a16:creationId xmlns:a16="http://schemas.microsoft.com/office/drawing/2014/main" xmlns="" id="{DF42F6E7-1055-4A60-B7E0-8FDDCE763E30}"/>
              </a:ext>
            </a:extLst>
          </p:cNvPr>
          <p:cNvSpPr/>
          <p:nvPr/>
        </p:nvSpPr>
        <p:spPr>
          <a:xfrm flipV="1">
            <a:off x="4643167" y="3586191"/>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27" name="等腰三角形 26">
            <a:extLst>
              <a:ext uri="{FF2B5EF4-FFF2-40B4-BE49-F238E27FC236}">
                <a16:creationId xmlns:a16="http://schemas.microsoft.com/office/drawing/2014/main" xmlns="" id="{B9BBB6B9-B5E3-4503-AAE8-BEFA58FC1B80}"/>
              </a:ext>
            </a:extLst>
          </p:cNvPr>
          <p:cNvSpPr/>
          <p:nvPr/>
        </p:nvSpPr>
        <p:spPr>
          <a:xfrm flipV="1">
            <a:off x="6506996" y="3586191"/>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28" name="等腰三角形 27">
            <a:extLst>
              <a:ext uri="{FF2B5EF4-FFF2-40B4-BE49-F238E27FC236}">
                <a16:creationId xmlns:a16="http://schemas.microsoft.com/office/drawing/2014/main" xmlns="" id="{FE654C6F-AA81-43BE-8356-CC9155299E31}"/>
              </a:ext>
            </a:extLst>
          </p:cNvPr>
          <p:cNvSpPr/>
          <p:nvPr/>
        </p:nvSpPr>
        <p:spPr>
          <a:xfrm flipV="1">
            <a:off x="8370907" y="3586191"/>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29" name="等腰三角形 28">
            <a:extLst>
              <a:ext uri="{FF2B5EF4-FFF2-40B4-BE49-F238E27FC236}">
                <a16:creationId xmlns:a16="http://schemas.microsoft.com/office/drawing/2014/main" xmlns="" id="{4E6FF06C-D277-4234-A845-AF3554AEFF22}"/>
              </a:ext>
            </a:extLst>
          </p:cNvPr>
          <p:cNvSpPr/>
          <p:nvPr/>
        </p:nvSpPr>
        <p:spPr>
          <a:xfrm flipV="1">
            <a:off x="10238227" y="3593012"/>
            <a:ext cx="259349" cy="221702"/>
          </a:xfrm>
          <a:prstGeom prst="triangle">
            <a:avLst/>
          </a:prstGeom>
          <a:solidFill>
            <a:srgbClr val="E7C606"/>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Impact"/>
              <a:ea typeface="微软雅黑"/>
              <a:cs typeface="+mn-cs"/>
            </a:endParaRPr>
          </a:p>
        </p:txBody>
      </p:sp>
      <p:sp>
        <p:nvSpPr>
          <p:cNvPr id="30" name="矩形 29">
            <a:extLst>
              <a:ext uri="{FF2B5EF4-FFF2-40B4-BE49-F238E27FC236}">
                <a16:creationId xmlns:a16="http://schemas.microsoft.com/office/drawing/2014/main" xmlns="" id="{387F1E9C-086B-4C23-A06E-C4FEC22BF37E}"/>
              </a:ext>
            </a:extLst>
          </p:cNvPr>
          <p:cNvSpPr/>
          <p:nvPr/>
        </p:nvSpPr>
        <p:spPr>
          <a:xfrm>
            <a:off x="639836"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31" name="矩形 30">
            <a:extLst>
              <a:ext uri="{FF2B5EF4-FFF2-40B4-BE49-F238E27FC236}">
                <a16:creationId xmlns:a16="http://schemas.microsoft.com/office/drawing/2014/main" xmlns="" id="{4EA6AC04-2E92-4EC8-BD61-908E3A85EB96}"/>
              </a:ext>
            </a:extLst>
          </p:cNvPr>
          <p:cNvSpPr/>
          <p:nvPr/>
        </p:nvSpPr>
        <p:spPr>
          <a:xfrm>
            <a:off x="2495098"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32" name="矩形 31">
            <a:extLst>
              <a:ext uri="{FF2B5EF4-FFF2-40B4-BE49-F238E27FC236}">
                <a16:creationId xmlns:a16="http://schemas.microsoft.com/office/drawing/2014/main" xmlns="" id="{3671B6E1-CF00-4521-B607-AA4F808A01EF}"/>
              </a:ext>
            </a:extLst>
          </p:cNvPr>
          <p:cNvSpPr/>
          <p:nvPr/>
        </p:nvSpPr>
        <p:spPr>
          <a:xfrm>
            <a:off x="4350361"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33" name="矩形 32">
            <a:extLst>
              <a:ext uri="{FF2B5EF4-FFF2-40B4-BE49-F238E27FC236}">
                <a16:creationId xmlns:a16="http://schemas.microsoft.com/office/drawing/2014/main" xmlns="" id="{2B0CC572-650A-43F5-8D77-06A31B484FF8}"/>
              </a:ext>
            </a:extLst>
          </p:cNvPr>
          <p:cNvSpPr/>
          <p:nvPr/>
        </p:nvSpPr>
        <p:spPr>
          <a:xfrm>
            <a:off x="6205623"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34" name="矩形 33">
            <a:extLst>
              <a:ext uri="{FF2B5EF4-FFF2-40B4-BE49-F238E27FC236}">
                <a16:creationId xmlns:a16="http://schemas.microsoft.com/office/drawing/2014/main" xmlns="" id="{A00B5F20-56AC-46E6-A9D7-061BFC7E2A76}"/>
              </a:ext>
            </a:extLst>
          </p:cNvPr>
          <p:cNvSpPr/>
          <p:nvPr/>
        </p:nvSpPr>
        <p:spPr>
          <a:xfrm>
            <a:off x="8060885"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35" name="矩形 34">
            <a:extLst>
              <a:ext uri="{FF2B5EF4-FFF2-40B4-BE49-F238E27FC236}">
                <a16:creationId xmlns:a16="http://schemas.microsoft.com/office/drawing/2014/main" xmlns="" id="{61226FF0-4645-488B-A11B-37D689BEEFBC}"/>
              </a:ext>
            </a:extLst>
          </p:cNvPr>
          <p:cNvSpPr/>
          <p:nvPr/>
        </p:nvSpPr>
        <p:spPr>
          <a:xfrm>
            <a:off x="9916149" y="4366264"/>
            <a:ext cx="1595650" cy="892552"/>
          </a:xfrm>
          <a:prstGeom prst="rect">
            <a:avLst/>
          </a:prstGeom>
        </p:spPr>
        <p:txBody>
          <a:bodyPr wrap="square">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Tree>
    <p:extLst>
      <p:ext uri="{BB962C8B-B14F-4D97-AF65-F5344CB8AC3E}">
        <p14:creationId xmlns:p14="http://schemas.microsoft.com/office/powerpoint/2010/main" val="139380574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0-#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0-#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0-#ppt_w/2"/>
                                          </p:val>
                                        </p:tav>
                                        <p:tav tm="100000">
                                          <p:val>
                                            <p:strVal val="#ppt_x"/>
                                          </p:val>
                                        </p:tav>
                                      </p:tavLst>
                                    </p:anim>
                                    <p:anim calcmode="lin" valueType="num">
                                      <p:cBhvr additive="base">
                                        <p:cTn id="62" dur="500" fill="hold"/>
                                        <p:tgtEl>
                                          <p:spTgt spid="17"/>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0-#ppt_w/2"/>
                                          </p:val>
                                        </p:tav>
                                        <p:tav tm="100000">
                                          <p:val>
                                            <p:strVal val="#ppt_x"/>
                                          </p:val>
                                        </p:tav>
                                      </p:tavLst>
                                    </p:anim>
                                    <p:anim calcmode="lin" valueType="num">
                                      <p:cBhvr additive="base">
                                        <p:cTn id="66" dur="500" fill="hold"/>
                                        <p:tgtEl>
                                          <p:spTgt spid="1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0-#ppt_w/2"/>
                                          </p:val>
                                        </p:tav>
                                        <p:tav tm="100000">
                                          <p:val>
                                            <p:strVal val="#ppt_x"/>
                                          </p:val>
                                        </p:tav>
                                      </p:tavLst>
                                    </p:anim>
                                    <p:anim calcmode="lin" valueType="num">
                                      <p:cBhvr additive="base">
                                        <p:cTn id="70" dur="500" fill="hold"/>
                                        <p:tgtEl>
                                          <p:spTgt spid="19"/>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0-#ppt_w/2"/>
                                          </p:val>
                                        </p:tav>
                                        <p:tav tm="100000">
                                          <p:val>
                                            <p:strVal val="#ppt_x"/>
                                          </p:val>
                                        </p:tav>
                                      </p:tavLst>
                                    </p:anim>
                                    <p:anim calcmode="lin" valueType="num">
                                      <p:cBhvr additive="base">
                                        <p:cTn id="74" dur="500" fill="hold"/>
                                        <p:tgtEl>
                                          <p:spTgt spid="2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0-#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0-#ppt_w/2"/>
                                          </p:val>
                                        </p:tav>
                                        <p:tav tm="100000">
                                          <p:val>
                                            <p:strVal val="#ppt_x"/>
                                          </p:val>
                                        </p:tav>
                                      </p:tavLst>
                                    </p:anim>
                                    <p:anim calcmode="lin" valueType="num">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0-#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0-#ppt_w/2"/>
                                          </p:val>
                                        </p:tav>
                                        <p:tav tm="100000">
                                          <p:val>
                                            <p:strVal val="#ppt_x"/>
                                          </p:val>
                                        </p:tav>
                                      </p:tavLst>
                                    </p:anim>
                                    <p:anim calcmode="lin" valueType="num">
                                      <p:cBhvr additive="base">
                                        <p:cTn id="90" dur="500" fill="hold"/>
                                        <p:tgtEl>
                                          <p:spTgt spid="24"/>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0-#ppt_w/2"/>
                                          </p:val>
                                        </p:tav>
                                        <p:tav tm="100000">
                                          <p:val>
                                            <p:strVal val="#ppt_x"/>
                                          </p:val>
                                        </p:tav>
                                      </p:tavLst>
                                    </p:anim>
                                    <p:anim calcmode="lin" valueType="num">
                                      <p:cBhvr additive="base">
                                        <p:cTn id="94" dur="500" fill="hold"/>
                                        <p:tgtEl>
                                          <p:spTgt spid="25"/>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 fill="hold"/>
                                        <p:tgtEl>
                                          <p:spTgt spid="26"/>
                                        </p:tgtEl>
                                        <p:attrNameLst>
                                          <p:attrName>ppt_x</p:attrName>
                                        </p:attrNameLst>
                                      </p:cBhvr>
                                      <p:tavLst>
                                        <p:tav tm="0">
                                          <p:val>
                                            <p:strVal val="0-#ppt_w/2"/>
                                          </p:val>
                                        </p:tav>
                                        <p:tav tm="100000">
                                          <p:val>
                                            <p:strVal val="#ppt_x"/>
                                          </p:val>
                                        </p:tav>
                                      </p:tavLst>
                                    </p:anim>
                                    <p:anim calcmode="lin" valueType="num">
                                      <p:cBhvr additive="base">
                                        <p:cTn id="98" dur="500" fill="hold"/>
                                        <p:tgtEl>
                                          <p:spTgt spid="26"/>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0-#ppt_w/2"/>
                                          </p:val>
                                        </p:tav>
                                        <p:tav tm="100000">
                                          <p:val>
                                            <p:strVal val="#ppt_x"/>
                                          </p:val>
                                        </p:tav>
                                      </p:tavLst>
                                    </p:anim>
                                    <p:anim calcmode="lin" valueType="num">
                                      <p:cBhvr additive="base">
                                        <p:cTn id="102" dur="500" fill="hold"/>
                                        <p:tgtEl>
                                          <p:spTgt spid="27"/>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fill="hold"/>
                                        <p:tgtEl>
                                          <p:spTgt spid="28"/>
                                        </p:tgtEl>
                                        <p:attrNameLst>
                                          <p:attrName>ppt_x</p:attrName>
                                        </p:attrNameLst>
                                      </p:cBhvr>
                                      <p:tavLst>
                                        <p:tav tm="0">
                                          <p:val>
                                            <p:strVal val="0-#ppt_w/2"/>
                                          </p:val>
                                        </p:tav>
                                        <p:tav tm="100000">
                                          <p:val>
                                            <p:strVal val="#ppt_x"/>
                                          </p:val>
                                        </p:tav>
                                      </p:tavLst>
                                    </p:anim>
                                    <p:anim calcmode="lin" valueType="num">
                                      <p:cBhvr additive="base">
                                        <p:cTn id="106" dur="500" fill="hold"/>
                                        <p:tgtEl>
                                          <p:spTgt spid="28"/>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additive="base">
                                        <p:cTn id="109" dur="500" fill="hold"/>
                                        <p:tgtEl>
                                          <p:spTgt spid="29"/>
                                        </p:tgtEl>
                                        <p:attrNameLst>
                                          <p:attrName>ppt_x</p:attrName>
                                        </p:attrNameLst>
                                      </p:cBhvr>
                                      <p:tavLst>
                                        <p:tav tm="0">
                                          <p:val>
                                            <p:strVal val="0-#ppt_w/2"/>
                                          </p:val>
                                        </p:tav>
                                        <p:tav tm="100000">
                                          <p:val>
                                            <p:strVal val="#ppt_x"/>
                                          </p:val>
                                        </p:tav>
                                      </p:tavLst>
                                    </p:anim>
                                    <p:anim calcmode="lin" valueType="num">
                                      <p:cBhvr additive="base">
                                        <p:cTn id="110" dur="500" fill="hold"/>
                                        <p:tgtEl>
                                          <p:spTgt spid="29"/>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fill="hold"/>
                                        <p:tgtEl>
                                          <p:spTgt spid="30"/>
                                        </p:tgtEl>
                                        <p:attrNameLst>
                                          <p:attrName>ppt_x</p:attrName>
                                        </p:attrNameLst>
                                      </p:cBhvr>
                                      <p:tavLst>
                                        <p:tav tm="0">
                                          <p:val>
                                            <p:strVal val="0-#ppt_w/2"/>
                                          </p:val>
                                        </p:tav>
                                        <p:tav tm="100000">
                                          <p:val>
                                            <p:strVal val="#ppt_x"/>
                                          </p:val>
                                        </p:tav>
                                      </p:tavLst>
                                    </p:anim>
                                    <p:anim calcmode="lin" valueType="num">
                                      <p:cBhvr additive="base">
                                        <p:cTn id="114" dur="500" fill="hold"/>
                                        <p:tgtEl>
                                          <p:spTgt spid="30"/>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additive="base">
                                        <p:cTn id="117" dur="500" fill="hold"/>
                                        <p:tgtEl>
                                          <p:spTgt spid="31"/>
                                        </p:tgtEl>
                                        <p:attrNameLst>
                                          <p:attrName>ppt_x</p:attrName>
                                        </p:attrNameLst>
                                      </p:cBhvr>
                                      <p:tavLst>
                                        <p:tav tm="0">
                                          <p:val>
                                            <p:strVal val="0-#ppt_w/2"/>
                                          </p:val>
                                        </p:tav>
                                        <p:tav tm="100000">
                                          <p:val>
                                            <p:strVal val="#ppt_x"/>
                                          </p:val>
                                        </p:tav>
                                      </p:tavLst>
                                    </p:anim>
                                    <p:anim calcmode="lin" valueType="num">
                                      <p:cBhvr additive="base">
                                        <p:cTn id="118" dur="500" fill="hold"/>
                                        <p:tgtEl>
                                          <p:spTgt spid="31"/>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32"/>
                                        </p:tgtEl>
                                        <p:attrNameLst>
                                          <p:attrName>style.visibility</p:attrName>
                                        </p:attrNameLst>
                                      </p:cBhvr>
                                      <p:to>
                                        <p:strVal val="visible"/>
                                      </p:to>
                                    </p:set>
                                    <p:anim calcmode="lin" valueType="num">
                                      <p:cBhvr additive="base">
                                        <p:cTn id="121" dur="500" fill="hold"/>
                                        <p:tgtEl>
                                          <p:spTgt spid="32"/>
                                        </p:tgtEl>
                                        <p:attrNameLst>
                                          <p:attrName>ppt_x</p:attrName>
                                        </p:attrNameLst>
                                      </p:cBhvr>
                                      <p:tavLst>
                                        <p:tav tm="0">
                                          <p:val>
                                            <p:strVal val="0-#ppt_w/2"/>
                                          </p:val>
                                        </p:tav>
                                        <p:tav tm="100000">
                                          <p:val>
                                            <p:strVal val="#ppt_x"/>
                                          </p:val>
                                        </p:tav>
                                      </p:tavLst>
                                    </p:anim>
                                    <p:anim calcmode="lin" valueType="num">
                                      <p:cBhvr additive="base">
                                        <p:cTn id="122" dur="500" fill="hold"/>
                                        <p:tgtEl>
                                          <p:spTgt spid="32"/>
                                        </p:tgtEl>
                                        <p:attrNameLst>
                                          <p:attrName>ppt_y</p:attrName>
                                        </p:attrNameLst>
                                      </p:cBhvr>
                                      <p:tavLst>
                                        <p:tav tm="0">
                                          <p:val>
                                            <p:strVal val="#ppt_y"/>
                                          </p:val>
                                        </p:tav>
                                        <p:tav tm="100000">
                                          <p:val>
                                            <p:strVal val="#ppt_y"/>
                                          </p:val>
                                        </p:tav>
                                      </p:tavLst>
                                    </p:anim>
                                  </p:childTnLst>
                                </p:cTn>
                              </p:par>
                              <p:par>
                                <p:cTn id="123" presetID="2" presetClass="entr" presetSubtype="8" fill="hold" grpId="0" nodeType="withEffect">
                                  <p:stCondLst>
                                    <p:cond delay="0"/>
                                  </p:stCondLst>
                                  <p:childTnLst>
                                    <p:set>
                                      <p:cBhvr>
                                        <p:cTn id="124" dur="1" fill="hold">
                                          <p:stCondLst>
                                            <p:cond delay="0"/>
                                          </p:stCondLst>
                                        </p:cTn>
                                        <p:tgtEl>
                                          <p:spTgt spid="33"/>
                                        </p:tgtEl>
                                        <p:attrNameLst>
                                          <p:attrName>style.visibility</p:attrName>
                                        </p:attrNameLst>
                                      </p:cBhvr>
                                      <p:to>
                                        <p:strVal val="visible"/>
                                      </p:to>
                                    </p:set>
                                    <p:anim calcmode="lin" valueType="num">
                                      <p:cBhvr additive="base">
                                        <p:cTn id="125" dur="500" fill="hold"/>
                                        <p:tgtEl>
                                          <p:spTgt spid="33"/>
                                        </p:tgtEl>
                                        <p:attrNameLst>
                                          <p:attrName>ppt_x</p:attrName>
                                        </p:attrNameLst>
                                      </p:cBhvr>
                                      <p:tavLst>
                                        <p:tav tm="0">
                                          <p:val>
                                            <p:strVal val="0-#ppt_w/2"/>
                                          </p:val>
                                        </p:tav>
                                        <p:tav tm="100000">
                                          <p:val>
                                            <p:strVal val="#ppt_x"/>
                                          </p:val>
                                        </p:tav>
                                      </p:tavLst>
                                    </p:anim>
                                    <p:anim calcmode="lin" valueType="num">
                                      <p:cBhvr additive="base">
                                        <p:cTn id="126" dur="500" fill="hold"/>
                                        <p:tgtEl>
                                          <p:spTgt spid="33"/>
                                        </p:tgtEl>
                                        <p:attrNameLst>
                                          <p:attrName>ppt_y</p:attrName>
                                        </p:attrNameLst>
                                      </p:cBhvr>
                                      <p:tavLst>
                                        <p:tav tm="0">
                                          <p:val>
                                            <p:strVal val="#ppt_y"/>
                                          </p:val>
                                        </p:tav>
                                        <p:tav tm="100000">
                                          <p:val>
                                            <p:strVal val="#ppt_y"/>
                                          </p:val>
                                        </p:tav>
                                      </p:tavLst>
                                    </p:anim>
                                  </p:childTnLst>
                                </p:cTn>
                              </p:par>
                              <p:par>
                                <p:cTn id="127" presetID="2" presetClass="entr" presetSubtype="8" fill="hold" grpId="0" nodeType="withEffect">
                                  <p:stCondLst>
                                    <p:cond delay="0"/>
                                  </p:stCondLst>
                                  <p:childTnLst>
                                    <p:set>
                                      <p:cBhvr>
                                        <p:cTn id="128" dur="1" fill="hold">
                                          <p:stCondLst>
                                            <p:cond delay="0"/>
                                          </p:stCondLst>
                                        </p:cTn>
                                        <p:tgtEl>
                                          <p:spTgt spid="34"/>
                                        </p:tgtEl>
                                        <p:attrNameLst>
                                          <p:attrName>style.visibility</p:attrName>
                                        </p:attrNameLst>
                                      </p:cBhvr>
                                      <p:to>
                                        <p:strVal val="visible"/>
                                      </p:to>
                                    </p:set>
                                    <p:anim calcmode="lin" valueType="num">
                                      <p:cBhvr additive="base">
                                        <p:cTn id="129" dur="500" fill="hold"/>
                                        <p:tgtEl>
                                          <p:spTgt spid="34"/>
                                        </p:tgtEl>
                                        <p:attrNameLst>
                                          <p:attrName>ppt_x</p:attrName>
                                        </p:attrNameLst>
                                      </p:cBhvr>
                                      <p:tavLst>
                                        <p:tav tm="0">
                                          <p:val>
                                            <p:strVal val="0-#ppt_w/2"/>
                                          </p:val>
                                        </p:tav>
                                        <p:tav tm="100000">
                                          <p:val>
                                            <p:strVal val="#ppt_x"/>
                                          </p:val>
                                        </p:tav>
                                      </p:tavLst>
                                    </p:anim>
                                    <p:anim calcmode="lin" valueType="num">
                                      <p:cBhvr additive="base">
                                        <p:cTn id="130" dur="500" fill="hold"/>
                                        <p:tgtEl>
                                          <p:spTgt spid="34"/>
                                        </p:tgtEl>
                                        <p:attrNameLst>
                                          <p:attrName>ppt_y</p:attrName>
                                        </p:attrNameLst>
                                      </p:cBhvr>
                                      <p:tavLst>
                                        <p:tav tm="0">
                                          <p:val>
                                            <p:strVal val="#ppt_y"/>
                                          </p:val>
                                        </p:tav>
                                        <p:tav tm="100000">
                                          <p:val>
                                            <p:strVal val="#ppt_y"/>
                                          </p:val>
                                        </p:tav>
                                      </p:tavLst>
                                    </p:anim>
                                  </p:childTnLst>
                                </p:cTn>
                              </p:par>
                              <p:par>
                                <p:cTn id="131" presetID="2" presetClass="entr" presetSubtype="8" fill="hold" grpId="0" nodeType="withEffect">
                                  <p:stCondLst>
                                    <p:cond delay="0"/>
                                  </p:stCondLst>
                                  <p:childTnLst>
                                    <p:set>
                                      <p:cBhvr>
                                        <p:cTn id="132" dur="1" fill="hold">
                                          <p:stCondLst>
                                            <p:cond delay="0"/>
                                          </p:stCondLst>
                                        </p:cTn>
                                        <p:tgtEl>
                                          <p:spTgt spid="35"/>
                                        </p:tgtEl>
                                        <p:attrNameLst>
                                          <p:attrName>style.visibility</p:attrName>
                                        </p:attrNameLst>
                                      </p:cBhvr>
                                      <p:to>
                                        <p:strVal val="visible"/>
                                      </p:to>
                                    </p:set>
                                    <p:anim calcmode="lin" valueType="num">
                                      <p:cBhvr additive="base">
                                        <p:cTn id="133" dur="500" fill="hold"/>
                                        <p:tgtEl>
                                          <p:spTgt spid="35"/>
                                        </p:tgtEl>
                                        <p:attrNameLst>
                                          <p:attrName>ppt_x</p:attrName>
                                        </p:attrNameLst>
                                      </p:cBhvr>
                                      <p:tavLst>
                                        <p:tav tm="0">
                                          <p:val>
                                            <p:strVal val="0-#ppt_w/2"/>
                                          </p:val>
                                        </p:tav>
                                        <p:tav tm="100000">
                                          <p:val>
                                            <p:strVal val="#ppt_x"/>
                                          </p:val>
                                        </p:tav>
                                      </p:tavLst>
                                    </p:anim>
                                    <p:anim calcmode="lin" valueType="num">
                                      <p:cBhvr additive="base">
                                        <p:cTn id="13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p:bldP spid="12" grpId="0"/>
      <p:bldP spid="13" grpId="0"/>
      <p:bldP spid="14" grpId="0"/>
      <p:bldP spid="15" grpId="0" animBg="1"/>
      <p:bldP spid="16" grpId="0"/>
      <p:bldP spid="17" grpId="0"/>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29F31FB7-CD09-4A9A-8CC3-A9112A0783BC}"/>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DBFD2F24-8CAA-487F-896A-441B5D8579B6}"/>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FA4FA02A-E7DD-4D80-89BE-30CBC997D455}"/>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任意多边形 33">
            <a:extLst>
              <a:ext uri="{FF2B5EF4-FFF2-40B4-BE49-F238E27FC236}">
                <a16:creationId xmlns:a16="http://schemas.microsoft.com/office/drawing/2014/main" xmlns="" id="{1D415288-CAF3-4C67-B7BE-6F239C7F7383}"/>
              </a:ext>
            </a:extLst>
          </p:cNvPr>
          <p:cNvSpPr/>
          <p:nvPr/>
        </p:nvSpPr>
        <p:spPr>
          <a:xfrm flipH="1">
            <a:off x="634518" y="2179551"/>
            <a:ext cx="10054120" cy="1463775"/>
          </a:xfrm>
          <a:custGeom>
            <a:avLst/>
            <a:gdLst>
              <a:gd name="connsiteX0" fmla="*/ 0 w 9889099"/>
              <a:gd name="connsiteY0" fmla="*/ 359937 h 1439749"/>
              <a:gd name="connsiteX1" fmla="*/ 9169225 w 9889099"/>
              <a:gd name="connsiteY1" fmla="*/ 359937 h 1439749"/>
              <a:gd name="connsiteX2" fmla="*/ 9169225 w 9889099"/>
              <a:gd name="connsiteY2" fmla="*/ 0 h 1439749"/>
              <a:gd name="connsiteX3" fmla="*/ 9889099 w 9889099"/>
              <a:gd name="connsiteY3" fmla="*/ 719875 h 1439749"/>
              <a:gd name="connsiteX4" fmla="*/ 9169225 w 9889099"/>
              <a:gd name="connsiteY4" fmla="*/ 1439749 h 1439749"/>
              <a:gd name="connsiteX5" fmla="*/ 9169225 w 9889099"/>
              <a:gd name="connsiteY5" fmla="*/ 1079812 h 1439749"/>
              <a:gd name="connsiteX6" fmla="*/ 0 w 9889099"/>
              <a:gd name="connsiteY6" fmla="*/ 1079812 h 1439749"/>
              <a:gd name="connsiteX7" fmla="*/ 0 w 9889099"/>
              <a:gd name="connsiteY7" fmla="*/ 359937 h 143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89099" h="1439749">
                <a:moveTo>
                  <a:pt x="0" y="359937"/>
                </a:moveTo>
                <a:lnTo>
                  <a:pt x="9169225" y="359937"/>
                </a:lnTo>
                <a:lnTo>
                  <a:pt x="9169225" y="0"/>
                </a:lnTo>
                <a:lnTo>
                  <a:pt x="9889099" y="719875"/>
                </a:lnTo>
                <a:lnTo>
                  <a:pt x="9169225" y="1439749"/>
                </a:lnTo>
                <a:lnTo>
                  <a:pt x="9169225" y="1079812"/>
                </a:lnTo>
                <a:lnTo>
                  <a:pt x="0" y="1079812"/>
                </a:lnTo>
                <a:lnTo>
                  <a:pt x="0" y="359937"/>
                </a:lnTo>
                <a:close/>
              </a:path>
            </a:pathLst>
          </a:custGeom>
          <a:solidFill>
            <a:srgbClr val="7DAD45"/>
          </a:solidFill>
          <a:ln w="25400" cap="flat" cmpd="sng" algn="ctr">
            <a:noFill/>
            <a:prstDash val="solid"/>
            <a:miter lim="800000"/>
          </a:ln>
          <a:effectLst/>
        </p:spPr>
        <p:txBody>
          <a:bodyPr spcFirstLastPara="0" vert="horz" wrap="square" lIns="405000" tIns="315673" rIns="460453" bIns="441373" numCol="1" spcCol="953" anchor="ctr" anchorCtr="0">
            <a:noAutofit/>
          </a:bodyPr>
          <a:lstStyle/>
          <a:p>
            <a:pPr defTabSz="533400">
              <a:lnSpc>
                <a:spcPct val="90000"/>
              </a:lnSpc>
              <a:spcBef>
                <a:spcPct val="0"/>
              </a:spcBef>
              <a:spcAft>
                <a:spcPct val="35000"/>
              </a:spcAft>
              <a:defRPr/>
            </a:pPr>
            <a:r>
              <a:rPr lang="en-US" sz="1200" b="1" kern="0" dirty="0">
                <a:solidFill>
                  <a:sysClr val="window" lastClr="FFFFFF"/>
                </a:solidFill>
                <a:latin typeface="Century Gothic"/>
                <a:ea typeface="微软雅黑"/>
              </a:rPr>
              <a:t>   </a:t>
            </a:r>
          </a:p>
        </p:txBody>
      </p:sp>
      <p:sp>
        <p:nvSpPr>
          <p:cNvPr id="6" name="任意多边形 34">
            <a:extLst>
              <a:ext uri="{FF2B5EF4-FFF2-40B4-BE49-F238E27FC236}">
                <a16:creationId xmlns:a16="http://schemas.microsoft.com/office/drawing/2014/main" xmlns="" id="{EB474D29-0E67-4375-9BFE-F7ACD7975A24}"/>
              </a:ext>
            </a:extLst>
          </p:cNvPr>
          <p:cNvSpPr/>
          <p:nvPr/>
        </p:nvSpPr>
        <p:spPr>
          <a:xfrm flipH="1">
            <a:off x="2951992" y="2667183"/>
            <a:ext cx="7736645" cy="1463775"/>
          </a:xfrm>
          <a:custGeom>
            <a:avLst/>
            <a:gdLst>
              <a:gd name="connsiteX0" fmla="*/ 0 w 7609661"/>
              <a:gd name="connsiteY0" fmla="*/ 359937 h 1439749"/>
              <a:gd name="connsiteX1" fmla="*/ 6889787 w 7609661"/>
              <a:gd name="connsiteY1" fmla="*/ 359937 h 1439749"/>
              <a:gd name="connsiteX2" fmla="*/ 6889787 w 7609661"/>
              <a:gd name="connsiteY2" fmla="*/ 0 h 1439749"/>
              <a:gd name="connsiteX3" fmla="*/ 7609661 w 7609661"/>
              <a:gd name="connsiteY3" fmla="*/ 719875 h 1439749"/>
              <a:gd name="connsiteX4" fmla="*/ 6889787 w 7609661"/>
              <a:gd name="connsiteY4" fmla="*/ 1439749 h 1439749"/>
              <a:gd name="connsiteX5" fmla="*/ 6889787 w 7609661"/>
              <a:gd name="connsiteY5" fmla="*/ 1079812 h 1439749"/>
              <a:gd name="connsiteX6" fmla="*/ 0 w 7609661"/>
              <a:gd name="connsiteY6" fmla="*/ 1079812 h 1439749"/>
              <a:gd name="connsiteX7" fmla="*/ 0 w 7609661"/>
              <a:gd name="connsiteY7" fmla="*/ 359937 h 143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09661" h="1439749">
                <a:moveTo>
                  <a:pt x="0" y="359937"/>
                </a:moveTo>
                <a:lnTo>
                  <a:pt x="6889787" y="359937"/>
                </a:lnTo>
                <a:lnTo>
                  <a:pt x="6889787" y="0"/>
                </a:lnTo>
                <a:lnTo>
                  <a:pt x="7609661" y="719875"/>
                </a:lnTo>
                <a:lnTo>
                  <a:pt x="6889787" y="1439749"/>
                </a:lnTo>
                <a:lnTo>
                  <a:pt x="6889787" y="1079812"/>
                </a:lnTo>
                <a:lnTo>
                  <a:pt x="0" y="1079812"/>
                </a:lnTo>
                <a:lnTo>
                  <a:pt x="0" y="359937"/>
                </a:lnTo>
                <a:close/>
              </a:path>
            </a:pathLst>
          </a:custGeom>
          <a:solidFill>
            <a:srgbClr val="E7C606"/>
          </a:solidFill>
          <a:ln w="25400" cap="flat" cmpd="sng" algn="ctr">
            <a:noFill/>
            <a:prstDash val="solid"/>
            <a:miter lim="800000"/>
          </a:ln>
          <a:effectLst/>
        </p:spPr>
        <p:txBody>
          <a:bodyPr spcFirstLastPara="0" vert="horz" wrap="square" lIns="405000" tIns="315673" rIns="460453" bIns="441373" numCol="1" spcCol="953" anchor="ctr" anchorCtr="0">
            <a:noAutofit/>
          </a:bodyPr>
          <a:lstStyle/>
          <a:p>
            <a:pPr defTabSz="533400">
              <a:lnSpc>
                <a:spcPct val="90000"/>
              </a:lnSpc>
              <a:spcBef>
                <a:spcPct val="0"/>
              </a:spcBef>
              <a:spcAft>
                <a:spcPct val="35000"/>
              </a:spcAft>
              <a:defRPr/>
            </a:pPr>
            <a:r>
              <a:rPr lang="en-US" sz="1200" b="1" kern="0" dirty="0">
                <a:solidFill>
                  <a:sysClr val="window" lastClr="FFFFFF"/>
                </a:solidFill>
                <a:latin typeface="Century Gothic"/>
                <a:ea typeface="微软雅黑"/>
              </a:rPr>
              <a:t>   </a:t>
            </a:r>
          </a:p>
        </p:txBody>
      </p:sp>
      <p:sp>
        <p:nvSpPr>
          <p:cNvPr id="7" name="任意多边形 35">
            <a:extLst>
              <a:ext uri="{FF2B5EF4-FFF2-40B4-BE49-F238E27FC236}">
                <a16:creationId xmlns:a16="http://schemas.microsoft.com/office/drawing/2014/main" xmlns="" id="{03ADF21A-E2A7-4752-BD58-29BDDC6C5246}"/>
              </a:ext>
            </a:extLst>
          </p:cNvPr>
          <p:cNvSpPr/>
          <p:nvPr/>
        </p:nvSpPr>
        <p:spPr>
          <a:xfrm flipH="1">
            <a:off x="5269466" y="3155108"/>
            <a:ext cx="5419170" cy="1463775"/>
          </a:xfrm>
          <a:custGeom>
            <a:avLst/>
            <a:gdLst>
              <a:gd name="connsiteX0" fmla="*/ 0 w 5330224"/>
              <a:gd name="connsiteY0" fmla="*/ 359937 h 1439749"/>
              <a:gd name="connsiteX1" fmla="*/ 4610350 w 5330224"/>
              <a:gd name="connsiteY1" fmla="*/ 359937 h 1439749"/>
              <a:gd name="connsiteX2" fmla="*/ 4610350 w 5330224"/>
              <a:gd name="connsiteY2" fmla="*/ 0 h 1439749"/>
              <a:gd name="connsiteX3" fmla="*/ 5330224 w 5330224"/>
              <a:gd name="connsiteY3" fmla="*/ 719875 h 1439749"/>
              <a:gd name="connsiteX4" fmla="*/ 4610350 w 5330224"/>
              <a:gd name="connsiteY4" fmla="*/ 1439749 h 1439749"/>
              <a:gd name="connsiteX5" fmla="*/ 4610350 w 5330224"/>
              <a:gd name="connsiteY5" fmla="*/ 1079812 h 1439749"/>
              <a:gd name="connsiteX6" fmla="*/ 0 w 5330224"/>
              <a:gd name="connsiteY6" fmla="*/ 1079812 h 1439749"/>
              <a:gd name="connsiteX7" fmla="*/ 0 w 5330224"/>
              <a:gd name="connsiteY7" fmla="*/ 359937 h 143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0224" h="1439749">
                <a:moveTo>
                  <a:pt x="0" y="359937"/>
                </a:moveTo>
                <a:lnTo>
                  <a:pt x="4610350" y="359937"/>
                </a:lnTo>
                <a:lnTo>
                  <a:pt x="4610350" y="0"/>
                </a:lnTo>
                <a:lnTo>
                  <a:pt x="5330224" y="719875"/>
                </a:lnTo>
                <a:lnTo>
                  <a:pt x="4610350" y="1439749"/>
                </a:lnTo>
                <a:lnTo>
                  <a:pt x="4610350" y="1079812"/>
                </a:lnTo>
                <a:lnTo>
                  <a:pt x="0" y="1079812"/>
                </a:lnTo>
                <a:lnTo>
                  <a:pt x="0" y="359937"/>
                </a:lnTo>
                <a:close/>
              </a:path>
            </a:pathLst>
          </a:custGeom>
          <a:solidFill>
            <a:srgbClr val="7DAD45"/>
          </a:solidFill>
          <a:ln w="25400" cap="flat" cmpd="sng" algn="ctr">
            <a:noFill/>
            <a:prstDash val="solid"/>
            <a:miter lim="800000"/>
          </a:ln>
          <a:effectLst/>
        </p:spPr>
        <p:txBody>
          <a:bodyPr spcFirstLastPara="0" vert="horz" wrap="square" lIns="405000" tIns="315673" rIns="460453" bIns="441373" numCol="1" spcCol="953" anchor="ctr" anchorCtr="0">
            <a:noAutofit/>
          </a:bodyPr>
          <a:lstStyle/>
          <a:p>
            <a:pPr defTabSz="533400">
              <a:lnSpc>
                <a:spcPct val="90000"/>
              </a:lnSpc>
              <a:spcBef>
                <a:spcPct val="0"/>
              </a:spcBef>
              <a:spcAft>
                <a:spcPct val="35000"/>
              </a:spcAft>
              <a:defRPr/>
            </a:pPr>
            <a:r>
              <a:rPr lang="en-US" sz="1200" b="1" kern="0" dirty="0">
                <a:solidFill>
                  <a:sysClr val="window" lastClr="FFFFFF"/>
                </a:solidFill>
                <a:latin typeface="Century Gothic"/>
                <a:ea typeface="微软雅黑"/>
              </a:rPr>
              <a:t>   </a:t>
            </a:r>
          </a:p>
        </p:txBody>
      </p:sp>
      <p:sp>
        <p:nvSpPr>
          <p:cNvPr id="8" name="任意多边形 36">
            <a:extLst>
              <a:ext uri="{FF2B5EF4-FFF2-40B4-BE49-F238E27FC236}">
                <a16:creationId xmlns:a16="http://schemas.microsoft.com/office/drawing/2014/main" xmlns="" id="{4B472BAD-4B47-4786-9D31-96C63112FF0A}"/>
              </a:ext>
            </a:extLst>
          </p:cNvPr>
          <p:cNvSpPr/>
          <p:nvPr/>
        </p:nvSpPr>
        <p:spPr>
          <a:xfrm flipH="1">
            <a:off x="7586941" y="3642740"/>
            <a:ext cx="3101696" cy="1463775"/>
          </a:xfrm>
          <a:custGeom>
            <a:avLst/>
            <a:gdLst>
              <a:gd name="connsiteX0" fmla="*/ 0 w 3050787"/>
              <a:gd name="connsiteY0" fmla="*/ 359937 h 1439749"/>
              <a:gd name="connsiteX1" fmla="*/ 2330913 w 3050787"/>
              <a:gd name="connsiteY1" fmla="*/ 359937 h 1439749"/>
              <a:gd name="connsiteX2" fmla="*/ 2330913 w 3050787"/>
              <a:gd name="connsiteY2" fmla="*/ 0 h 1439749"/>
              <a:gd name="connsiteX3" fmla="*/ 3050787 w 3050787"/>
              <a:gd name="connsiteY3" fmla="*/ 719875 h 1439749"/>
              <a:gd name="connsiteX4" fmla="*/ 2330913 w 3050787"/>
              <a:gd name="connsiteY4" fmla="*/ 1439749 h 1439749"/>
              <a:gd name="connsiteX5" fmla="*/ 2330913 w 3050787"/>
              <a:gd name="connsiteY5" fmla="*/ 1079812 h 1439749"/>
              <a:gd name="connsiteX6" fmla="*/ 0 w 3050787"/>
              <a:gd name="connsiteY6" fmla="*/ 1079812 h 1439749"/>
              <a:gd name="connsiteX7" fmla="*/ 0 w 3050787"/>
              <a:gd name="connsiteY7" fmla="*/ 359937 h 1439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0787" h="1439749">
                <a:moveTo>
                  <a:pt x="0" y="359937"/>
                </a:moveTo>
                <a:lnTo>
                  <a:pt x="2330913" y="359937"/>
                </a:lnTo>
                <a:lnTo>
                  <a:pt x="2330913" y="0"/>
                </a:lnTo>
                <a:lnTo>
                  <a:pt x="3050787" y="719875"/>
                </a:lnTo>
                <a:lnTo>
                  <a:pt x="2330913" y="1439749"/>
                </a:lnTo>
                <a:lnTo>
                  <a:pt x="2330913" y="1079812"/>
                </a:lnTo>
                <a:lnTo>
                  <a:pt x="0" y="1079812"/>
                </a:lnTo>
                <a:lnTo>
                  <a:pt x="0" y="359937"/>
                </a:lnTo>
                <a:close/>
              </a:path>
            </a:pathLst>
          </a:custGeom>
          <a:solidFill>
            <a:srgbClr val="E7C606"/>
          </a:solidFill>
          <a:ln w="25400" cap="flat" cmpd="sng" algn="ctr">
            <a:noFill/>
            <a:prstDash val="solid"/>
            <a:miter lim="800000"/>
          </a:ln>
          <a:effectLst/>
        </p:spPr>
        <p:txBody>
          <a:bodyPr spcFirstLastPara="0" vert="horz" wrap="square" lIns="405000" tIns="315673" rIns="460453" bIns="441373" numCol="1" spcCol="953" anchor="ctr" anchorCtr="0">
            <a:noAutofit/>
          </a:bodyPr>
          <a:lstStyle/>
          <a:p>
            <a:pPr defTabSz="533400">
              <a:lnSpc>
                <a:spcPct val="90000"/>
              </a:lnSpc>
              <a:spcBef>
                <a:spcPct val="0"/>
              </a:spcBef>
              <a:spcAft>
                <a:spcPct val="35000"/>
              </a:spcAft>
              <a:defRPr/>
            </a:pPr>
            <a:r>
              <a:rPr lang="en-US" sz="1200" b="1" kern="0" dirty="0">
                <a:solidFill>
                  <a:sysClr val="window" lastClr="FFFFFF"/>
                </a:solidFill>
                <a:latin typeface="Century Gothic"/>
                <a:ea typeface="微软雅黑"/>
              </a:rPr>
              <a:t>   </a:t>
            </a:r>
          </a:p>
        </p:txBody>
      </p:sp>
      <p:sp>
        <p:nvSpPr>
          <p:cNvPr id="9" name="Freeform 244">
            <a:extLst>
              <a:ext uri="{FF2B5EF4-FFF2-40B4-BE49-F238E27FC236}">
                <a16:creationId xmlns:a16="http://schemas.microsoft.com/office/drawing/2014/main" xmlns="" id="{0DC85FFB-3B76-480E-A82C-8D59730A70EE}"/>
              </a:ext>
            </a:extLst>
          </p:cNvPr>
          <p:cNvSpPr>
            <a:spLocks noEditPoints="1"/>
          </p:cNvSpPr>
          <p:nvPr/>
        </p:nvSpPr>
        <p:spPr bwMode="auto">
          <a:xfrm flipH="1">
            <a:off x="928815" y="2720875"/>
            <a:ext cx="377899" cy="381128"/>
          </a:xfrm>
          <a:custGeom>
            <a:avLst/>
            <a:gdLst>
              <a:gd name="T0" fmla="*/ 232 w 240"/>
              <a:gd name="T1" fmla="*/ 203 h 240"/>
              <a:gd name="T2" fmla="*/ 240 w 240"/>
              <a:gd name="T3" fmla="*/ 228 h 240"/>
              <a:gd name="T4" fmla="*/ 217 w 240"/>
              <a:gd name="T5" fmla="*/ 232 h 240"/>
              <a:gd name="T6" fmla="*/ 192 w 240"/>
              <a:gd name="T7" fmla="*/ 240 h 240"/>
              <a:gd name="T8" fmla="*/ 167 w 240"/>
              <a:gd name="T9" fmla="*/ 232 h 240"/>
              <a:gd name="T10" fmla="*/ 145 w 240"/>
              <a:gd name="T11" fmla="*/ 232 h 240"/>
              <a:gd name="T12" fmla="*/ 120 w 240"/>
              <a:gd name="T13" fmla="*/ 240 h 240"/>
              <a:gd name="T14" fmla="*/ 95 w 240"/>
              <a:gd name="T15" fmla="*/ 232 h 240"/>
              <a:gd name="T16" fmla="*/ 73 w 240"/>
              <a:gd name="T17" fmla="*/ 232 h 240"/>
              <a:gd name="T18" fmla="*/ 48 w 240"/>
              <a:gd name="T19" fmla="*/ 240 h 240"/>
              <a:gd name="T20" fmla="*/ 23 w 240"/>
              <a:gd name="T21" fmla="*/ 232 h 240"/>
              <a:gd name="T22" fmla="*/ 0 w 240"/>
              <a:gd name="T23" fmla="*/ 228 h 240"/>
              <a:gd name="T24" fmla="*/ 8 w 240"/>
              <a:gd name="T25" fmla="*/ 203 h 240"/>
              <a:gd name="T26" fmla="*/ 8 w 240"/>
              <a:gd name="T27" fmla="*/ 181 h 240"/>
              <a:gd name="T28" fmla="*/ 0 w 240"/>
              <a:gd name="T29" fmla="*/ 156 h 240"/>
              <a:gd name="T30" fmla="*/ 8 w 240"/>
              <a:gd name="T31" fmla="*/ 131 h 240"/>
              <a:gd name="T32" fmla="*/ 8 w 240"/>
              <a:gd name="T33" fmla="*/ 109 h 240"/>
              <a:gd name="T34" fmla="*/ 0 w 240"/>
              <a:gd name="T35" fmla="*/ 84 h 240"/>
              <a:gd name="T36" fmla="*/ 8 w 240"/>
              <a:gd name="T37" fmla="*/ 59 h 240"/>
              <a:gd name="T38" fmla="*/ 8 w 240"/>
              <a:gd name="T39" fmla="*/ 37 h 240"/>
              <a:gd name="T40" fmla="*/ 0 w 240"/>
              <a:gd name="T41" fmla="*/ 12 h 240"/>
              <a:gd name="T42" fmla="*/ 23 w 240"/>
              <a:gd name="T43" fmla="*/ 8 h 240"/>
              <a:gd name="T44" fmla="*/ 48 w 240"/>
              <a:gd name="T45" fmla="*/ 0 h 240"/>
              <a:gd name="T46" fmla="*/ 73 w 240"/>
              <a:gd name="T47" fmla="*/ 8 h 240"/>
              <a:gd name="T48" fmla="*/ 95 w 240"/>
              <a:gd name="T49" fmla="*/ 8 h 240"/>
              <a:gd name="T50" fmla="*/ 120 w 240"/>
              <a:gd name="T51" fmla="*/ 0 h 240"/>
              <a:gd name="T52" fmla="*/ 145 w 240"/>
              <a:gd name="T53" fmla="*/ 8 h 240"/>
              <a:gd name="T54" fmla="*/ 167 w 240"/>
              <a:gd name="T55" fmla="*/ 8 h 240"/>
              <a:gd name="T56" fmla="*/ 192 w 240"/>
              <a:gd name="T57" fmla="*/ 0 h 240"/>
              <a:gd name="T58" fmla="*/ 217 w 240"/>
              <a:gd name="T59" fmla="*/ 8 h 240"/>
              <a:gd name="T60" fmla="*/ 240 w 240"/>
              <a:gd name="T61" fmla="*/ 12 h 240"/>
              <a:gd name="T62" fmla="*/ 232 w 240"/>
              <a:gd name="T63" fmla="*/ 37 h 240"/>
              <a:gd name="T64" fmla="*/ 232 w 240"/>
              <a:gd name="T65" fmla="*/ 59 h 240"/>
              <a:gd name="T66" fmla="*/ 240 w 240"/>
              <a:gd name="T67" fmla="*/ 84 h 240"/>
              <a:gd name="T68" fmla="*/ 232 w 240"/>
              <a:gd name="T69" fmla="*/ 109 h 240"/>
              <a:gd name="T70" fmla="*/ 232 w 240"/>
              <a:gd name="T71" fmla="*/ 131 h 240"/>
              <a:gd name="T72" fmla="*/ 240 w 240"/>
              <a:gd name="T73" fmla="*/ 156 h 240"/>
              <a:gd name="T74" fmla="*/ 232 w 240"/>
              <a:gd name="T75" fmla="*/ 181 h 240"/>
              <a:gd name="T76" fmla="*/ 208 w 240"/>
              <a:gd name="T77" fmla="*/ 32 h 240"/>
              <a:gd name="T78" fmla="*/ 32 w 240"/>
              <a:gd name="T79" fmla="*/ 208 h 240"/>
              <a:gd name="T80" fmla="*/ 208 w 240"/>
              <a:gd name="T81" fmla="*/ 32 h 240"/>
              <a:gd name="T82" fmla="*/ 160 w 240"/>
              <a:gd name="T83" fmla="*/ 92 h 240"/>
              <a:gd name="T84" fmla="*/ 196 w 240"/>
              <a:gd name="T85" fmla="*/ 196 h 240"/>
              <a:gd name="T86" fmla="*/ 92 w 240"/>
              <a:gd name="T87" fmla="*/ 148 h 240"/>
              <a:gd name="T88" fmla="*/ 80 w 240"/>
              <a:gd name="T89" fmla="*/ 104 h 240"/>
              <a:gd name="T90" fmla="*/ 80 w 240"/>
              <a:gd name="T91" fmla="*/ 56 h 240"/>
              <a:gd name="T92" fmla="*/ 80 w 240"/>
              <a:gd name="T93" fmla="*/ 10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40">
                <a:moveTo>
                  <a:pt x="240" y="192"/>
                </a:moveTo>
                <a:cubicBezTo>
                  <a:pt x="240" y="197"/>
                  <a:pt x="237" y="202"/>
                  <a:pt x="232" y="203"/>
                </a:cubicBezTo>
                <a:cubicBezTo>
                  <a:pt x="232" y="217"/>
                  <a:pt x="232" y="217"/>
                  <a:pt x="232" y="217"/>
                </a:cubicBezTo>
                <a:cubicBezTo>
                  <a:pt x="237" y="218"/>
                  <a:pt x="240" y="223"/>
                  <a:pt x="240" y="228"/>
                </a:cubicBezTo>
                <a:cubicBezTo>
                  <a:pt x="240" y="235"/>
                  <a:pt x="235" y="240"/>
                  <a:pt x="228" y="240"/>
                </a:cubicBezTo>
                <a:cubicBezTo>
                  <a:pt x="223" y="240"/>
                  <a:pt x="218" y="237"/>
                  <a:pt x="217" y="232"/>
                </a:cubicBezTo>
                <a:cubicBezTo>
                  <a:pt x="203" y="232"/>
                  <a:pt x="203" y="232"/>
                  <a:pt x="203" y="232"/>
                </a:cubicBezTo>
                <a:cubicBezTo>
                  <a:pt x="202" y="237"/>
                  <a:pt x="197" y="240"/>
                  <a:pt x="192" y="240"/>
                </a:cubicBezTo>
                <a:cubicBezTo>
                  <a:pt x="187" y="240"/>
                  <a:pt x="182" y="237"/>
                  <a:pt x="181" y="232"/>
                </a:cubicBezTo>
                <a:cubicBezTo>
                  <a:pt x="167" y="232"/>
                  <a:pt x="167" y="232"/>
                  <a:pt x="167" y="232"/>
                </a:cubicBezTo>
                <a:cubicBezTo>
                  <a:pt x="166" y="237"/>
                  <a:pt x="161" y="240"/>
                  <a:pt x="156" y="240"/>
                </a:cubicBezTo>
                <a:cubicBezTo>
                  <a:pt x="151" y="240"/>
                  <a:pt x="146" y="237"/>
                  <a:pt x="145" y="232"/>
                </a:cubicBezTo>
                <a:cubicBezTo>
                  <a:pt x="131" y="232"/>
                  <a:pt x="131" y="232"/>
                  <a:pt x="131" y="232"/>
                </a:cubicBezTo>
                <a:cubicBezTo>
                  <a:pt x="130" y="237"/>
                  <a:pt x="125" y="240"/>
                  <a:pt x="120" y="240"/>
                </a:cubicBezTo>
                <a:cubicBezTo>
                  <a:pt x="115" y="240"/>
                  <a:pt x="110" y="237"/>
                  <a:pt x="109" y="232"/>
                </a:cubicBezTo>
                <a:cubicBezTo>
                  <a:pt x="95" y="232"/>
                  <a:pt x="95" y="232"/>
                  <a:pt x="95" y="232"/>
                </a:cubicBezTo>
                <a:cubicBezTo>
                  <a:pt x="94" y="237"/>
                  <a:pt x="89" y="240"/>
                  <a:pt x="84" y="240"/>
                </a:cubicBezTo>
                <a:cubicBezTo>
                  <a:pt x="79" y="240"/>
                  <a:pt x="74" y="237"/>
                  <a:pt x="73" y="232"/>
                </a:cubicBezTo>
                <a:cubicBezTo>
                  <a:pt x="59" y="232"/>
                  <a:pt x="59" y="232"/>
                  <a:pt x="59" y="232"/>
                </a:cubicBezTo>
                <a:cubicBezTo>
                  <a:pt x="58" y="237"/>
                  <a:pt x="53" y="240"/>
                  <a:pt x="48" y="240"/>
                </a:cubicBezTo>
                <a:cubicBezTo>
                  <a:pt x="43" y="240"/>
                  <a:pt x="38" y="237"/>
                  <a:pt x="37" y="232"/>
                </a:cubicBezTo>
                <a:cubicBezTo>
                  <a:pt x="23" y="232"/>
                  <a:pt x="23" y="232"/>
                  <a:pt x="23" y="232"/>
                </a:cubicBezTo>
                <a:cubicBezTo>
                  <a:pt x="22" y="237"/>
                  <a:pt x="17" y="240"/>
                  <a:pt x="12" y="240"/>
                </a:cubicBezTo>
                <a:cubicBezTo>
                  <a:pt x="5" y="240"/>
                  <a:pt x="0" y="235"/>
                  <a:pt x="0" y="228"/>
                </a:cubicBezTo>
                <a:cubicBezTo>
                  <a:pt x="0" y="223"/>
                  <a:pt x="3" y="218"/>
                  <a:pt x="8" y="217"/>
                </a:cubicBezTo>
                <a:cubicBezTo>
                  <a:pt x="8" y="203"/>
                  <a:pt x="8" y="203"/>
                  <a:pt x="8" y="203"/>
                </a:cubicBezTo>
                <a:cubicBezTo>
                  <a:pt x="3" y="202"/>
                  <a:pt x="0" y="197"/>
                  <a:pt x="0" y="192"/>
                </a:cubicBezTo>
                <a:cubicBezTo>
                  <a:pt x="0" y="187"/>
                  <a:pt x="3" y="182"/>
                  <a:pt x="8" y="181"/>
                </a:cubicBezTo>
                <a:cubicBezTo>
                  <a:pt x="8" y="167"/>
                  <a:pt x="8" y="167"/>
                  <a:pt x="8" y="167"/>
                </a:cubicBezTo>
                <a:cubicBezTo>
                  <a:pt x="3" y="166"/>
                  <a:pt x="0" y="161"/>
                  <a:pt x="0" y="156"/>
                </a:cubicBezTo>
                <a:cubicBezTo>
                  <a:pt x="0" y="151"/>
                  <a:pt x="3" y="146"/>
                  <a:pt x="8" y="145"/>
                </a:cubicBezTo>
                <a:cubicBezTo>
                  <a:pt x="8" y="131"/>
                  <a:pt x="8" y="131"/>
                  <a:pt x="8" y="131"/>
                </a:cubicBezTo>
                <a:cubicBezTo>
                  <a:pt x="3" y="130"/>
                  <a:pt x="0" y="125"/>
                  <a:pt x="0" y="120"/>
                </a:cubicBezTo>
                <a:cubicBezTo>
                  <a:pt x="0" y="115"/>
                  <a:pt x="3" y="110"/>
                  <a:pt x="8" y="109"/>
                </a:cubicBezTo>
                <a:cubicBezTo>
                  <a:pt x="8" y="95"/>
                  <a:pt x="8" y="95"/>
                  <a:pt x="8" y="95"/>
                </a:cubicBezTo>
                <a:cubicBezTo>
                  <a:pt x="3" y="94"/>
                  <a:pt x="0" y="89"/>
                  <a:pt x="0" y="84"/>
                </a:cubicBezTo>
                <a:cubicBezTo>
                  <a:pt x="0" y="79"/>
                  <a:pt x="3" y="74"/>
                  <a:pt x="8" y="73"/>
                </a:cubicBezTo>
                <a:cubicBezTo>
                  <a:pt x="8" y="59"/>
                  <a:pt x="8" y="59"/>
                  <a:pt x="8" y="59"/>
                </a:cubicBezTo>
                <a:cubicBezTo>
                  <a:pt x="3" y="58"/>
                  <a:pt x="0" y="53"/>
                  <a:pt x="0" y="48"/>
                </a:cubicBezTo>
                <a:cubicBezTo>
                  <a:pt x="0" y="43"/>
                  <a:pt x="3" y="38"/>
                  <a:pt x="8" y="37"/>
                </a:cubicBezTo>
                <a:cubicBezTo>
                  <a:pt x="8" y="23"/>
                  <a:pt x="8" y="23"/>
                  <a:pt x="8" y="23"/>
                </a:cubicBezTo>
                <a:cubicBezTo>
                  <a:pt x="3" y="22"/>
                  <a:pt x="0" y="17"/>
                  <a:pt x="0" y="12"/>
                </a:cubicBezTo>
                <a:cubicBezTo>
                  <a:pt x="0" y="5"/>
                  <a:pt x="5" y="0"/>
                  <a:pt x="12" y="0"/>
                </a:cubicBezTo>
                <a:cubicBezTo>
                  <a:pt x="17" y="0"/>
                  <a:pt x="22" y="3"/>
                  <a:pt x="23" y="8"/>
                </a:cubicBezTo>
                <a:cubicBezTo>
                  <a:pt x="37" y="8"/>
                  <a:pt x="37" y="8"/>
                  <a:pt x="37" y="8"/>
                </a:cubicBezTo>
                <a:cubicBezTo>
                  <a:pt x="38" y="3"/>
                  <a:pt x="43" y="0"/>
                  <a:pt x="48" y="0"/>
                </a:cubicBezTo>
                <a:cubicBezTo>
                  <a:pt x="53" y="0"/>
                  <a:pt x="58" y="3"/>
                  <a:pt x="59" y="8"/>
                </a:cubicBezTo>
                <a:cubicBezTo>
                  <a:pt x="73" y="8"/>
                  <a:pt x="73" y="8"/>
                  <a:pt x="73" y="8"/>
                </a:cubicBezTo>
                <a:cubicBezTo>
                  <a:pt x="74" y="3"/>
                  <a:pt x="79" y="0"/>
                  <a:pt x="84" y="0"/>
                </a:cubicBezTo>
                <a:cubicBezTo>
                  <a:pt x="89" y="0"/>
                  <a:pt x="94" y="3"/>
                  <a:pt x="95" y="8"/>
                </a:cubicBezTo>
                <a:cubicBezTo>
                  <a:pt x="109" y="8"/>
                  <a:pt x="109" y="8"/>
                  <a:pt x="109" y="8"/>
                </a:cubicBezTo>
                <a:cubicBezTo>
                  <a:pt x="110" y="3"/>
                  <a:pt x="115" y="0"/>
                  <a:pt x="120" y="0"/>
                </a:cubicBezTo>
                <a:cubicBezTo>
                  <a:pt x="125" y="0"/>
                  <a:pt x="130" y="3"/>
                  <a:pt x="131" y="8"/>
                </a:cubicBezTo>
                <a:cubicBezTo>
                  <a:pt x="145" y="8"/>
                  <a:pt x="145" y="8"/>
                  <a:pt x="145" y="8"/>
                </a:cubicBezTo>
                <a:cubicBezTo>
                  <a:pt x="146" y="3"/>
                  <a:pt x="151" y="0"/>
                  <a:pt x="156" y="0"/>
                </a:cubicBezTo>
                <a:cubicBezTo>
                  <a:pt x="161" y="0"/>
                  <a:pt x="166" y="3"/>
                  <a:pt x="167" y="8"/>
                </a:cubicBezTo>
                <a:cubicBezTo>
                  <a:pt x="181" y="8"/>
                  <a:pt x="181" y="8"/>
                  <a:pt x="181" y="8"/>
                </a:cubicBezTo>
                <a:cubicBezTo>
                  <a:pt x="182" y="3"/>
                  <a:pt x="187" y="0"/>
                  <a:pt x="192" y="0"/>
                </a:cubicBezTo>
                <a:cubicBezTo>
                  <a:pt x="197" y="0"/>
                  <a:pt x="202" y="3"/>
                  <a:pt x="203" y="8"/>
                </a:cubicBezTo>
                <a:cubicBezTo>
                  <a:pt x="217" y="8"/>
                  <a:pt x="217" y="8"/>
                  <a:pt x="217" y="8"/>
                </a:cubicBezTo>
                <a:cubicBezTo>
                  <a:pt x="218" y="3"/>
                  <a:pt x="223" y="0"/>
                  <a:pt x="228" y="0"/>
                </a:cubicBezTo>
                <a:cubicBezTo>
                  <a:pt x="235" y="0"/>
                  <a:pt x="240" y="5"/>
                  <a:pt x="240" y="12"/>
                </a:cubicBezTo>
                <a:cubicBezTo>
                  <a:pt x="240" y="17"/>
                  <a:pt x="237" y="22"/>
                  <a:pt x="232" y="23"/>
                </a:cubicBezTo>
                <a:cubicBezTo>
                  <a:pt x="232" y="37"/>
                  <a:pt x="232" y="37"/>
                  <a:pt x="232" y="37"/>
                </a:cubicBezTo>
                <a:cubicBezTo>
                  <a:pt x="237" y="38"/>
                  <a:pt x="240" y="43"/>
                  <a:pt x="240" y="48"/>
                </a:cubicBezTo>
                <a:cubicBezTo>
                  <a:pt x="240" y="53"/>
                  <a:pt x="237" y="58"/>
                  <a:pt x="232" y="59"/>
                </a:cubicBezTo>
                <a:cubicBezTo>
                  <a:pt x="232" y="73"/>
                  <a:pt x="232" y="73"/>
                  <a:pt x="232" y="73"/>
                </a:cubicBezTo>
                <a:cubicBezTo>
                  <a:pt x="237" y="74"/>
                  <a:pt x="240" y="79"/>
                  <a:pt x="240" y="84"/>
                </a:cubicBezTo>
                <a:cubicBezTo>
                  <a:pt x="240" y="89"/>
                  <a:pt x="237" y="94"/>
                  <a:pt x="232" y="95"/>
                </a:cubicBezTo>
                <a:cubicBezTo>
                  <a:pt x="232" y="109"/>
                  <a:pt x="232" y="109"/>
                  <a:pt x="232" y="109"/>
                </a:cubicBezTo>
                <a:cubicBezTo>
                  <a:pt x="237" y="110"/>
                  <a:pt x="240" y="115"/>
                  <a:pt x="240" y="120"/>
                </a:cubicBezTo>
                <a:cubicBezTo>
                  <a:pt x="240" y="125"/>
                  <a:pt x="237" y="130"/>
                  <a:pt x="232" y="131"/>
                </a:cubicBezTo>
                <a:cubicBezTo>
                  <a:pt x="232" y="145"/>
                  <a:pt x="232" y="145"/>
                  <a:pt x="232" y="145"/>
                </a:cubicBezTo>
                <a:cubicBezTo>
                  <a:pt x="237" y="146"/>
                  <a:pt x="240" y="151"/>
                  <a:pt x="240" y="156"/>
                </a:cubicBezTo>
                <a:cubicBezTo>
                  <a:pt x="240" y="161"/>
                  <a:pt x="237" y="166"/>
                  <a:pt x="232" y="167"/>
                </a:cubicBezTo>
                <a:cubicBezTo>
                  <a:pt x="232" y="181"/>
                  <a:pt x="232" y="181"/>
                  <a:pt x="232" y="181"/>
                </a:cubicBezTo>
                <a:cubicBezTo>
                  <a:pt x="237" y="182"/>
                  <a:pt x="240" y="187"/>
                  <a:pt x="240" y="192"/>
                </a:cubicBezTo>
                <a:moveTo>
                  <a:pt x="208" y="32"/>
                </a:moveTo>
                <a:cubicBezTo>
                  <a:pt x="32" y="32"/>
                  <a:pt x="32" y="32"/>
                  <a:pt x="32" y="32"/>
                </a:cubicBezTo>
                <a:cubicBezTo>
                  <a:pt x="32" y="208"/>
                  <a:pt x="32" y="208"/>
                  <a:pt x="32" y="208"/>
                </a:cubicBezTo>
                <a:cubicBezTo>
                  <a:pt x="208" y="208"/>
                  <a:pt x="208" y="208"/>
                  <a:pt x="208" y="208"/>
                </a:cubicBezTo>
                <a:lnTo>
                  <a:pt x="208" y="32"/>
                </a:lnTo>
                <a:close/>
                <a:moveTo>
                  <a:pt x="104" y="160"/>
                </a:moveTo>
                <a:cubicBezTo>
                  <a:pt x="160" y="92"/>
                  <a:pt x="160" y="92"/>
                  <a:pt x="160" y="92"/>
                </a:cubicBezTo>
                <a:cubicBezTo>
                  <a:pt x="196" y="148"/>
                  <a:pt x="196" y="148"/>
                  <a:pt x="196" y="148"/>
                </a:cubicBezTo>
                <a:cubicBezTo>
                  <a:pt x="196" y="196"/>
                  <a:pt x="196" y="196"/>
                  <a:pt x="196" y="196"/>
                </a:cubicBezTo>
                <a:cubicBezTo>
                  <a:pt x="44" y="196"/>
                  <a:pt x="44" y="196"/>
                  <a:pt x="44" y="196"/>
                </a:cubicBezTo>
                <a:cubicBezTo>
                  <a:pt x="92" y="148"/>
                  <a:pt x="92" y="148"/>
                  <a:pt x="92" y="148"/>
                </a:cubicBezTo>
                <a:lnTo>
                  <a:pt x="104" y="160"/>
                </a:lnTo>
                <a:close/>
                <a:moveTo>
                  <a:pt x="80" y="104"/>
                </a:moveTo>
                <a:cubicBezTo>
                  <a:pt x="67" y="104"/>
                  <a:pt x="56" y="93"/>
                  <a:pt x="56" y="80"/>
                </a:cubicBezTo>
                <a:cubicBezTo>
                  <a:pt x="56" y="67"/>
                  <a:pt x="67" y="56"/>
                  <a:pt x="80" y="56"/>
                </a:cubicBezTo>
                <a:cubicBezTo>
                  <a:pt x="93" y="56"/>
                  <a:pt x="104" y="67"/>
                  <a:pt x="104" y="80"/>
                </a:cubicBezTo>
                <a:cubicBezTo>
                  <a:pt x="104" y="93"/>
                  <a:pt x="93" y="104"/>
                  <a:pt x="80" y="104"/>
                </a:cubicBezTo>
              </a:path>
            </a:pathLst>
          </a:cu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457106">
              <a:defRPr/>
            </a:pPr>
            <a:endParaRPr lang="zh-CN" altLang="en-US" kern="0">
              <a:solidFill>
                <a:prstClr val="black"/>
              </a:solidFill>
              <a:latin typeface="Century Gothic"/>
              <a:ea typeface="微软雅黑"/>
            </a:endParaRPr>
          </a:p>
        </p:txBody>
      </p:sp>
      <p:sp>
        <p:nvSpPr>
          <p:cNvPr id="10" name="Freeform 182">
            <a:extLst>
              <a:ext uri="{FF2B5EF4-FFF2-40B4-BE49-F238E27FC236}">
                <a16:creationId xmlns:a16="http://schemas.microsoft.com/office/drawing/2014/main" xmlns="" id="{23243E6B-DEA8-4DB2-B2B8-9B6F5F0B779A}"/>
              </a:ext>
            </a:extLst>
          </p:cNvPr>
          <p:cNvSpPr>
            <a:spLocks noEditPoints="1"/>
          </p:cNvSpPr>
          <p:nvPr/>
        </p:nvSpPr>
        <p:spPr bwMode="auto">
          <a:xfrm flipH="1">
            <a:off x="3248429" y="3283149"/>
            <a:ext cx="403737" cy="251932"/>
          </a:xfrm>
          <a:custGeom>
            <a:avLst/>
            <a:gdLst>
              <a:gd name="T0" fmla="*/ 244 w 256"/>
              <a:gd name="T1" fmla="*/ 160 h 160"/>
              <a:gd name="T2" fmla="*/ 232 w 256"/>
              <a:gd name="T3" fmla="*/ 160 h 160"/>
              <a:gd name="T4" fmla="*/ 24 w 256"/>
              <a:gd name="T5" fmla="*/ 160 h 160"/>
              <a:gd name="T6" fmla="*/ 12 w 256"/>
              <a:gd name="T7" fmla="*/ 160 h 160"/>
              <a:gd name="T8" fmla="*/ 0 w 256"/>
              <a:gd name="T9" fmla="*/ 148 h 160"/>
              <a:gd name="T10" fmla="*/ 0 w 256"/>
              <a:gd name="T11" fmla="*/ 128 h 160"/>
              <a:gd name="T12" fmla="*/ 24 w 256"/>
              <a:gd name="T13" fmla="*/ 128 h 160"/>
              <a:gd name="T14" fmla="*/ 24 w 256"/>
              <a:gd name="T15" fmla="*/ 12 h 160"/>
              <a:gd name="T16" fmla="*/ 36 w 256"/>
              <a:gd name="T17" fmla="*/ 0 h 160"/>
              <a:gd name="T18" fmla="*/ 220 w 256"/>
              <a:gd name="T19" fmla="*/ 0 h 160"/>
              <a:gd name="T20" fmla="*/ 232 w 256"/>
              <a:gd name="T21" fmla="*/ 12 h 160"/>
              <a:gd name="T22" fmla="*/ 232 w 256"/>
              <a:gd name="T23" fmla="*/ 128 h 160"/>
              <a:gd name="T24" fmla="*/ 256 w 256"/>
              <a:gd name="T25" fmla="*/ 128 h 160"/>
              <a:gd name="T26" fmla="*/ 256 w 256"/>
              <a:gd name="T27" fmla="*/ 148 h 160"/>
              <a:gd name="T28" fmla="*/ 244 w 256"/>
              <a:gd name="T29" fmla="*/ 160 h 160"/>
              <a:gd name="T30" fmla="*/ 100 w 256"/>
              <a:gd name="T31" fmla="*/ 148 h 160"/>
              <a:gd name="T32" fmla="*/ 156 w 256"/>
              <a:gd name="T33" fmla="*/ 148 h 160"/>
              <a:gd name="T34" fmla="*/ 156 w 256"/>
              <a:gd name="T35" fmla="*/ 140 h 160"/>
              <a:gd name="T36" fmla="*/ 100 w 256"/>
              <a:gd name="T37" fmla="*/ 140 h 160"/>
              <a:gd name="T38" fmla="*/ 100 w 256"/>
              <a:gd name="T39" fmla="*/ 148 h 160"/>
              <a:gd name="T40" fmla="*/ 216 w 256"/>
              <a:gd name="T41" fmla="*/ 16 h 160"/>
              <a:gd name="T42" fmla="*/ 40 w 256"/>
              <a:gd name="T43" fmla="*/ 16 h 160"/>
              <a:gd name="T44" fmla="*/ 40 w 256"/>
              <a:gd name="T45" fmla="*/ 120 h 160"/>
              <a:gd name="T46" fmla="*/ 216 w 256"/>
              <a:gd name="T47" fmla="*/ 120 h 160"/>
              <a:gd name="T48" fmla="*/ 216 w 256"/>
              <a:gd name="T49" fmla="*/ 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 h="160">
                <a:moveTo>
                  <a:pt x="244" y="160"/>
                </a:moveTo>
                <a:cubicBezTo>
                  <a:pt x="232" y="160"/>
                  <a:pt x="232" y="160"/>
                  <a:pt x="232" y="160"/>
                </a:cubicBezTo>
                <a:cubicBezTo>
                  <a:pt x="24" y="160"/>
                  <a:pt x="24" y="160"/>
                  <a:pt x="24" y="160"/>
                </a:cubicBezTo>
                <a:cubicBezTo>
                  <a:pt x="12" y="160"/>
                  <a:pt x="12" y="160"/>
                  <a:pt x="12" y="160"/>
                </a:cubicBezTo>
                <a:cubicBezTo>
                  <a:pt x="5" y="160"/>
                  <a:pt x="0" y="155"/>
                  <a:pt x="0" y="148"/>
                </a:cubicBezTo>
                <a:cubicBezTo>
                  <a:pt x="0" y="128"/>
                  <a:pt x="0" y="128"/>
                  <a:pt x="0" y="128"/>
                </a:cubicBezTo>
                <a:cubicBezTo>
                  <a:pt x="24" y="128"/>
                  <a:pt x="24" y="128"/>
                  <a:pt x="24" y="128"/>
                </a:cubicBezTo>
                <a:cubicBezTo>
                  <a:pt x="24" y="12"/>
                  <a:pt x="24" y="12"/>
                  <a:pt x="24" y="12"/>
                </a:cubicBezTo>
                <a:cubicBezTo>
                  <a:pt x="24" y="5"/>
                  <a:pt x="29" y="0"/>
                  <a:pt x="36" y="0"/>
                </a:cubicBezTo>
                <a:cubicBezTo>
                  <a:pt x="220" y="0"/>
                  <a:pt x="220" y="0"/>
                  <a:pt x="220" y="0"/>
                </a:cubicBezTo>
                <a:cubicBezTo>
                  <a:pt x="227" y="0"/>
                  <a:pt x="232" y="5"/>
                  <a:pt x="232" y="12"/>
                </a:cubicBezTo>
                <a:cubicBezTo>
                  <a:pt x="232" y="128"/>
                  <a:pt x="232" y="128"/>
                  <a:pt x="232" y="128"/>
                </a:cubicBezTo>
                <a:cubicBezTo>
                  <a:pt x="256" y="128"/>
                  <a:pt x="256" y="128"/>
                  <a:pt x="256" y="128"/>
                </a:cubicBezTo>
                <a:cubicBezTo>
                  <a:pt x="256" y="148"/>
                  <a:pt x="256" y="148"/>
                  <a:pt x="256" y="148"/>
                </a:cubicBezTo>
                <a:cubicBezTo>
                  <a:pt x="256" y="155"/>
                  <a:pt x="251" y="160"/>
                  <a:pt x="244" y="160"/>
                </a:cubicBezTo>
                <a:moveTo>
                  <a:pt x="100" y="148"/>
                </a:moveTo>
                <a:cubicBezTo>
                  <a:pt x="156" y="148"/>
                  <a:pt x="156" y="148"/>
                  <a:pt x="156" y="148"/>
                </a:cubicBezTo>
                <a:cubicBezTo>
                  <a:pt x="156" y="140"/>
                  <a:pt x="156" y="140"/>
                  <a:pt x="156" y="140"/>
                </a:cubicBezTo>
                <a:cubicBezTo>
                  <a:pt x="100" y="140"/>
                  <a:pt x="100" y="140"/>
                  <a:pt x="100" y="140"/>
                </a:cubicBezTo>
                <a:lnTo>
                  <a:pt x="100" y="148"/>
                </a:lnTo>
                <a:close/>
                <a:moveTo>
                  <a:pt x="216" y="16"/>
                </a:moveTo>
                <a:cubicBezTo>
                  <a:pt x="40" y="16"/>
                  <a:pt x="40" y="16"/>
                  <a:pt x="40" y="16"/>
                </a:cubicBezTo>
                <a:cubicBezTo>
                  <a:pt x="40" y="120"/>
                  <a:pt x="40" y="120"/>
                  <a:pt x="40" y="120"/>
                </a:cubicBezTo>
                <a:cubicBezTo>
                  <a:pt x="216" y="120"/>
                  <a:pt x="216" y="120"/>
                  <a:pt x="216" y="120"/>
                </a:cubicBezTo>
                <a:lnTo>
                  <a:pt x="216" y="16"/>
                </a:lnTo>
                <a:close/>
              </a:path>
            </a:pathLst>
          </a:cu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457106">
              <a:defRPr/>
            </a:pPr>
            <a:endParaRPr lang="zh-CN" altLang="en-US" kern="0">
              <a:solidFill>
                <a:prstClr val="black"/>
              </a:solidFill>
              <a:latin typeface="Century Gothic"/>
              <a:ea typeface="微软雅黑"/>
            </a:endParaRPr>
          </a:p>
        </p:txBody>
      </p:sp>
      <p:sp>
        <p:nvSpPr>
          <p:cNvPr id="11" name="Freeform 225">
            <a:extLst>
              <a:ext uri="{FF2B5EF4-FFF2-40B4-BE49-F238E27FC236}">
                <a16:creationId xmlns:a16="http://schemas.microsoft.com/office/drawing/2014/main" xmlns="" id="{0C38BA99-1DDD-4BA2-B50B-01256BD85981}"/>
              </a:ext>
            </a:extLst>
          </p:cNvPr>
          <p:cNvSpPr>
            <a:spLocks noEditPoints="1"/>
          </p:cNvSpPr>
          <p:nvPr/>
        </p:nvSpPr>
        <p:spPr bwMode="auto">
          <a:xfrm flipH="1">
            <a:off x="5535215" y="3682814"/>
            <a:ext cx="403737" cy="403737"/>
          </a:xfrm>
          <a:custGeom>
            <a:avLst/>
            <a:gdLst>
              <a:gd name="T0" fmla="*/ 128 w 256"/>
              <a:gd name="T1" fmla="*/ 256 h 256"/>
              <a:gd name="T2" fmla="*/ 0 w 256"/>
              <a:gd name="T3" fmla="*/ 128 h 256"/>
              <a:gd name="T4" fmla="*/ 128 w 256"/>
              <a:gd name="T5" fmla="*/ 0 h 256"/>
              <a:gd name="T6" fmla="*/ 256 w 256"/>
              <a:gd name="T7" fmla="*/ 128 h 256"/>
              <a:gd name="T8" fmla="*/ 128 w 256"/>
              <a:gd name="T9" fmla="*/ 256 h 256"/>
              <a:gd name="T10" fmla="*/ 128 w 256"/>
              <a:gd name="T11" fmla="*/ 24 h 256"/>
              <a:gd name="T12" fmla="*/ 24 w 256"/>
              <a:gd name="T13" fmla="*/ 128 h 256"/>
              <a:gd name="T14" fmla="*/ 51 w 256"/>
              <a:gd name="T15" fmla="*/ 198 h 256"/>
              <a:gd name="T16" fmla="*/ 80 w 256"/>
              <a:gd name="T17" fmla="*/ 188 h 256"/>
              <a:gd name="T18" fmla="*/ 105 w 256"/>
              <a:gd name="T19" fmla="*/ 177 h 256"/>
              <a:gd name="T20" fmla="*/ 105 w 256"/>
              <a:gd name="T21" fmla="*/ 158 h 256"/>
              <a:gd name="T22" fmla="*/ 95 w 256"/>
              <a:gd name="T23" fmla="*/ 134 h 256"/>
              <a:gd name="T24" fmla="*/ 89 w 256"/>
              <a:gd name="T25" fmla="*/ 124 h 256"/>
              <a:gd name="T26" fmla="*/ 92 w 256"/>
              <a:gd name="T27" fmla="*/ 108 h 256"/>
              <a:gd name="T28" fmla="*/ 90 w 256"/>
              <a:gd name="T29" fmla="*/ 87 h 256"/>
              <a:gd name="T30" fmla="*/ 128 w 256"/>
              <a:gd name="T31" fmla="*/ 56 h 256"/>
              <a:gd name="T32" fmla="*/ 166 w 256"/>
              <a:gd name="T33" fmla="*/ 87 h 256"/>
              <a:gd name="T34" fmla="*/ 164 w 256"/>
              <a:gd name="T35" fmla="*/ 108 h 256"/>
              <a:gd name="T36" fmla="*/ 167 w 256"/>
              <a:gd name="T37" fmla="*/ 124 h 256"/>
              <a:gd name="T38" fmla="*/ 161 w 256"/>
              <a:gd name="T39" fmla="*/ 134 h 256"/>
              <a:gd name="T40" fmla="*/ 151 w 256"/>
              <a:gd name="T41" fmla="*/ 158 h 256"/>
              <a:gd name="T42" fmla="*/ 151 w 256"/>
              <a:gd name="T43" fmla="*/ 177 h 256"/>
              <a:gd name="T44" fmla="*/ 176 w 256"/>
              <a:gd name="T45" fmla="*/ 188 h 256"/>
              <a:gd name="T46" fmla="*/ 205 w 256"/>
              <a:gd name="T47" fmla="*/ 198 h 256"/>
              <a:gd name="T48" fmla="*/ 232 w 256"/>
              <a:gd name="T49" fmla="*/ 128 h 256"/>
              <a:gd name="T50" fmla="*/ 128 w 256"/>
              <a:gd name="T51" fmla="*/ 2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55"/>
                  <a:pt x="34" y="179"/>
                  <a:pt x="51" y="198"/>
                </a:cubicBezTo>
                <a:cubicBezTo>
                  <a:pt x="66" y="190"/>
                  <a:pt x="61" y="196"/>
                  <a:pt x="80" y="188"/>
                </a:cubicBezTo>
                <a:cubicBezTo>
                  <a:pt x="100" y="180"/>
                  <a:pt x="105" y="177"/>
                  <a:pt x="105" y="177"/>
                </a:cubicBezTo>
                <a:cubicBezTo>
                  <a:pt x="105" y="158"/>
                  <a:pt x="105" y="158"/>
                  <a:pt x="105" y="158"/>
                </a:cubicBezTo>
                <a:cubicBezTo>
                  <a:pt x="105" y="158"/>
                  <a:pt x="98" y="152"/>
                  <a:pt x="95" y="134"/>
                </a:cubicBezTo>
                <a:cubicBezTo>
                  <a:pt x="91" y="136"/>
                  <a:pt x="89" y="129"/>
                  <a:pt x="89" y="124"/>
                </a:cubicBezTo>
                <a:cubicBezTo>
                  <a:pt x="89" y="120"/>
                  <a:pt x="86" y="107"/>
                  <a:pt x="92" y="108"/>
                </a:cubicBezTo>
                <a:cubicBezTo>
                  <a:pt x="91" y="99"/>
                  <a:pt x="90" y="92"/>
                  <a:pt x="90" y="87"/>
                </a:cubicBezTo>
                <a:cubicBezTo>
                  <a:pt x="92" y="73"/>
                  <a:pt x="106" y="57"/>
                  <a:pt x="128" y="56"/>
                </a:cubicBezTo>
                <a:cubicBezTo>
                  <a:pt x="154" y="57"/>
                  <a:pt x="164" y="73"/>
                  <a:pt x="166" y="87"/>
                </a:cubicBezTo>
                <a:cubicBezTo>
                  <a:pt x="166" y="92"/>
                  <a:pt x="165" y="99"/>
                  <a:pt x="164" y="108"/>
                </a:cubicBezTo>
                <a:cubicBezTo>
                  <a:pt x="170" y="107"/>
                  <a:pt x="167" y="120"/>
                  <a:pt x="167" y="124"/>
                </a:cubicBezTo>
                <a:cubicBezTo>
                  <a:pt x="167" y="129"/>
                  <a:pt x="165" y="136"/>
                  <a:pt x="161" y="134"/>
                </a:cubicBezTo>
                <a:cubicBezTo>
                  <a:pt x="158" y="152"/>
                  <a:pt x="151" y="158"/>
                  <a:pt x="151" y="158"/>
                </a:cubicBezTo>
                <a:cubicBezTo>
                  <a:pt x="151" y="177"/>
                  <a:pt x="151" y="177"/>
                  <a:pt x="151" y="177"/>
                </a:cubicBezTo>
                <a:cubicBezTo>
                  <a:pt x="151" y="177"/>
                  <a:pt x="156" y="180"/>
                  <a:pt x="176" y="188"/>
                </a:cubicBezTo>
                <a:cubicBezTo>
                  <a:pt x="195" y="196"/>
                  <a:pt x="190" y="190"/>
                  <a:pt x="205" y="198"/>
                </a:cubicBezTo>
                <a:cubicBezTo>
                  <a:pt x="222" y="179"/>
                  <a:pt x="232" y="155"/>
                  <a:pt x="232" y="128"/>
                </a:cubicBezTo>
                <a:cubicBezTo>
                  <a:pt x="232" y="71"/>
                  <a:pt x="185" y="24"/>
                  <a:pt x="128" y="24"/>
                </a:cubicBezTo>
              </a:path>
            </a:pathLst>
          </a:cu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457106">
              <a:defRPr/>
            </a:pPr>
            <a:endParaRPr lang="zh-CN" altLang="en-US" kern="0">
              <a:solidFill>
                <a:prstClr val="black"/>
              </a:solidFill>
              <a:latin typeface="Century Gothic"/>
              <a:ea typeface="微软雅黑"/>
            </a:endParaRPr>
          </a:p>
        </p:txBody>
      </p:sp>
      <p:sp>
        <p:nvSpPr>
          <p:cNvPr id="12" name="Freeform 259">
            <a:extLst>
              <a:ext uri="{FF2B5EF4-FFF2-40B4-BE49-F238E27FC236}">
                <a16:creationId xmlns:a16="http://schemas.microsoft.com/office/drawing/2014/main" xmlns="" id="{9F4CE65A-DB94-4A4C-B6EE-45FB3F1E2970}"/>
              </a:ext>
            </a:extLst>
          </p:cNvPr>
          <p:cNvSpPr>
            <a:spLocks noEditPoints="1"/>
          </p:cNvSpPr>
          <p:nvPr/>
        </p:nvSpPr>
        <p:spPr bwMode="auto">
          <a:xfrm flipH="1">
            <a:off x="7860340" y="4170740"/>
            <a:ext cx="406966" cy="403737"/>
          </a:xfrm>
          <a:custGeom>
            <a:avLst/>
            <a:gdLst>
              <a:gd name="T0" fmla="*/ 128 w 256"/>
              <a:gd name="T1" fmla="*/ 256 h 256"/>
              <a:gd name="T2" fmla="*/ 0 w 256"/>
              <a:gd name="T3" fmla="*/ 128 h 256"/>
              <a:gd name="T4" fmla="*/ 128 w 256"/>
              <a:gd name="T5" fmla="*/ 0 h 256"/>
              <a:gd name="T6" fmla="*/ 256 w 256"/>
              <a:gd name="T7" fmla="*/ 128 h 256"/>
              <a:gd name="T8" fmla="*/ 128 w 256"/>
              <a:gd name="T9" fmla="*/ 256 h 256"/>
              <a:gd name="T10" fmla="*/ 128 w 256"/>
              <a:gd name="T11" fmla="*/ 24 h 256"/>
              <a:gd name="T12" fmla="*/ 24 w 256"/>
              <a:gd name="T13" fmla="*/ 128 h 256"/>
              <a:gd name="T14" fmla="*/ 128 w 256"/>
              <a:gd name="T15" fmla="*/ 232 h 256"/>
              <a:gd name="T16" fmla="*/ 232 w 256"/>
              <a:gd name="T17" fmla="*/ 128 h 256"/>
              <a:gd name="T18" fmla="*/ 128 w 256"/>
              <a:gd name="T19" fmla="*/ 24 h 256"/>
              <a:gd name="T20" fmla="*/ 100 w 256"/>
              <a:gd name="T21" fmla="*/ 152 h 256"/>
              <a:gd name="T22" fmla="*/ 64 w 256"/>
              <a:gd name="T23" fmla="*/ 64 h 256"/>
              <a:gd name="T24" fmla="*/ 156 w 256"/>
              <a:gd name="T25" fmla="*/ 100 h 256"/>
              <a:gd name="T26" fmla="*/ 192 w 256"/>
              <a:gd name="T27" fmla="*/ 192 h 256"/>
              <a:gd name="T28" fmla="*/ 100 w 256"/>
              <a:gd name="T29" fmla="*/ 152 h 256"/>
              <a:gd name="T30" fmla="*/ 128 w 256"/>
              <a:gd name="T31" fmla="*/ 116 h 256"/>
              <a:gd name="T32" fmla="*/ 116 w 256"/>
              <a:gd name="T33" fmla="*/ 128 h 256"/>
              <a:gd name="T34" fmla="*/ 128 w 256"/>
              <a:gd name="T35" fmla="*/ 140 h 256"/>
              <a:gd name="T36" fmla="*/ 140 w 256"/>
              <a:gd name="T37" fmla="*/ 128 h 256"/>
              <a:gd name="T38" fmla="*/ 128 w 256"/>
              <a:gd name="T39" fmla="*/ 11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00" y="152"/>
                </a:moveTo>
                <a:cubicBezTo>
                  <a:pt x="64" y="64"/>
                  <a:pt x="64" y="64"/>
                  <a:pt x="64" y="64"/>
                </a:cubicBezTo>
                <a:cubicBezTo>
                  <a:pt x="156" y="100"/>
                  <a:pt x="156" y="100"/>
                  <a:pt x="156" y="100"/>
                </a:cubicBezTo>
                <a:cubicBezTo>
                  <a:pt x="192" y="192"/>
                  <a:pt x="192" y="192"/>
                  <a:pt x="192" y="192"/>
                </a:cubicBezTo>
                <a:lnTo>
                  <a:pt x="100" y="152"/>
                </a:lnTo>
                <a:close/>
                <a:moveTo>
                  <a:pt x="128" y="116"/>
                </a:moveTo>
                <a:cubicBezTo>
                  <a:pt x="121" y="116"/>
                  <a:pt x="116" y="121"/>
                  <a:pt x="116" y="128"/>
                </a:cubicBezTo>
                <a:cubicBezTo>
                  <a:pt x="116" y="135"/>
                  <a:pt x="121" y="140"/>
                  <a:pt x="128" y="140"/>
                </a:cubicBezTo>
                <a:cubicBezTo>
                  <a:pt x="135" y="140"/>
                  <a:pt x="140" y="135"/>
                  <a:pt x="140" y="128"/>
                </a:cubicBezTo>
                <a:cubicBezTo>
                  <a:pt x="140" y="121"/>
                  <a:pt x="135" y="116"/>
                  <a:pt x="128" y="116"/>
                </a:cubicBezTo>
              </a:path>
            </a:pathLst>
          </a:custGeom>
          <a:solidFill>
            <a:sysClr val="window" lastClr="FFFFFF"/>
          </a:solidFill>
          <a:ln>
            <a:noFill/>
          </a:ln>
          <a:extLst/>
        </p:spPr>
        <p:txBody>
          <a:bodyPr vert="horz" wrap="square" lIns="68580" tIns="34290" rIns="68580" bIns="34290" numCol="1" anchor="t" anchorCtr="0" compatLnSpc="1">
            <a:prstTxWarp prst="textNoShape">
              <a:avLst/>
            </a:prstTxWarp>
          </a:bodyPr>
          <a:lstStyle/>
          <a:p>
            <a:pPr defTabSz="457106">
              <a:defRPr/>
            </a:pPr>
            <a:endParaRPr lang="zh-CN" altLang="en-US" kern="0">
              <a:solidFill>
                <a:prstClr val="black"/>
              </a:solidFill>
              <a:latin typeface="Century Gothic"/>
              <a:ea typeface="微软雅黑"/>
            </a:endParaRPr>
          </a:p>
        </p:txBody>
      </p:sp>
      <p:sp>
        <p:nvSpPr>
          <p:cNvPr id="13" name="文本框 12">
            <a:extLst>
              <a:ext uri="{FF2B5EF4-FFF2-40B4-BE49-F238E27FC236}">
                <a16:creationId xmlns:a16="http://schemas.microsoft.com/office/drawing/2014/main" xmlns="" id="{D5781DE0-AC64-41B3-99D0-1A50BF9E8371}"/>
              </a:ext>
            </a:extLst>
          </p:cNvPr>
          <p:cNvSpPr txBox="1"/>
          <p:nvPr/>
        </p:nvSpPr>
        <p:spPr>
          <a:xfrm flipH="1">
            <a:off x="634518" y="3786050"/>
            <a:ext cx="1847390" cy="669414"/>
          </a:xfrm>
          <a:prstGeom prst="rect">
            <a:avLst/>
          </a:prstGeom>
          <a:noFill/>
        </p:spPr>
        <p:txBody>
          <a:bodyPr wrap="square" lIns="68580" tIns="34290" rIns="68580" bIns="34290" rtlCol="0">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14" name="文本框 13">
            <a:extLst>
              <a:ext uri="{FF2B5EF4-FFF2-40B4-BE49-F238E27FC236}">
                <a16:creationId xmlns:a16="http://schemas.microsoft.com/office/drawing/2014/main" xmlns="" id="{D57AE2D9-5B8B-4CED-80FC-AC58ED5941E7}"/>
              </a:ext>
            </a:extLst>
          </p:cNvPr>
          <p:cNvSpPr txBox="1"/>
          <p:nvPr/>
        </p:nvSpPr>
        <p:spPr>
          <a:xfrm flipH="1">
            <a:off x="2951992" y="4294215"/>
            <a:ext cx="1847390" cy="669414"/>
          </a:xfrm>
          <a:prstGeom prst="rect">
            <a:avLst/>
          </a:prstGeom>
          <a:noFill/>
        </p:spPr>
        <p:txBody>
          <a:bodyPr wrap="square" lIns="68580" tIns="34290" rIns="68580" bIns="34290" rtlCol="0">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15" name="文本框 14">
            <a:extLst>
              <a:ext uri="{FF2B5EF4-FFF2-40B4-BE49-F238E27FC236}">
                <a16:creationId xmlns:a16="http://schemas.microsoft.com/office/drawing/2014/main" xmlns="" id="{2CAD0C9A-327F-4648-83E5-A72C6F9B03DA}"/>
              </a:ext>
            </a:extLst>
          </p:cNvPr>
          <p:cNvSpPr txBox="1"/>
          <p:nvPr/>
        </p:nvSpPr>
        <p:spPr>
          <a:xfrm flipH="1">
            <a:off x="5269467" y="4789493"/>
            <a:ext cx="1847390" cy="669414"/>
          </a:xfrm>
          <a:prstGeom prst="rect">
            <a:avLst/>
          </a:prstGeom>
          <a:noFill/>
        </p:spPr>
        <p:txBody>
          <a:bodyPr wrap="square" lIns="68580" tIns="34290" rIns="68580" bIns="34290" rtlCol="0">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16" name="文本框 15">
            <a:extLst>
              <a:ext uri="{FF2B5EF4-FFF2-40B4-BE49-F238E27FC236}">
                <a16:creationId xmlns:a16="http://schemas.microsoft.com/office/drawing/2014/main" xmlns="" id="{895D6FC8-2CBC-4249-9998-F8C3E359A4AA}"/>
              </a:ext>
            </a:extLst>
          </p:cNvPr>
          <p:cNvSpPr txBox="1"/>
          <p:nvPr/>
        </p:nvSpPr>
        <p:spPr>
          <a:xfrm flipH="1">
            <a:off x="7559654" y="5335450"/>
            <a:ext cx="1847390" cy="669414"/>
          </a:xfrm>
          <a:prstGeom prst="rect">
            <a:avLst/>
          </a:prstGeom>
          <a:noFill/>
        </p:spPr>
        <p:txBody>
          <a:bodyPr wrap="square" lIns="68580" tIns="34290" rIns="68580" bIns="34290" rtlCol="0">
            <a:spAutoFit/>
          </a:bodyPr>
          <a:lstStyle/>
          <a:p>
            <a:pPr defTabSz="457200">
              <a:lnSpc>
                <a:spcPct val="130000"/>
              </a:lnSpc>
            </a:pPr>
            <a:r>
              <a:rPr lang="zh-CN" altLang="en-US" sz="1000" dirty="0">
                <a:solidFill>
                  <a:schemeClr val="bg1"/>
                </a:solidFill>
                <a:latin typeface="微软雅黑"/>
                <a:ea typeface="微软雅黑"/>
              </a:rPr>
              <a:t>标题数字等都可以通过点击和重新输入进行更改，建议正文</a:t>
            </a:r>
            <a:r>
              <a:rPr lang="en-US" altLang="zh-CN" sz="1000" dirty="0">
                <a:solidFill>
                  <a:schemeClr val="bg1"/>
                </a:solidFill>
                <a:latin typeface="微软雅黑"/>
                <a:ea typeface="微软雅黑"/>
              </a:rPr>
              <a:t>10-16</a:t>
            </a:r>
            <a:r>
              <a:rPr lang="zh-CN" altLang="en-US" sz="1000" dirty="0">
                <a:solidFill>
                  <a:schemeClr val="bg1"/>
                </a:solidFill>
                <a:latin typeface="微软雅黑"/>
                <a:ea typeface="微软雅黑"/>
              </a:rPr>
              <a:t>号字，</a:t>
            </a:r>
            <a:r>
              <a:rPr lang="en-US" altLang="zh-CN" sz="1000" dirty="0">
                <a:solidFill>
                  <a:schemeClr val="bg1"/>
                </a:solidFill>
                <a:latin typeface="微软雅黑"/>
                <a:ea typeface="微软雅黑"/>
              </a:rPr>
              <a:t>1.3</a:t>
            </a:r>
            <a:r>
              <a:rPr lang="zh-CN" altLang="en-US" sz="1000" dirty="0">
                <a:solidFill>
                  <a:schemeClr val="bg1"/>
                </a:solidFill>
                <a:latin typeface="微软雅黑"/>
                <a:ea typeface="微软雅黑"/>
              </a:rPr>
              <a:t>倍字间距。</a:t>
            </a:r>
          </a:p>
        </p:txBody>
      </p:sp>
      <p:sp>
        <p:nvSpPr>
          <p:cNvPr id="17" name="矩形 16">
            <a:extLst>
              <a:ext uri="{FF2B5EF4-FFF2-40B4-BE49-F238E27FC236}">
                <a16:creationId xmlns:a16="http://schemas.microsoft.com/office/drawing/2014/main" xmlns="" id="{44ACC2A5-7D0B-4853-BB87-7C9198F3AAAA}"/>
              </a:ext>
            </a:extLst>
          </p:cNvPr>
          <p:cNvSpPr/>
          <p:nvPr/>
        </p:nvSpPr>
        <p:spPr>
          <a:xfrm flipH="1">
            <a:off x="862558" y="2640254"/>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18" name="矩形 17">
            <a:extLst>
              <a:ext uri="{FF2B5EF4-FFF2-40B4-BE49-F238E27FC236}">
                <a16:creationId xmlns:a16="http://schemas.microsoft.com/office/drawing/2014/main" xmlns="" id="{7338D2A1-D535-4C08-8880-BD9BC73529B7}"/>
              </a:ext>
            </a:extLst>
          </p:cNvPr>
          <p:cNvSpPr/>
          <p:nvPr/>
        </p:nvSpPr>
        <p:spPr>
          <a:xfrm flipH="1">
            <a:off x="3272748" y="3116192"/>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19" name="矩形 18">
            <a:extLst>
              <a:ext uri="{FF2B5EF4-FFF2-40B4-BE49-F238E27FC236}">
                <a16:creationId xmlns:a16="http://schemas.microsoft.com/office/drawing/2014/main" xmlns="" id="{D042FA8C-614A-47F3-A14E-D243807A4984}"/>
              </a:ext>
            </a:extLst>
          </p:cNvPr>
          <p:cNvSpPr/>
          <p:nvPr/>
        </p:nvSpPr>
        <p:spPr>
          <a:xfrm flipH="1">
            <a:off x="5495241" y="3591551"/>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sp>
        <p:nvSpPr>
          <p:cNvPr id="20" name="矩形 19">
            <a:extLst>
              <a:ext uri="{FF2B5EF4-FFF2-40B4-BE49-F238E27FC236}">
                <a16:creationId xmlns:a16="http://schemas.microsoft.com/office/drawing/2014/main" xmlns="" id="{8B2FEC99-3A73-4D43-B175-1879D6F97AFB}"/>
              </a:ext>
            </a:extLst>
          </p:cNvPr>
          <p:cNvSpPr/>
          <p:nvPr/>
        </p:nvSpPr>
        <p:spPr>
          <a:xfrm flipH="1">
            <a:off x="7860340" y="4089516"/>
            <a:ext cx="2492189" cy="452432"/>
          </a:xfrm>
          <a:prstGeom prst="rect">
            <a:avLst/>
          </a:prstGeom>
        </p:spPr>
        <p:txBody>
          <a:bodyPr wrap="square">
            <a:spAutoFit/>
          </a:bodyPr>
          <a:lstStyle/>
          <a:p>
            <a:pPr algn="ctr">
              <a:lnSpc>
                <a:spcPct val="130000"/>
              </a:lnSpc>
            </a:pPr>
            <a:r>
              <a:rPr lang="zh-CN" altLang="en-US" sz="2000" b="1" dirty="0">
                <a:solidFill>
                  <a:schemeClr val="bg1"/>
                </a:solidFill>
                <a:latin typeface="Century Gothic"/>
                <a:ea typeface="Microsoft YaHei" charset="0"/>
                <a:cs typeface="Microsoft YaHei" charset="0"/>
              </a:rPr>
              <a:t>添加您的标题</a:t>
            </a:r>
            <a:endParaRPr lang="en-US" altLang="zh-CN" sz="2000" b="1" dirty="0">
              <a:solidFill>
                <a:schemeClr val="bg1"/>
              </a:solidFill>
              <a:latin typeface="Century Gothic"/>
              <a:ea typeface="Microsoft YaHei" charset="0"/>
              <a:cs typeface="Microsoft YaHei" charset="0"/>
            </a:endParaRPr>
          </a:p>
        </p:txBody>
      </p:sp>
      <p:pic>
        <p:nvPicPr>
          <p:cNvPr id="22" name="图片 21">
            <a:extLst>
              <a:ext uri="{FF2B5EF4-FFF2-40B4-BE49-F238E27FC236}">
                <a16:creationId xmlns:a16="http://schemas.microsoft.com/office/drawing/2014/main" xmlns="" id="{610DBFBA-7E32-48A8-8733-7AEDF38678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271" y="4455464"/>
            <a:ext cx="4220669" cy="3089530"/>
          </a:xfrm>
          <a:prstGeom prst="rect">
            <a:avLst/>
          </a:prstGeom>
        </p:spPr>
      </p:pic>
    </p:spTree>
    <p:extLst>
      <p:ext uri="{BB962C8B-B14F-4D97-AF65-F5344CB8AC3E}">
        <p14:creationId xmlns:p14="http://schemas.microsoft.com/office/powerpoint/2010/main" val="5939092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1+#ppt_w/2"/>
                                          </p:val>
                                        </p:tav>
                                        <p:tav tm="100000">
                                          <p:val>
                                            <p:strVal val="#ppt_x"/>
                                          </p:val>
                                        </p:tav>
                                      </p:tavLst>
                                    </p:anim>
                                    <p:anim calcmode="lin" valueType="num">
                                      <p:cBhvr additive="base">
                                        <p:cTn id="40" dur="50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1+#ppt_w/2"/>
                                          </p:val>
                                        </p:tav>
                                        <p:tav tm="100000">
                                          <p:val>
                                            <p:strVal val="#ppt_x"/>
                                          </p:val>
                                        </p:tav>
                                      </p:tavLst>
                                    </p:anim>
                                    <p:anim calcmode="lin" valueType="num">
                                      <p:cBhvr additive="base">
                                        <p:cTn id="50" dur="50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1+#ppt_w/2"/>
                                          </p:val>
                                        </p:tav>
                                        <p:tav tm="100000">
                                          <p:val>
                                            <p:strVal val="#ppt_x"/>
                                          </p:val>
                                        </p:tav>
                                      </p:tavLst>
                                    </p:anim>
                                    <p:anim calcmode="lin" valueType="num">
                                      <p:cBhvr additive="base">
                                        <p:cTn id="54" dur="500" fill="hold"/>
                                        <p:tgtEl>
                                          <p:spTgt spid="1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1+#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1+#ppt_w/2"/>
                                          </p:val>
                                        </p:tav>
                                        <p:tav tm="100000">
                                          <p:val>
                                            <p:strVal val="#ppt_x"/>
                                          </p:val>
                                        </p:tav>
                                      </p:tavLst>
                                    </p:anim>
                                    <p:anim calcmode="lin" valueType="num">
                                      <p:cBhvr additive="base">
                                        <p:cTn id="6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1+#ppt_w/2"/>
                                          </p:val>
                                        </p:tav>
                                        <p:tav tm="100000">
                                          <p:val>
                                            <p:strVal val="#ppt_x"/>
                                          </p:val>
                                        </p:tav>
                                      </p:tavLst>
                                    </p:anim>
                                    <p:anim calcmode="lin" valueType="num">
                                      <p:cBhvr additive="base">
                                        <p:cTn id="68" dur="500" fill="hold"/>
                                        <p:tgtEl>
                                          <p:spTgt spid="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1+#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additive="base">
                                        <p:cTn id="75" dur="500" fill="hold"/>
                                        <p:tgtEl>
                                          <p:spTgt spid="16"/>
                                        </p:tgtEl>
                                        <p:attrNameLst>
                                          <p:attrName>ppt_x</p:attrName>
                                        </p:attrNameLst>
                                      </p:cBhvr>
                                      <p:tavLst>
                                        <p:tav tm="0">
                                          <p:val>
                                            <p:strVal val="1+#ppt_w/2"/>
                                          </p:val>
                                        </p:tav>
                                        <p:tav tm="100000">
                                          <p:val>
                                            <p:strVal val="#ppt_x"/>
                                          </p:val>
                                        </p:tav>
                                      </p:tavLst>
                                    </p:anim>
                                    <p:anim calcmode="lin" valueType="num">
                                      <p:cBhvr additive="base">
                                        <p:cTn id="76" dur="500" fill="hold"/>
                                        <p:tgtEl>
                                          <p:spTgt spid="16"/>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形状 4">
            <a:extLst>
              <a:ext uri="{FF2B5EF4-FFF2-40B4-BE49-F238E27FC236}">
                <a16:creationId xmlns:a16="http://schemas.microsoft.com/office/drawing/2014/main" xmlns="" id="{26CEF2BA-CFF5-4F83-8D54-E332BF3C4B06}"/>
              </a:ext>
            </a:extLst>
          </p:cNvPr>
          <p:cNvSpPr/>
          <p:nvPr/>
        </p:nvSpPr>
        <p:spPr>
          <a:xfrm rot="2866791">
            <a:off x="-2949585" y="-215147"/>
            <a:ext cx="9425608" cy="3071899"/>
          </a:xfrm>
          <a:custGeom>
            <a:avLst/>
            <a:gdLst>
              <a:gd name="connsiteX0" fmla="*/ 0 w 3790658"/>
              <a:gd name="connsiteY0" fmla="*/ 0 h 1235413"/>
              <a:gd name="connsiteX1" fmla="*/ 2935084 w 3790658"/>
              <a:gd name="connsiteY1" fmla="*/ 0 h 1235413"/>
              <a:gd name="connsiteX2" fmla="*/ 3136042 w 3790658"/>
              <a:gd name="connsiteY2" fmla="*/ 0 h 1235413"/>
              <a:gd name="connsiteX3" fmla="*/ 3790658 w 3790658"/>
              <a:gd name="connsiteY3" fmla="*/ 0 h 1235413"/>
              <a:gd name="connsiteX4" fmla="*/ 3336999 w 3790658"/>
              <a:gd name="connsiteY4" fmla="*/ 617707 h 1235413"/>
              <a:gd name="connsiteX5" fmla="*/ 3790658 w 3790658"/>
              <a:gd name="connsiteY5" fmla="*/ 1235413 h 1235413"/>
              <a:gd name="connsiteX6" fmla="*/ 3136042 w 3790658"/>
              <a:gd name="connsiteY6" fmla="*/ 1235413 h 1235413"/>
              <a:gd name="connsiteX7" fmla="*/ 2935084 w 3790658"/>
              <a:gd name="connsiteY7" fmla="*/ 1235413 h 1235413"/>
              <a:gd name="connsiteX8" fmla="*/ 0 w 3790658"/>
              <a:gd name="connsiteY8" fmla="*/ 1235413 h 1235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90658" h="1235413">
                <a:moveTo>
                  <a:pt x="0" y="0"/>
                </a:moveTo>
                <a:lnTo>
                  <a:pt x="2935084" y="0"/>
                </a:lnTo>
                <a:lnTo>
                  <a:pt x="3136042" y="0"/>
                </a:lnTo>
                <a:lnTo>
                  <a:pt x="3790658" y="0"/>
                </a:lnTo>
                <a:lnTo>
                  <a:pt x="3336999" y="617707"/>
                </a:lnTo>
                <a:lnTo>
                  <a:pt x="3790658" y="1235413"/>
                </a:lnTo>
                <a:lnTo>
                  <a:pt x="3136042" y="1235413"/>
                </a:lnTo>
                <a:lnTo>
                  <a:pt x="2935084" y="1235413"/>
                </a:lnTo>
                <a:lnTo>
                  <a:pt x="0" y="1235413"/>
                </a:lnTo>
                <a:close/>
              </a:path>
            </a:pathLst>
          </a:custGeom>
          <a:solidFill>
            <a:srgbClr val="E7C606"/>
          </a:solidFill>
          <a:ln w="6350" cap="flat" cmpd="sng" algn="ctr">
            <a:noFill/>
            <a:prstDash val="solid"/>
            <a:miter lim="800000"/>
          </a:ln>
          <a:effectLst/>
        </p:spPr>
        <p:txBody>
          <a:bodyPr wrap="square" rtlCol="0" anchor="ctr">
            <a:noAutofit/>
          </a:bodyPr>
          <a:lstStyle/>
          <a:p>
            <a:pPr marL="0" marR="0" lvl="0" indent="0" algn="ctr" defTabSz="914370" eaLnBrk="1" fontAlgn="auto" latinLnBrk="0" hangingPunct="1">
              <a:lnSpc>
                <a:spcPct val="100000"/>
              </a:lnSpc>
              <a:spcBef>
                <a:spcPts val="0"/>
              </a:spcBef>
              <a:spcAft>
                <a:spcPts val="0"/>
              </a:spcAft>
              <a:buClrTx/>
              <a:buSzTx/>
              <a:buFontTx/>
              <a:buNone/>
              <a:tabLst/>
              <a:defRPr/>
            </a:pPr>
            <a:endParaRPr kumimoji="1" lang="zh-CN" altLang="en-US" sz="2400" b="0" i="0" u="none" strike="noStrike" kern="0" cap="none" spc="0" normalizeH="0" baseline="0" noProof="0">
              <a:ln>
                <a:noFill/>
              </a:ln>
              <a:solidFill>
                <a:srgbClr val="FFFFFF"/>
              </a:solidFill>
              <a:effectLst/>
              <a:uLnTx/>
              <a:uFillTx/>
              <a:latin typeface="Century Gothic"/>
              <a:ea typeface="微软雅黑"/>
              <a:cs typeface="+mn-cs"/>
            </a:endParaRPr>
          </a:p>
        </p:txBody>
      </p:sp>
      <p:sp>
        <p:nvSpPr>
          <p:cNvPr id="3" name="文本框 2">
            <a:extLst>
              <a:ext uri="{FF2B5EF4-FFF2-40B4-BE49-F238E27FC236}">
                <a16:creationId xmlns:a16="http://schemas.microsoft.com/office/drawing/2014/main" xmlns="" id="{7D36325C-4E80-45EB-A111-8151A0059459}"/>
              </a:ext>
            </a:extLst>
          </p:cNvPr>
          <p:cNvSpPr txBox="1"/>
          <p:nvPr/>
        </p:nvSpPr>
        <p:spPr>
          <a:xfrm>
            <a:off x="1047294" y="-246743"/>
            <a:ext cx="4015843" cy="4195892"/>
          </a:xfrm>
          <a:prstGeom prst="rect">
            <a:avLst/>
          </a:prstGeom>
          <a:noFill/>
          <a:effectLst>
            <a:outerShdw blurRad="50800" dist="38100" dir="2700000" algn="tl" rotWithShape="0">
              <a:prstClr val="black">
                <a:alpha val="40000"/>
              </a:prstClr>
            </a:outerShdw>
          </a:effectLst>
        </p:spPr>
        <p:txBody>
          <a:bodyPr wrap="none" rtlCol="0">
            <a:spAutoFit/>
          </a:bodyPr>
          <a:lstStyle/>
          <a:p>
            <a:pPr defTabSz="914370"/>
            <a:r>
              <a:rPr kumimoji="1" lang="en-US" altLang="zh-CN" sz="26666" b="1" dirty="0">
                <a:solidFill>
                  <a:srgbClr val="FFFFFF"/>
                </a:solidFill>
                <a:latin typeface="Century Gothic"/>
                <a:ea typeface="微软雅黑"/>
              </a:rPr>
              <a:t>04</a:t>
            </a:r>
            <a:endParaRPr kumimoji="1" lang="zh-CN" altLang="en-US" sz="26666" b="1" dirty="0">
              <a:solidFill>
                <a:srgbClr val="FFFFFF"/>
              </a:solidFill>
              <a:latin typeface="Century Gothic"/>
              <a:ea typeface="微软雅黑"/>
            </a:endParaRPr>
          </a:p>
        </p:txBody>
      </p:sp>
      <p:sp>
        <p:nvSpPr>
          <p:cNvPr id="4" name="文本框 3">
            <a:extLst>
              <a:ext uri="{FF2B5EF4-FFF2-40B4-BE49-F238E27FC236}">
                <a16:creationId xmlns:a16="http://schemas.microsoft.com/office/drawing/2014/main" xmlns="" id="{A2AF7251-B735-4719-815F-B5BD71FB5915}"/>
              </a:ext>
            </a:extLst>
          </p:cNvPr>
          <p:cNvSpPr txBox="1"/>
          <p:nvPr/>
        </p:nvSpPr>
        <p:spPr>
          <a:xfrm>
            <a:off x="6824309" y="3506267"/>
            <a:ext cx="2922595" cy="995081"/>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基本概况</a:t>
            </a:r>
          </a:p>
        </p:txBody>
      </p:sp>
      <p:sp>
        <p:nvSpPr>
          <p:cNvPr id="5" name="文本框 4">
            <a:extLst>
              <a:ext uri="{FF2B5EF4-FFF2-40B4-BE49-F238E27FC236}">
                <a16:creationId xmlns:a16="http://schemas.microsoft.com/office/drawing/2014/main" xmlns="" id="{C7BCA6C5-9362-4865-9630-08767F5BF26C}"/>
              </a:ext>
            </a:extLst>
          </p:cNvPr>
          <p:cNvSpPr txBox="1"/>
          <p:nvPr/>
        </p:nvSpPr>
        <p:spPr>
          <a:xfrm>
            <a:off x="5400114" y="4684050"/>
            <a:ext cx="4346791" cy="1159035"/>
          </a:xfrm>
          <a:prstGeom prst="rect">
            <a:avLst/>
          </a:prstGeom>
          <a:noFill/>
        </p:spPr>
        <p:txBody>
          <a:bodyPr wrap="square" rtlCol="0">
            <a:spAutoFit/>
          </a:bodyPr>
          <a:lstStyle/>
          <a:p>
            <a:pPr algn="r" defTabSz="914370">
              <a:lnSpc>
                <a:spcPct val="130000"/>
              </a:lnSpc>
            </a:pPr>
            <a:r>
              <a:rPr lang="zh-CN" altLang="zh-CN" sz="1333" dirty="0">
                <a:solidFill>
                  <a:srgbClr val="FFFFFF"/>
                </a:solidFill>
                <a:latin typeface="微软雅黑" pitchFamily="34" charset="-122"/>
                <a:ea typeface="微软雅黑" pitchFamily="34" charset="-122"/>
              </a:rPr>
              <a:t>点击此处添加文本信息。</a:t>
            </a:r>
          </a:p>
          <a:p>
            <a:pPr algn="r" defTabSz="914370">
              <a:lnSpc>
                <a:spcPct val="130000"/>
              </a:lnSpc>
            </a:pPr>
            <a:r>
              <a:rPr lang="zh-CN" altLang="zh-CN" sz="1333" dirty="0">
                <a:solidFill>
                  <a:srgbClr val="FFFFFF"/>
                </a:solidFill>
                <a:latin typeface="微软雅黑" pitchFamily="34" charset="-122"/>
                <a:ea typeface="微软雅黑" pitchFamily="34" charset="-122"/>
              </a:rPr>
              <a:t>标题数字等都可以通过点击和重新输入进行更改，顶部</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开始</a:t>
            </a:r>
            <a:r>
              <a:rPr lang="en-US" altLang="zh-CN" sz="1333" dirty="0">
                <a:solidFill>
                  <a:srgbClr val="FFFFFF"/>
                </a:solidFill>
                <a:latin typeface="微软雅黑" pitchFamily="34" charset="-122"/>
                <a:ea typeface="微软雅黑" pitchFamily="34" charset="-122"/>
              </a:rPr>
              <a:t>”</a:t>
            </a:r>
            <a:r>
              <a:rPr lang="zh-CN" altLang="zh-CN" sz="1333" dirty="0">
                <a:solidFill>
                  <a:srgbClr val="FFFFFF"/>
                </a:solidFill>
                <a:latin typeface="微软雅黑" pitchFamily="34" charset="-122"/>
                <a:ea typeface="微软雅黑" pitchFamily="34" charset="-122"/>
              </a:rPr>
              <a:t>面板中可以对字体、字号、颜色、行距等进行修改。建议正文</a:t>
            </a:r>
            <a:r>
              <a:rPr lang="en-US" altLang="zh-CN" sz="1333" dirty="0">
                <a:solidFill>
                  <a:srgbClr val="FFFFFF"/>
                </a:solidFill>
                <a:latin typeface="微软雅黑" pitchFamily="34" charset="-122"/>
                <a:ea typeface="微软雅黑" pitchFamily="34" charset="-122"/>
              </a:rPr>
              <a:t>10</a:t>
            </a:r>
            <a:r>
              <a:rPr lang="zh-CN" altLang="zh-CN" sz="1333" dirty="0">
                <a:solidFill>
                  <a:srgbClr val="FFFFFF"/>
                </a:solidFill>
                <a:latin typeface="微软雅黑" pitchFamily="34" charset="-122"/>
                <a:ea typeface="微软雅黑" pitchFamily="34" charset="-122"/>
              </a:rPr>
              <a:t>号字，</a:t>
            </a:r>
            <a:r>
              <a:rPr lang="en-US" altLang="zh-CN" sz="1333" dirty="0">
                <a:solidFill>
                  <a:srgbClr val="FFFFFF"/>
                </a:solidFill>
                <a:latin typeface="微软雅黑" pitchFamily="34" charset="-122"/>
                <a:ea typeface="微软雅黑" pitchFamily="34" charset="-122"/>
              </a:rPr>
              <a:t>1.3</a:t>
            </a:r>
            <a:r>
              <a:rPr lang="zh-CN" altLang="zh-CN" sz="1333" dirty="0">
                <a:solidFill>
                  <a:srgbClr val="FFFFFF"/>
                </a:solidFill>
                <a:latin typeface="微软雅黑" pitchFamily="34" charset="-122"/>
                <a:ea typeface="微软雅黑" pitchFamily="34" charset="-122"/>
              </a:rPr>
              <a:t>倍字间距。</a:t>
            </a:r>
          </a:p>
        </p:txBody>
      </p:sp>
    </p:spTree>
    <p:extLst>
      <p:ext uri="{BB962C8B-B14F-4D97-AF65-F5344CB8AC3E}">
        <p14:creationId xmlns:p14="http://schemas.microsoft.com/office/powerpoint/2010/main" val="21057928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ED3D9FEC-FA13-4542-BD8F-7AD212E9E52C}"/>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356CA32C-DEB3-4815-A16C-9D7021E9FFA9}"/>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A5CC0570-7EAA-49C9-91A5-6FB79D717CF7}"/>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椭圆 1">
            <a:extLst>
              <a:ext uri="{FF2B5EF4-FFF2-40B4-BE49-F238E27FC236}">
                <a16:creationId xmlns:a16="http://schemas.microsoft.com/office/drawing/2014/main" xmlns="" id="{CE41659F-D747-4625-969E-F916D7E0D477}"/>
              </a:ext>
            </a:extLst>
          </p:cNvPr>
          <p:cNvSpPr/>
          <p:nvPr/>
        </p:nvSpPr>
        <p:spPr>
          <a:xfrm>
            <a:off x="465100" y="281456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6" name="椭圆 5">
            <a:extLst>
              <a:ext uri="{FF2B5EF4-FFF2-40B4-BE49-F238E27FC236}">
                <a16:creationId xmlns:a16="http://schemas.microsoft.com/office/drawing/2014/main" xmlns="" id="{1827466E-9EDE-49A5-9F29-7EC499A4E0FB}"/>
              </a:ext>
            </a:extLst>
          </p:cNvPr>
          <p:cNvSpPr/>
          <p:nvPr/>
        </p:nvSpPr>
        <p:spPr>
          <a:xfrm>
            <a:off x="7908109" y="2836220"/>
            <a:ext cx="2650935" cy="2650935"/>
          </a:xfrm>
          <a:prstGeom prst="ellipse">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7" name="椭圆 1">
            <a:extLst>
              <a:ext uri="{FF2B5EF4-FFF2-40B4-BE49-F238E27FC236}">
                <a16:creationId xmlns:a16="http://schemas.microsoft.com/office/drawing/2014/main" xmlns="" id="{53081870-2105-42E7-9E6F-3E3718FF6688}"/>
              </a:ext>
            </a:extLst>
          </p:cNvPr>
          <p:cNvSpPr/>
          <p:nvPr/>
        </p:nvSpPr>
        <p:spPr>
          <a:xfrm>
            <a:off x="2944787" y="283622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8" name="椭圆 1">
            <a:extLst>
              <a:ext uri="{FF2B5EF4-FFF2-40B4-BE49-F238E27FC236}">
                <a16:creationId xmlns:a16="http://schemas.microsoft.com/office/drawing/2014/main" xmlns="" id="{1665650A-29BB-462F-A904-36B96CFC1EC2}"/>
              </a:ext>
            </a:extLst>
          </p:cNvPr>
          <p:cNvSpPr/>
          <p:nvPr/>
        </p:nvSpPr>
        <p:spPr>
          <a:xfrm>
            <a:off x="5424474" y="2836220"/>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9" name="TextBox 14">
            <a:extLst>
              <a:ext uri="{FF2B5EF4-FFF2-40B4-BE49-F238E27FC236}">
                <a16:creationId xmlns:a16="http://schemas.microsoft.com/office/drawing/2014/main" xmlns="" id="{1F425A58-BD6C-4D32-9841-E947E4CAD1BC}"/>
              </a:ext>
            </a:extLst>
          </p:cNvPr>
          <p:cNvSpPr txBox="1"/>
          <p:nvPr/>
        </p:nvSpPr>
        <p:spPr>
          <a:xfrm>
            <a:off x="1455633" y="282944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latin typeface="Calibri"/>
                <a:ea typeface="宋体" panose="02010600030101010101" pitchFamily="2" charset="-122"/>
              </a:rPr>
              <a:t>01</a:t>
            </a:r>
            <a:endParaRPr lang="zh-CN" altLang="en-US" sz="3200" b="1" dirty="0">
              <a:solidFill>
                <a:schemeClr val="bg1"/>
              </a:solidFill>
              <a:latin typeface="Calibri"/>
              <a:ea typeface="宋体" panose="02010600030101010101" pitchFamily="2" charset="-122"/>
            </a:endParaRPr>
          </a:p>
        </p:txBody>
      </p:sp>
      <p:sp>
        <p:nvSpPr>
          <p:cNvPr id="10" name="TextBox 15">
            <a:extLst>
              <a:ext uri="{FF2B5EF4-FFF2-40B4-BE49-F238E27FC236}">
                <a16:creationId xmlns:a16="http://schemas.microsoft.com/office/drawing/2014/main" xmlns="" id="{1C1E9B14-6BF0-440D-9FB9-AAC044C5E896}"/>
              </a:ext>
            </a:extLst>
          </p:cNvPr>
          <p:cNvSpPr txBox="1"/>
          <p:nvPr/>
        </p:nvSpPr>
        <p:spPr>
          <a:xfrm>
            <a:off x="3976199" y="282944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latin typeface="Calibri"/>
                <a:ea typeface="宋体" panose="02010600030101010101" pitchFamily="2" charset="-122"/>
              </a:rPr>
              <a:t>02</a:t>
            </a:r>
            <a:endParaRPr lang="zh-CN" altLang="en-US" sz="3200" b="1" dirty="0">
              <a:solidFill>
                <a:schemeClr val="bg1"/>
              </a:solidFill>
              <a:latin typeface="Calibri"/>
              <a:ea typeface="宋体" panose="02010600030101010101" pitchFamily="2" charset="-122"/>
            </a:endParaRPr>
          </a:p>
        </p:txBody>
      </p:sp>
      <p:sp>
        <p:nvSpPr>
          <p:cNvPr id="11" name="TextBox 16">
            <a:extLst>
              <a:ext uri="{FF2B5EF4-FFF2-40B4-BE49-F238E27FC236}">
                <a16:creationId xmlns:a16="http://schemas.microsoft.com/office/drawing/2014/main" xmlns="" id="{92861F9B-127D-4BEA-901A-FACD1986DF3F}"/>
              </a:ext>
            </a:extLst>
          </p:cNvPr>
          <p:cNvSpPr txBox="1"/>
          <p:nvPr/>
        </p:nvSpPr>
        <p:spPr>
          <a:xfrm>
            <a:off x="6399593" y="282944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latin typeface="Calibri"/>
                <a:ea typeface="宋体" panose="02010600030101010101" pitchFamily="2" charset="-122"/>
              </a:rPr>
              <a:t>03</a:t>
            </a:r>
            <a:endParaRPr lang="zh-CN" altLang="en-US" sz="3200" b="1" dirty="0">
              <a:solidFill>
                <a:schemeClr val="bg1"/>
              </a:solidFill>
              <a:latin typeface="Calibri"/>
              <a:ea typeface="宋体" panose="02010600030101010101" pitchFamily="2" charset="-122"/>
            </a:endParaRPr>
          </a:p>
        </p:txBody>
      </p:sp>
      <p:sp>
        <p:nvSpPr>
          <p:cNvPr id="12" name="TextBox 17">
            <a:extLst>
              <a:ext uri="{FF2B5EF4-FFF2-40B4-BE49-F238E27FC236}">
                <a16:creationId xmlns:a16="http://schemas.microsoft.com/office/drawing/2014/main" xmlns="" id="{92693DF6-664E-4EC8-8853-C73161B25EEC}"/>
              </a:ext>
            </a:extLst>
          </p:cNvPr>
          <p:cNvSpPr txBox="1"/>
          <p:nvPr/>
        </p:nvSpPr>
        <p:spPr>
          <a:xfrm>
            <a:off x="8968852" y="2829446"/>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latin typeface="Calibri"/>
                <a:ea typeface="宋体" panose="02010600030101010101" pitchFamily="2" charset="-122"/>
              </a:rPr>
              <a:t>04</a:t>
            </a:r>
            <a:endParaRPr lang="zh-CN" altLang="en-US" sz="3200" b="1" dirty="0">
              <a:solidFill>
                <a:schemeClr val="bg1"/>
              </a:solidFill>
              <a:latin typeface="Calibri"/>
              <a:ea typeface="宋体" panose="02010600030101010101" pitchFamily="2" charset="-122"/>
            </a:endParaRPr>
          </a:p>
        </p:txBody>
      </p:sp>
      <p:cxnSp>
        <p:nvCxnSpPr>
          <p:cNvPr id="13" name="直接连接符 12">
            <a:extLst>
              <a:ext uri="{FF2B5EF4-FFF2-40B4-BE49-F238E27FC236}">
                <a16:creationId xmlns:a16="http://schemas.microsoft.com/office/drawing/2014/main" xmlns="" id="{FAC7F4AC-E3E9-46D6-9CF7-3292C21677B2}"/>
              </a:ext>
            </a:extLst>
          </p:cNvPr>
          <p:cNvCxnSpPr/>
          <p:nvPr/>
        </p:nvCxnSpPr>
        <p:spPr>
          <a:xfrm>
            <a:off x="770976" y="3657452"/>
            <a:ext cx="1819467" cy="0"/>
          </a:xfrm>
          <a:prstGeom prst="line">
            <a:avLst/>
          </a:prstGeom>
          <a:noFill/>
          <a:ln w="6350" cap="flat" cmpd="sng" algn="ctr">
            <a:solidFill>
              <a:srgbClr val="3B3B3B"/>
            </a:solidFill>
            <a:prstDash val="dash"/>
            <a:miter lim="800000"/>
          </a:ln>
          <a:effectLst/>
        </p:spPr>
      </p:cxnSp>
      <p:cxnSp>
        <p:nvCxnSpPr>
          <p:cNvPr id="14" name="直接连接符 13">
            <a:extLst>
              <a:ext uri="{FF2B5EF4-FFF2-40B4-BE49-F238E27FC236}">
                <a16:creationId xmlns:a16="http://schemas.microsoft.com/office/drawing/2014/main" xmlns="" id="{DF87DEB2-7DC1-4934-B8C7-575EF21258EA}"/>
              </a:ext>
            </a:extLst>
          </p:cNvPr>
          <p:cNvCxnSpPr/>
          <p:nvPr/>
        </p:nvCxnSpPr>
        <p:spPr>
          <a:xfrm>
            <a:off x="3274897" y="3657452"/>
            <a:ext cx="1819467" cy="0"/>
          </a:xfrm>
          <a:prstGeom prst="line">
            <a:avLst/>
          </a:prstGeom>
          <a:noFill/>
          <a:ln w="6350" cap="flat" cmpd="sng" algn="ctr">
            <a:solidFill>
              <a:sysClr val="window" lastClr="FFFFFF"/>
            </a:solidFill>
            <a:prstDash val="dash"/>
            <a:miter lim="800000"/>
          </a:ln>
          <a:effectLst/>
        </p:spPr>
      </p:cxnSp>
      <p:cxnSp>
        <p:nvCxnSpPr>
          <p:cNvPr id="15" name="直接连接符 14">
            <a:extLst>
              <a:ext uri="{FF2B5EF4-FFF2-40B4-BE49-F238E27FC236}">
                <a16:creationId xmlns:a16="http://schemas.microsoft.com/office/drawing/2014/main" xmlns="" id="{EF142538-5001-4656-8B7A-757EDC9DC6C0}"/>
              </a:ext>
            </a:extLst>
          </p:cNvPr>
          <p:cNvCxnSpPr/>
          <p:nvPr/>
        </p:nvCxnSpPr>
        <p:spPr>
          <a:xfrm>
            <a:off x="5754582" y="3657452"/>
            <a:ext cx="1819467" cy="0"/>
          </a:xfrm>
          <a:prstGeom prst="line">
            <a:avLst/>
          </a:prstGeom>
          <a:noFill/>
          <a:ln w="6350" cap="flat" cmpd="sng" algn="ctr">
            <a:solidFill>
              <a:srgbClr val="3B3B3B"/>
            </a:solidFill>
            <a:prstDash val="dash"/>
            <a:miter lim="800000"/>
          </a:ln>
          <a:effectLst/>
        </p:spPr>
      </p:cxnSp>
      <p:cxnSp>
        <p:nvCxnSpPr>
          <p:cNvPr id="16" name="直接连接符 15">
            <a:extLst>
              <a:ext uri="{FF2B5EF4-FFF2-40B4-BE49-F238E27FC236}">
                <a16:creationId xmlns:a16="http://schemas.microsoft.com/office/drawing/2014/main" xmlns="" id="{CAAE6D6B-5B3E-4222-8709-FE59C20CF28C}"/>
              </a:ext>
            </a:extLst>
          </p:cNvPr>
          <p:cNvCxnSpPr/>
          <p:nvPr/>
        </p:nvCxnSpPr>
        <p:spPr>
          <a:xfrm>
            <a:off x="8246774" y="3657452"/>
            <a:ext cx="2031283" cy="0"/>
          </a:xfrm>
          <a:prstGeom prst="line">
            <a:avLst/>
          </a:prstGeom>
          <a:noFill/>
          <a:ln w="6350" cap="flat" cmpd="sng" algn="ctr">
            <a:solidFill>
              <a:sysClr val="window" lastClr="FFFFFF"/>
            </a:solidFill>
            <a:prstDash val="dash"/>
            <a:miter lim="800000"/>
          </a:ln>
          <a:effectLst/>
        </p:spPr>
      </p:cxnSp>
      <p:sp>
        <p:nvSpPr>
          <p:cNvPr id="17" name="TextBox 22">
            <a:extLst>
              <a:ext uri="{FF2B5EF4-FFF2-40B4-BE49-F238E27FC236}">
                <a16:creationId xmlns:a16="http://schemas.microsoft.com/office/drawing/2014/main" xmlns="" id="{CAF39998-B525-4909-9D2A-476403219E41}"/>
              </a:ext>
            </a:extLst>
          </p:cNvPr>
          <p:cNvSpPr txBox="1"/>
          <p:nvPr/>
        </p:nvSpPr>
        <p:spPr>
          <a:xfrm>
            <a:off x="509707" y="3824301"/>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18" name="TextBox 23">
            <a:extLst>
              <a:ext uri="{FF2B5EF4-FFF2-40B4-BE49-F238E27FC236}">
                <a16:creationId xmlns:a16="http://schemas.microsoft.com/office/drawing/2014/main" xmlns="" id="{B8854F99-7E54-4570-9BE2-9598B36E31F1}"/>
              </a:ext>
            </a:extLst>
          </p:cNvPr>
          <p:cNvSpPr txBox="1"/>
          <p:nvPr/>
        </p:nvSpPr>
        <p:spPr>
          <a:xfrm>
            <a:off x="509707" y="4314106"/>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19" name="TextBox 24">
            <a:extLst>
              <a:ext uri="{FF2B5EF4-FFF2-40B4-BE49-F238E27FC236}">
                <a16:creationId xmlns:a16="http://schemas.microsoft.com/office/drawing/2014/main" xmlns="" id="{D6913118-B93A-4673-8088-D8C3A424D735}"/>
              </a:ext>
            </a:extLst>
          </p:cNvPr>
          <p:cNvSpPr txBox="1"/>
          <p:nvPr/>
        </p:nvSpPr>
        <p:spPr>
          <a:xfrm>
            <a:off x="3069302" y="3824301"/>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0" name="TextBox 25">
            <a:extLst>
              <a:ext uri="{FF2B5EF4-FFF2-40B4-BE49-F238E27FC236}">
                <a16:creationId xmlns:a16="http://schemas.microsoft.com/office/drawing/2014/main" xmlns="" id="{FC5DA654-0D5F-4CC0-A961-D9AF13589C81}"/>
              </a:ext>
            </a:extLst>
          </p:cNvPr>
          <p:cNvSpPr txBox="1"/>
          <p:nvPr/>
        </p:nvSpPr>
        <p:spPr>
          <a:xfrm>
            <a:off x="3100296" y="4314106"/>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1" name="TextBox 26">
            <a:extLst>
              <a:ext uri="{FF2B5EF4-FFF2-40B4-BE49-F238E27FC236}">
                <a16:creationId xmlns:a16="http://schemas.microsoft.com/office/drawing/2014/main" xmlns="" id="{573AD645-36AA-4C58-8B13-4AF0CFD4B4BA}"/>
              </a:ext>
            </a:extLst>
          </p:cNvPr>
          <p:cNvSpPr txBox="1"/>
          <p:nvPr/>
        </p:nvSpPr>
        <p:spPr>
          <a:xfrm>
            <a:off x="5470550" y="3824301"/>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2" name="TextBox 27">
            <a:extLst>
              <a:ext uri="{FF2B5EF4-FFF2-40B4-BE49-F238E27FC236}">
                <a16:creationId xmlns:a16="http://schemas.microsoft.com/office/drawing/2014/main" xmlns="" id="{11503C2A-A358-4574-BDD4-C6706B77C8D9}"/>
              </a:ext>
            </a:extLst>
          </p:cNvPr>
          <p:cNvSpPr txBox="1"/>
          <p:nvPr/>
        </p:nvSpPr>
        <p:spPr>
          <a:xfrm>
            <a:off x="5470550" y="4314106"/>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3" name="TextBox 28">
            <a:extLst>
              <a:ext uri="{FF2B5EF4-FFF2-40B4-BE49-F238E27FC236}">
                <a16:creationId xmlns:a16="http://schemas.microsoft.com/office/drawing/2014/main" xmlns="" id="{BD866D17-FBD0-4A9E-9905-B2BE5A858AFB}"/>
              </a:ext>
            </a:extLst>
          </p:cNvPr>
          <p:cNvSpPr txBox="1"/>
          <p:nvPr/>
        </p:nvSpPr>
        <p:spPr>
          <a:xfrm>
            <a:off x="8109460" y="3864297"/>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4" name="TextBox 29">
            <a:extLst>
              <a:ext uri="{FF2B5EF4-FFF2-40B4-BE49-F238E27FC236}">
                <a16:creationId xmlns:a16="http://schemas.microsoft.com/office/drawing/2014/main" xmlns="" id="{11633122-A4C0-4D0C-AC0A-E77A3CA0878B}"/>
              </a:ext>
            </a:extLst>
          </p:cNvPr>
          <p:cNvSpPr txBox="1"/>
          <p:nvPr/>
        </p:nvSpPr>
        <p:spPr>
          <a:xfrm>
            <a:off x="8140454" y="4354102"/>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5" name="KSO_Shape">
            <a:extLst>
              <a:ext uri="{FF2B5EF4-FFF2-40B4-BE49-F238E27FC236}">
                <a16:creationId xmlns:a16="http://schemas.microsoft.com/office/drawing/2014/main" xmlns="" id="{CEC3307C-30F6-41B2-9AAF-512D25F21AE2}"/>
              </a:ext>
            </a:extLst>
          </p:cNvPr>
          <p:cNvSpPr/>
          <p:nvPr/>
        </p:nvSpPr>
        <p:spPr>
          <a:xfrm>
            <a:off x="1251695" y="175682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7DAD4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26" name="KSO_Shape">
            <a:extLst>
              <a:ext uri="{FF2B5EF4-FFF2-40B4-BE49-F238E27FC236}">
                <a16:creationId xmlns:a16="http://schemas.microsoft.com/office/drawing/2014/main" xmlns="" id="{0CF0D4C0-E857-4297-8A00-45C5BC715588}"/>
              </a:ext>
            </a:extLst>
          </p:cNvPr>
          <p:cNvSpPr/>
          <p:nvPr/>
        </p:nvSpPr>
        <p:spPr>
          <a:xfrm>
            <a:off x="1218723" y="5903902"/>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7DAD4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27" name="KSO_Shape">
            <a:extLst>
              <a:ext uri="{FF2B5EF4-FFF2-40B4-BE49-F238E27FC236}">
                <a16:creationId xmlns:a16="http://schemas.microsoft.com/office/drawing/2014/main" xmlns="" id="{AE9262AA-D527-41F1-9C18-35BD25B6D74D}"/>
              </a:ext>
            </a:extLst>
          </p:cNvPr>
          <p:cNvSpPr/>
          <p:nvPr/>
        </p:nvSpPr>
        <p:spPr>
          <a:xfrm flipH="1">
            <a:off x="9909499" y="175682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7DAD4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28" name="KSO_Shape">
            <a:extLst>
              <a:ext uri="{FF2B5EF4-FFF2-40B4-BE49-F238E27FC236}">
                <a16:creationId xmlns:a16="http://schemas.microsoft.com/office/drawing/2014/main" xmlns="" id="{B4D8089D-D075-4CEE-BCED-1ABD2D24785F}"/>
              </a:ext>
            </a:extLst>
          </p:cNvPr>
          <p:cNvSpPr/>
          <p:nvPr/>
        </p:nvSpPr>
        <p:spPr>
          <a:xfrm flipH="1">
            <a:off x="10222825" y="593859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7DAD45"/>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29" name="文本框 28">
            <a:extLst>
              <a:ext uri="{FF2B5EF4-FFF2-40B4-BE49-F238E27FC236}">
                <a16:creationId xmlns:a16="http://schemas.microsoft.com/office/drawing/2014/main" xmlns="" id="{20CE57DE-3789-4ACA-A9ED-85E73DC93638}"/>
              </a:ext>
            </a:extLst>
          </p:cNvPr>
          <p:cNvSpPr txBox="1"/>
          <p:nvPr/>
        </p:nvSpPr>
        <p:spPr>
          <a:xfrm>
            <a:off x="1782426" y="1512332"/>
            <a:ext cx="1569661" cy="416461"/>
          </a:xfrm>
          <a:prstGeom prst="rect">
            <a:avLst/>
          </a:prstGeom>
          <a:noFill/>
        </p:spPr>
        <p:txBody>
          <a:bodyPr wrap="non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30" name="TextBox 15">
            <a:extLst>
              <a:ext uri="{FF2B5EF4-FFF2-40B4-BE49-F238E27FC236}">
                <a16:creationId xmlns:a16="http://schemas.microsoft.com/office/drawing/2014/main" xmlns="" id="{21D1CBFC-3625-42D6-B522-9B69232D68E9}"/>
              </a:ext>
            </a:extLst>
          </p:cNvPr>
          <p:cNvSpPr txBox="1"/>
          <p:nvPr/>
        </p:nvSpPr>
        <p:spPr>
          <a:xfrm>
            <a:off x="1863377" y="1783709"/>
            <a:ext cx="3294820" cy="61369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1" name="文本框 30">
            <a:extLst>
              <a:ext uri="{FF2B5EF4-FFF2-40B4-BE49-F238E27FC236}">
                <a16:creationId xmlns:a16="http://schemas.microsoft.com/office/drawing/2014/main" xmlns="" id="{20413F85-305E-4A4B-ADD5-1DEBCA2A062C}"/>
              </a:ext>
            </a:extLst>
          </p:cNvPr>
          <p:cNvSpPr txBox="1"/>
          <p:nvPr/>
        </p:nvSpPr>
        <p:spPr>
          <a:xfrm>
            <a:off x="1718593" y="5628846"/>
            <a:ext cx="1569661" cy="416461"/>
          </a:xfrm>
          <a:prstGeom prst="rect">
            <a:avLst/>
          </a:prstGeom>
          <a:noFill/>
        </p:spPr>
        <p:txBody>
          <a:bodyPr wrap="non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32" name="TextBox 15">
            <a:extLst>
              <a:ext uri="{FF2B5EF4-FFF2-40B4-BE49-F238E27FC236}">
                <a16:creationId xmlns:a16="http://schemas.microsoft.com/office/drawing/2014/main" xmlns="" id="{001E4AAF-0315-4362-B9F6-B125EFA93C17}"/>
              </a:ext>
            </a:extLst>
          </p:cNvPr>
          <p:cNvSpPr txBox="1"/>
          <p:nvPr/>
        </p:nvSpPr>
        <p:spPr>
          <a:xfrm>
            <a:off x="1799544" y="5900223"/>
            <a:ext cx="3294820" cy="613694"/>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3" name="文本框 32">
            <a:extLst>
              <a:ext uri="{FF2B5EF4-FFF2-40B4-BE49-F238E27FC236}">
                <a16:creationId xmlns:a16="http://schemas.microsoft.com/office/drawing/2014/main" xmlns="" id="{30E5C93A-8F80-469F-AEE2-2659F15B4EE0}"/>
              </a:ext>
            </a:extLst>
          </p:cNvPr>
          <p:cNvSpPr txBox="1"/>
          <p:nvPr/>
        </p:nvSpPr>
        <p:spPr>
          <a:xfrm>
            <a:off x="8145424" y="1512332"/>
            <a:ext cx="1569661" cy="416461"/>
          </a:xfrm>
          <a:prstGeom prst="rect">
            <a:avLst/>
          </a:prstGeom>
          <a:noFill/>
        </p:spPr>
        <p:txBody>
          <a:bodyPr wrap="non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34" name="TextBox 15">
            <a:extLst>
              <a:ext uri="{FF2B5EF4-FFF2-40B4-BE49-F238E27FC236}">
                <a16:creationId xmlns:a16="http://schemas.microsoft.com/office/drawing/2014/main" xmlns="" id="{0827CEE7-9F63-41BA-B22F-A3440D6E79B9}"/>
              </a:ext>
            </a:extLst>
          </p:cNvPr>
          <p:cNvSpPr txBox="1"/>
          <p:nvPr/>
        </p:nvSpPr>
        <p:spPr>
          <a:xfrm>
            <a:off x="6399593" y="1783709"/>
            <a:ext cx="3234540" cy="613694"/>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5" name="文本框 34">
            <a:extLst>
              <a:ext uri="{FF2B5EF4-FFF2-40B4-BE49-F238E27FC236}">
                <a16:creationId xmlns:a16="http://schemas.microsoft.com/office/drawing/2014/main" xmlns="" id="{C4EE4F05-6EF5-419D-BC8D-38E0701578B9}"/>
              </a:ext>
            </a:extLst>
          </p:cNvPr>
          <p:cNvSpPr txBox="1"/>
          <p:nvPr/>
        </p:nvSpPr>
        <p:spPr>
          <a:xfrm>
            <a:off x="8491722" y="5647552"/>
            <a:ext cx="1569661" cy="416461"/>
          </a:xfrm>
          <a:prstGeom prst="rect">
            <a:avLst/>
          </a:prstGeom>
          <a:noFill/>
        </p:spPr>
        <p:txBody>
          <a:bodyPr wrap="none" rtlCol="0">
            <a:spAutoFit/>
          </a:bodyPr>
          <a:lstStyle/>
          <a:p>
            <a:pPr algn="ctr">
              <a:lnSpc>
                <a:spcPct val="130000"/>
              </a:lnSpc>
            </a:pPr>
            <a:r>
              <a:rPr lang="zh-CN" altLang="en-US" b="1" dirty="0">
                <a:solidFill>
                  <a:schemeClr val="bg1"/>
                </a:solidFill>
                <a:latin typeface="Century Gothic"/>
                <a:ea typeface="Microsoft YaHei" charset="0"/>
                <a:cs typeface="Microsoft YaHei" charset="0"/>
              </a:rPr>
              <a:t>添加您的标题</a:t>
            </a:r>
            <a:endParaRPr lang="en-US" altLang="zh-CN" b="1" dirty="0">
              <a:solidFill>
                <a:schemeClr val="bg1"/>
              </a:solidFill>
              <a:latin typeface="Century Gothic"/>
              <a:ea typeface="Microsoft YaHei" charset="0"/>
              <a:cs typeface="Microsoft YaHei" charset="0"/>
            </a:endParaRPr>
          </a:p>
        </p:txBody>
      </p:sp>
      <p:sp>
        <p:nvSpPr>
          <p:cNvPr id="36" name="TextBox 15">
            <a:extLst>
              <a:ext uri="{FF2B5EF4-FFF2-40B4-BE49-F238E27FC236}">
                <a16:creationId xmlns:a16="http://schemas.microsoft.com/office/drawing/2014/main" xmlns="" id="{652ABBC5-3800-43A4-9B75-00528D888C98}"/>
              </a:ext>
            </a:extLst>
          </p:cNvPr>
          <p:cNvSpPr txBox="1"/>
          <p:nvPr/>
        </p:nvSpPr>
        <p:spPr>
          <a:xfrm>
            <a:off x="6745891" y="5918929"/>
            <a:ext cx="3234540" cy="613694"/>
          </a:xfrm>
          <a:prstGeom prst="rect">
            <a:avLst/>
          </a:prstGeom>
          <a:noFill/>
        </p:spPr>
        <p:txBody>
          <a:bodyPr wrap="square" rtlCol="0">
            <a:spAutoFit/>
          </a:bodyPr>
          <a:lstStyle/>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Tree>
    <p:extLst>
      <p:ext uri="{BB962C8B-B14F-4D97-AF65-F5344CB8AC3E}">
        <p14:creationId xmlns:p14="http://schemas.microsoft.com/office/powerpoint/2010/main" val="2212867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fltVal val="0"/>
                                          </p:val>
                                        </p:tav>
                                        <p:tav tm="100000">
                                          <p:val>
                                            <p:strVal val="#ppt_h"/>
                                          </p:val>
                                        </p:tav>
                                      </p:tavLst>
                                    </p:anim>
                                    <p:animEffect transition="in" filter="fade">
                                      <p:cBhvr>
                                        <p:cTn id="45" dur="500"/>
                                        <p:tgtEl>
                                          <p:spTgt spid="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53" presetClass="entr" presetSubtype="16"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par>
                                <p:cTn id="61" presetID="53" presetClass="entr" presetSubtype="16"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p:cTn id="88" dur="500" fill="hold"/>
                                        <p:tgtEl>
                                          <p:spTgt spid="20"/>
                                        </p:tgtEl>
                                        <p:attrNameLst>
                                          <p:attrName>ppt_w</p:attrName>
                                        </p:attrNameLst>
                                      </p:cBhvr>
                                      <p:tavLst>
                                        <p:tav tm="0">
                                          <p:val>
                                            <p:fltVal val="0"/>
                                          </p:val>
                                        </p:tav>
                                        <p:tav tm="100000">
                                          <p:val>
                                            <p:strVal val="#ppt_w"/>
                                          </p:val>
                                        </p:tav>
                                      </p:tavLst>
                                    </p:anim>
                                    <p:anim calcmode="lin" valueType="num">
                                      <p:cBhvr>
                                        <p:cTn id="89" dur="500" fill="hold"/>
                                        <p:tgtEl>
                                          <p:spTgt spid="20"/>
                                        </p:tgtEl>
                                        <p:attrNameLst>
                                          <p:attrName>ppt_h</p:attrName>
                                        </p:attrNameLst>
                                      </p:cBhvr>
                                      <p:tavLst>
                                        <p:tav tm="0">
                                          <p:val>
                                            <p:fltVal val="0"/>
                                          </p:val>
                                        </p:tav>
                                        <p:tav tm="100000">
                                          <p:val>
                                            <p:strVal val="#ppt_h"/>
                                          </p:val>
                                        </p:tav>
                                      </p:tavLst>
                                    </p:anim>
                                    <p:animEffect transition="in" filter="fade">
                                      <p:cBhvr>
                                        <p:cTn id="90" dur="500"/>
                                        <p:tgtEl>
                                          <p:spTgt spid="2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 calcmode="lin" valueType="num">
                                      <p:cBhvr>
                                        <p:cTn id="93" dur="500" fill="hold"/>
                                        <p:tgtEl>
                                          <p:spTgt spid="21"/>
                                        </p:tgtEl>
                                        <p:attrNameLst>
                                          <p:attrName>ppt_w</p:attrName>
                                        </p:attrNameLst>
                                      </p:cBhvr>
                                      <p:tavLst>
                                        <p:tav tm="0">
                                          <p:val>
                                            <p:fltVal val="0"/>
                                          </p:val>
                                        </p:tav>
                                        <p:tav tm="100000">
                                          <p:val>
                                            <p:strVal val="#ppt_w"/>
                                          </p:val>
                                        </p:tav>
                                      </p:tavLst>
                                    </p:anim>
                                    <p:anim calcmode="lin" valueType="num">
                                      <p:cBhvr>
                                        <p:cTn id="94" dur="500" fill="hold"/>
                                        <p:tgtEl>
                                          <p:spTgt spid="21"/>
                                        </p:tgtEl>
                                        <p:attrNameLst>
                                          <p:attrName>ppt_h</p:attrName>
                                        </p:attrNameLst>
                                      </p:cBhvr>
                                      <p:tavLst>
                                        <p:tav tm="0">
                                          <p:val>
                                            <p:fltVal val="0"/>
                                          </p:val>
                                        </p:tav>
                                        <p:tav tm="100000">
                                          <p:val>
                                            <p:strVal val="#ppt_h"/>
                                          </p:val>
                                        </p:tav>
                                      </p:tavLst>
                                    </p:anim>
                                    <p:animEffect transition="in" filter="fade">
                                      <p:cBhvr>
                                        <p:cTn id="95" dur="500"/>
                                        <p:tgtEl>
                                          <p:spTgt spid="21"/>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 calcmode="lin" valueType="num">
                                      <p:cBhvr>
                                        <p:cTn id="98" dur="500" fill="hold"/>
                                        <p:tgtEl>
                                          <p:spTgt spid="22"/>
                                        </p:tgtEl>
                                        <p:attrNameLst>
                                          <p:attrName>ppt_w</p:attrName>
                                        </p:attrNameLst>
                                      </p:cBhvr>
                                      <p:tavLst>
                                        <p:tav tm="0">
                                          <p:val>
                                            <p:fltVal val="0"/>
                                          </p:val>
                                        </p:tav>
                                        <p:tav tm="100000">
                                          <p:val>
                                            <p:strVal val="#ppt_w"/>
                                          </p:val>
                                        </p:tav>
                                      </p:tavLst>
                                    </p:anim>
                                    <p:anim calcmode="lin" valueType="num">
                                      <p:cBhvr>
                                        <p:cTn id="99" dur="500" fill="hold"/>
                                        <p:tgtEl>
                                          <p:spTgt spid="22"/>
                                        </p:tgtEl>
                                        <p:attrNameLst>
                                          <p:attrName>ppt_h</p:attrName>
                                        </p:attrNameLst>
                                      </p:cBhvr>
                                      <p:tavLst>
                                        <p:tav tm="0">
                                          <p:val>
                                            <p:fltVal val="0"/>
                                          </p:val>
                                        </p:tav>
                                        <p:tav tm="100000">
                                          <p:val>
                                            <p:strVal val="#ppt_h"/>
                                          </p:val>
                                        </p:tav>
                                      </p:tavLst>
                                    </p:anim>
                                    <p:animEffect transition="in" filter="fade">
                                      <p:cBhvr>
                                        <p:cTn id="100" dur="500"/>
                                        <p:tgtEl>
                                          <p:spTgt spid="22"/>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p:cTn id="103" dur="500" fill="hold"/>
                                        <p:tgtEl>
                                          <p:spTgt spid="23"/>
                                        </p:tgtEl>
                                        <p:attrNameLst>
                                          <p:attrName>ppt_w</p:attrName>
                                        </p:attrNameLst>
                                      </p:cBhvr>
                                      <p:tavLst>
                                        <p:tav tm="0">
                                          <p:val>
                                            <p:fltVal val="0"/>
                                          </p:val>
                                        </p:tav>
                                        <p:tav tm="100000">
                                          <p:val>
                                            <p:strVal val="#ppt_w"/>
                                          </p:val>
                                        </p:tav>
                                      </p:tavLst>
                                    </p:anim>
                                    <p:anim calcmode="lin" valueType="num">
                                      <p:cBhvr>
                                        <p:cTn id="104" dur="500" fill="hold"/>
                                        <p:tgtEl>
                                          <p:spTgt spid="23"/>
                                        </p:tgtEl>
                                        <p:attrNameLst>
                                          <p:attrName>ppt_h</p:attrName>
                                        </p:attrNameLst>
                                      </p:cBhvr>
                                      <p:tavLst>
                                        <p:tav tm="0">
                                          <p:val>
                                            <p:fltVal val="0"/>
                                          </p:val>
                                        </p:tav>
                                        <p:tav tm="100000">
                                          <p:val>
                                            <p:strVal val="#ppt_h"/>
                                          </p:val>
                                        </p:tav>
                                      </p:tavLst>
                                    </p:anim>
                                    <p:animEffect transition="in" filter="fade">
                                      <p:cBhvr>
                                        <p:cTn id="105" dur="500"/>
                                        <p:tgtEl>
                                          <p:spTgt spid="23"/>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24"/>
                                        </p:tgtEl>
                                        <p:attrNameLst>
                                          <p:attrName>style.visibility</p:attrName>
                                        </p:attrNameLst>
                                      </p:cBhvr>
                                      <p:to>
                                        <p:strVal val="visible"/>
                                      </p:to>
                                    </p:set>
                                    <p:anim calcmode="lin" valueType="num">
                                      <p:cBhvr>
                                        <p:cTn id="108" dur="500" fill="hold"/>
                                        <p:tgtEl>
                                          <p:spTgt spid="24"/>
                                        </p:tgtEl>
                                        <p:attrNameLst>
                                          <p:attrName>ppt_w</p:attrName>
                                        </p:attrNameLst>
                                      </p:cBhvr>
                                      <p:tavLst>
                                        <p:tav tm="0">
                                          <p:val>
                                            <p:fltVal val="0"/>
                                          </p:val>
                                        </p:tav>
                                        <p:tav tm="100000">
                                          <p:val>
                                            <p:strVal val="#ppt_w"/>
                                          </p:val>
                                        </p:tav>
                                      </p:tavLst>
                                    </p:anim>
                                    <p:anim calcmode="lin" valueType="num">
                                      <p:cBhvr>
                                        <p:cTn id="109" dur="500" fill="hold"/>
                                        <p:tgtEl>
                                          <p:spTgt spid="24"/>
                                        </p:tgtEl>
                                        <p:attrNameLst>
                                          <p:attrName>ppt_h</p:attrName>
                                        </p:attrNameLst>
                                      </p:cBhvr>
                                      <p:tavLst>
                                        <p:tav tm="0">
                                          <p:val>
                                            <p:fltVal val="0"/>
                                          </p:val>
                                        </p:tav>
                                        <p:tav tm="100000">
                                          <p:val>
                                            <p:strVal val="#ppt_h"/>
                                          </p:val>
                                        </p:tav>
                                      </p:tavLst>
                                    </p:anim>
                                    <p:animEffect transition="in" filter="fade">
                                      <p:cBhvr>
                                        <p:cTn id="110" dur="500"/>
                                        <p:tgtEl>
                                          <p:spTgt spid="24"/>
                                        </p:tgtEl>
                                      </p:cBhvr>
                                    </p:animEffect>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1000"/>
                                        <p:tgtEl>
                                          <p:spTgt spid="25"/>
                                        </p:tgtEl>
                                      </p:cBhvr>
                                    </p:animEffect>
                                    <p:anim calcmode="lin" valueType="num">
                                      <p:cBhvr>
                                        <p:cTn id="116" dur="1000" fill="hold"/>
                                        <p:tgtEl>
                                          <p:spTgt spid="25"/>
                                        </p:tgtEl>
                                        <p:attrNameLst>
                                          <p:attrName>ppt_x</p:attrName>
                                        </p:attrNameLst>
                                      </p:cBhvr>
                                      <p:tavLst>
                                        <p:tav tm="0">
                                          <p:val>
                                            <p:strVal val="#ppt_x"/>
                                          </p:val>
                                        </p:tav>
                                        <p:tav tm="100000">
                                          <p:val>
                                            <p:strVal val="#ppt_x"/>
                                          </p:val>
                                        </p:tav>
                                      </p:tavLst>
                                    </p:anim>
                                    <p:anim calcmode="lin" valueType="num">
                                      <p:cBhvr>
                                        <p:cTn id="117" dur="1000" fill="hold"/>
                                        <p:tgtEl>
                                          <p:spTgt spid="25"/>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fade">
                                      <p:cBhvr>
                                        <p:cTn id="120" dur="1000"/>
                                        <p:tgtEl>
                                          <p:spTgt spid="27"/>
                                        </p:tgtEl>
                                      </p:cBhvr>
                                    </p:animEffect>
                                    <p:anim calcmode="lin" valueType="num">
                                      <p:cBhvr>
                                        <p:cTn id="121" dur="1000" fill="hold"/>
                                        <p:tgtEl>
                                          <p:spTgt spid="27"/>
                                        </p:tgtEl>
                                        <p:attrNameLst>
                                          <p:attrName>ppt_x</p:attrName>
                                        </p:attrNameLst>
                                      </p:cBhvr>
                                      <p:tavLst>
                                        <p:tav tm="0">
                                          <p:val>
                                            <p:strVal val="#ppt_x"/>
                                          </p:val>
                                        </p:tav>
                                        <p:tav tm="100000">
                                          <p:val>
                                            <p:strVal val="#ppt_x"/>
                                          </p:val>
                                        </p:tav>
                                      </p:tavLst>
                                    </p:anim>
                                    <p:anim calcmode="lin" valueType="num">
                                      <p:cBhvr>
                                        <p:cTn id="122" dur="1000" fill="hold"/>
                                        <p:tgtEl>
                                          <p:spTgt spid="27"/>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1000"/>
                                        <p:tgtEl>
                                          <p:spTgt spid="29"/>
                                        </p:tgtEl>
                                      </p:cBhvr>
                                    </p:animEffect>
                                    <p:anim calcmode="lin" valueType="num">
                                      <p:cBhvr>
                                        <p:cTn id="126" dur="1000" fill="hold"/>
                                        <p:tgtEl>
                                          <p:spTgt spid="29"/>
                                        </p:tgtEl>
                                        <p:attrNameLst>
                                          <p:attrName>ppt_x</p:attrName>
                                        </p:attrNameLst>
                                      </p:cBhvr>
                                      <p:tavLst>
                                        <p:tav tm="0">
                                          <p:val>
                                            <p:strVal val="#ppt_x"/>
                                          </p:val>
                                        </p:tav>
                                        <p:tav tm="100000">
                                          <p:val>
                                            <p:strVal val="#ppt_x"/>
                                          </p:val>
                                        </p:tav>
                                      </p:tavLst>
                                    </p:anim>
                                    <p:anim calcmode="lin" valueType="num">
                                      <p:cBhvr>
                                        <p:cTn id="127" dur="1000" fill="hold"/>
                                        <p:tgtEl>
                                          <p:spTgt spid="29"/>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30"/>
                                        </p:tgtEl>
                                        <p:attrNameLst>
                                          <p:attrName>style.visibility</p:attrName>
                                        </p:attrNameLst>
                                      </p:cBhvr>
                                      <p:to>
                                        <p:strVal val="visible"/>
                                      </p:to>
                                    </p:set>
                                    <p:animEffect transition="in" filter="fade">
                                      <p:cBhvr>
                                        <p:cTn id="130" dur="1000"/>
                                        <p:tgtEl>
                                          <p:spTgt spid="30"/>
                                        </p:tgtEl>
                                      </p:cBhvr>
                                    </p:animEffect>
                                    <p:anim calcmode="lin" valueType="num">
                                      <p:cBhvr>
                                        <p:cTn id="131" dur="1000" fill="hold"/>
                                        <p:tgtEl>
                                          <p:spTgt spid="30"/>
                                        </p:tgtEl>
                                        <p:attrNameLst>
                                          <p:attrName>ppt_x</p:attrName>
                                        </p:attrNameLst>
                                      </p:cBhvr>
                                      <p:tavLst>
                                        <p:tav tm="0">
                                          <p:val>
                                            <p:strVal val="#ppt_x"/>
                                          </p:val>
                                        </p:tav>
                                        <p:tav tm="100000">
                                          <p:val>
                                            <p:strVal val="#ppt_x"/>
                                          </p:val>
                                        </p:tav>
                                      </p:tavLst>
                                    </p:anim>
                                    <p:anim calcmode="lin" valueType="num">
                                      <p:cBhvr>
                                        <p:cTn id="132" dur="1000" fill="hold"/>
                                        <p:tgtEl>
                                          <p:spTgt spid="30"/>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33"/>
                                        </p:tgtEl>
                                        <p:attrNameLst>
                                          <p:attrName>style.visibility</p:attrName>
                                        </p:attrNameLst>
                                      </p:cBhvr>
                                      <p:to>
                                        <p:strVal val="visible"/>
                                      </p:to>
                                    </p:set>
                                    <p:animEffect transition="in" filter="fade">
                                      <p:cBhvr>
                                        <p:cTn id="135" dur="1000"/>
                                        <p:tgtEl>
                                          <p:spTgt spid="33"/>
                                        </p:tgtEl>
                                      </p:cBhvr>
                                    </p:animEffect>
                                    <p:anim calcmode="lin" valueType="num">
                                      <p:cBhvr>
                                        <p:cTn id="136" dur="1000" fill="hold"/>
                                        <p:tgtEl>
                                          <p:spTgt spid="33"/>
                                        </p:tgtEl>
                                        <p:attrNameLst>
                                          <p:attrName>ppt_x</p:attrName>
                                        </p:attrNameLst>
                                      </p:cBhvr>
                                      <p:tavLst>
                                        <p:tav tm="0">
                                          <p:val>
                                            <p:strVal val="#ppt_x"/>
                                          </p:val>
                                        </p:tav>
                                        <p:tav tm="100000">
                                          <p:val>
                                            <p:strVal val="#ppt_x"/>
                                          </p:val>
                                        </p:tav>
                                      </p:tavLst>
                                    </p:anim>
                                    <p:anim calcmode="lin" valueType="num">
                                      <p:cBhvr>
                                        <p:cTn id="137" dur="1000" fill="hold"/>
                                        <p:tgtEl>
                                          <p:spTgt spid="33"/>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1000"/>
                                        <p:tgtEl>
                                          <p:spTgt spid="34"/>
                                        </p:tgtEl>
                                      </p:cBhvr>
                                    </p:animEffect>
                                    <p:anim calcmode="lin" valueType="num">
                                      <p:cBhvr>
                                        <p:cTn id="141" dur="1000" fill="hold"/>
                                        <p:tgtEl>
                                          <p:spTgt spid="34"/>
                                        </p:tgtEl>
                                        <p:attrNameLst>
                                          <p:attrName>ppt_x</p:attrName>
                                        </p:attrNameLst>
                                      </p:cBhvr>
                                      <p:tavLst>
                                        <p:tav tm="0">
                                          <p:val>
                                            <p:strVal val="#ppt_x"/>
                                          </p:val>
                                        </p:tav>
                                        <p:tav tm="100000">
                                          <p:val>
                                            <p:strVal val="#ppt_x"/>
                                          </p:val>
                                        </p:tav>
                                      </p:tavLst>
                                    </p:anim>
                                    <p:anim calcmode="lin" valueType="num">
                                      <p:cBhvr>
                                        <p:cTn id="14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26"/>
                                        </p:tgtEl>
                                        <p:attrNameLst>
                                          <p:attrName>style.visibility</p:attrName>
                                        </p:attrNameLst>
                                      </p:cBhvr>
                                      <p:to>
                                        <p:strVal val="visible"/>
                                      </p:to>
                                    </p:set>
                                    <p:animEffect transition="in" filter="fade">
                                      <p:cBhvr>
                                        <p:cTn id="147" dur="1000"/>
                                        <p:tgtEl>
                                          <p:spTgt spid="26"/>
                                        </p:tgtEl>
                                      </p:cBhvr>
                                    </p:animEffect>
                                    <p:anim calcmode="lin" valueType="num">
                                      <p:cBhvr>
                                        <p:cTn id="148" dur="1000" fill="hold"/>
                                        <p:tgtEl>
                                          <p:spTgt spid="26"/>
                                        </p:tgtEl>
                                        <p:attrNameLst>
                                          <p:attrName>ppt_x</p:attrName>
                                        </p:attrNameLst>
                                      </p:cBhvr>
                                      <p:tavLst>
                                        <p:tav tm="0">
                                          <p:val>
                                            <p:strVal val="#ppt_x"/>
                                          </p:val>
                                        </p:tav>
                                        <p:tav tm="100000">
                                          <p:val>
                                            <p:strVal val="#ppt_x"/>
                                          </p:val>
                                        </p:tav>
                                      </p:tavLst>
                                    </p:anim>
                                    <p:anim calcmode="lin" valueType="num">
                                      <p:cBhvr>
                                        <p:cTn id="149" dur="1000" fill="hold"/>
                                        <p:tgtEl>
                                          <p:spTgt spid="26"/>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28"/>
                                        </p:tgtEl>
                                        <p:attrNameLst>
                                          <p:attrName>style.visibility</p:attrName>
                                        </p:attrNameLst>
                                      </p:cBhvr>
                                      <p:to>
                                        <p:strVal val="visible"/>
                                      </p:to>
                                    </p:set>
                                    <p:animEffect transition="in" filter="fade">
                                      <p:cBhvr>
                                        <p:cTn id="152" dur="1000"/>
                                        <p:tgtEl>
                                          <p:spTgt spid="28"/>
                                        </p:tgtEl>
                                      </p:cBhvr>
                                    </p:animEffect>
                                    <p:anim calcmode="lin" valueType="num">
                                      <p:cBhvr>
                                        <p:cTn id="153" dur="1000" fill="hold"/>
                                        <p:tgtEl>
                                          <p:spTgt spid="28"/>
                                        </p:tgtEl>
                                        <p:attrNameLst>
                                          <p:attrName>ppt_x</p:attrName>
                                        </p:attrNameLst>
                                      </p:cBhvr>
                                      <p:tavLst>
                                        <p:tav tm="0">
                                          <p:val>
                                            <p:strVal val="#ppt_x"/>
                                          </p:val>
                                        </p:tav>
                                        <p:tav tm="100000">
                                          <p:val>
                                            <p:strVal val="#ppt_x"/>
                                          </p:val>
                                        </p:tav>
                                      </p:tavLst>
                                    </p:anim>
                                    <p:anim calcmode="lin" valueType="num">
                                      <p:cBhvr>
                                        <p:cTn id="154" dur="1000" fill="hold"/>
                                        <p:tgtEl>
                                          <p:spTgt spid="28"/>
                                        </p:tgtEl>
                                        <p:attrNameLst>
                                          <p:attrName>ppt_y</p:attrName>
                                        </p:attrNameLst>
                                      </p:cBhvr>
                                      <p:tavLst>
                                        <p:tav tm="0">
                                          <p:val>
                                            <p:strVal val="#ppt_y+.1"/>
                                          </p:val>
                                        </p:tav>
                                        <p:tav tm="100000">
                                          <p:val>
                                            <p:strVal val="#ppt_y"/>
                                          </p:val>
                                        </p:tav>
                                      </p:tavLst>
                                    </p:anim>
                                  </p:childTnLst>
                                </p:cTn>
                              </p:par>
                              <p:par>
                                <p:cTn id="155" presetID="42" presetClass="entr" presetSubtype="0" fill="hold" grpId="0" nodeType="withEffect">
                                  <p:stCondLst>
                                    <p:cond delay="0"/>
                                  </p:stCondLst>
                                  <p:childTnLst>
                                    <p:set>
                                      <p:cBhvr>
                                        <p:cTn id="156" dur="1" fill="hold">
                                          <p:stCondLst>
                                            <p:cond delay="0"/>
                                          </p:stCondLst>
                                        </p:cTn>
                                        <p:tgtEl>
                                          <p:spTgt spid="31"/>
                                        </p:tgtEl>
                                        <p:attrNameLst>
                                          <p:attrName>style.visibility</p:attrName>
                                        </p:attrNameLst>
                                      </p:cBhvr>
                                      <p:to>
                                        <p:strVal val="visible"/>
                                      </p:to>
                                    </p:set>
                                    <p:animEffect transition="in" filter="fade">
                                      <p:cBhvr>
                                        <p:cTn id="157" dur="1000"/>
                                        <p:tgtEl>
                                          <p:spTgt spid="31"/>
                                        </p:tgtEl>
                                      </p:cBhvr>
                                    </p:animEffect>
                                    <p:anim calcmode="lin" valueType="num">
                                      <p:cBhvr>
                                        <p:cTn id="158" dur="1000" fill="hold"/>
                                        <p:tgtEl>
                                          <p:spTgt spid="31"/>
                                        </p:tgtEl>
                                        <p:attrNameLst>
                                          <p:attrName>ppt_x</p:attrName>
                                        </p:attrNameLst>
                                      </p:cBhvr>
                                      <p:tavLst>
                                        <p:tav tm="0">
                                          <p:val>
                                            <p:strVal val="#ppt_x"/>
                                          </p:val>
                                        </p:tav>
                                        <p:tav tm="100000">
                                          <p:val>
                                            <p:strVal val="#ppt_x"/>
                                          </p:val>
                                        </p:tav>
                                      </p:tavLst>
                                    </p:anim>
                                    <p:anim calcmode="lin" valueType="num">
                                      <p:cBhvr>
                                        <p:cTn id="159" dur="1000" fill="hold"/>
                                        <p:tgtEl>
                                          <p:spTgt spid="31"/>
                                        </p:tgtEl>
                                        <p:attrNameLst>
                                          <p:attrName>ppt_y</p:attrName>
                                        </p:attrNameLst>
                                      </p:cBhvr>
                                      <p:tavLst>
                                        <p:tav tm="0">
                                          <p:val>
                                            <p:strVal val="#ppt_y+.1"/>
                                          </p:val>
                                        </p:tav>
                                        <p:tav tm="100000">
                                          <p:val>
                                            <p:strVal val="#ppt_y"/>
                                          </p:val>
                                        </p:tav>
                                      </p:tavLst>
                                    </p:anim>
                                  </p:childTnLst>
                                </p:cTn>
                              </p:par>
                              <p:par>
                                <p:cTn id="160" presetID="42" presetClass="entr" presetSubtype="0" fill="hold" grpId="0" nodeType="withEffect">
                                  <p:stCondLst>
                                    <p:cond delay="0"/>
                                  </p:stCondLst>
                                  <p:childTnLst>
                                    <p:set>
                                      <p:cBhvr>
                                        <p:cTn id="161" dur="1" fill="hold">
                                          <p:stCondLst>
                                            <p:cond delay="0"/>
                                          </p:stCondLst>
                                        </p:cTn>
                                        <p:tgtEl>
                                          <p:spTgt spid="32"/>
                                        </p:tgtEl>
                                        <p:attrNameLst>
                                          <p:attrName>style.visibility</p:attrName>
                                        </p:attrNameLst>
                                      </p:cBhvr>
                                      <p:to>
                                        <p:strVal val="visible"/>
                                      </p:to>
                                    </p:set>
                                    <p:animEffect transition="in" filter="fade">
                                      <p:cBhvr>
                                        <p:cTn id="162" dur="1000"/>
                                        <p:tgtEl>
                                          <p:spTgt spid="32"/>
                                        </p:tgtEl>
                                      </p:cBhvr>
                                    </p:animEffect>
                                    <p:anim calcmode="lin" valueType="num">
                                      <p:cBhvr>
                                        <p:cTn id="163" dur="1000" fill="hold"/>
                                        <p:tgtEl>
                                          <p:spTgt spid="32"/>
                                        </p:tgtEl>
                                        <p:attrNameLst>
                                          <p:attrName>ppt_x</p:attrName>
                                        </p:attrNameLst>
                                      </p:cBhvr>
                                      <p:tavLst>
                                        <p:tav tm="0">
                                          <p:val>
                                            <p:strVal val="#ppt_x"/>
                                          </p:val>
                                        </p:tav>
                                        <p:tav tm="100000">
                                          <p:val>
                                            <p:strVal val="#ppt_x"/>
                                          </p:val>
                                        </p:tav>
                                      </p:tavLst>
                                    </p:anim>
                                    <p:anim calcmode="lin" valueType="num">
                                      <p:cBhvr>
                                        <p:cTn id="164" dur="1000" fill="hold"/>
                                        <p:tgtEl>
                                          <p:spTgt spid="32"/>
                                        </p:tgtEl>
                                        <p:attrNameLst>
                                          <p:attrName>ppt_y</p:attrName>
                                        </p:attrNameLst>
                                      </p:cBhvr>
                                      <p:tavLst>
                                        <p:tav tm="0">
                                          <p:val>
                                            <p:strVal val="#ppt_y+.1"/>
                                          </p:val>
                                        </p:tav>
                                        <p:tav tm="100000">
                                          <p:val>
                                            <p:strVal val="#ppt_y"/>
                                          </p:val>
                                        </p:tav>
                                      </p:tavLst>
                                    </p:anim>
                                  </p:childTnLst>
                                </p:cTn>
                              </p:par>
                              <p:par>
                                <p:cTn id="165" presetID="42" presetClass="entr" presetSubtype="0" fill="hold" grpId="0" nodeType="withEffect">
                                  <p:stCondLst>
                                    <p:cond delay="0"/>
                                  </p:stCondLst>
                                  <p:childTnLst>
                                    <p:set>
                                      <p:cBhvr>
                                        <p:cTn id="166" dur="1" fill="hold">
                                          <p:stCondLst>
                                            <p:cond delay="0"/>
                                          </p:stCondLst>
                                        </p:cTn>
                                        <p:tgtEl>
                                          <p:spTgt spid="35"/>
                                        </p:tgtEl>
                                        <p:attrNameLst>
                                          <p:attrName>style.visibility</p:attrName>
                                        </p:attrNameLst>
                                      </p:cBhvr>
                                      <p:to>
                                        <p:strVal val="visible"/>
                                      </p:to>
                                    </p:set>
                                    <p:animEffect transition="in" filter="fade">
                                      <p:cBhvr>
                                        <p:cTn id="167" dur="1000"/>
                                        <p:tgtEl>
                                          <p:spTgt spid="35"/>
                                        </p:tgtEl>
                                      </p:cBhvr>
                                    </p:animEffect>
                                    <p:anim calcmode="lin" valueType="num">
                                      <p:cBhvr>
                                        <p:cTn id="168" dur="1000" fill="hold"/>
                                        <p:tgtEl>
                                          <p:spTgt spid="35"/>
                                        </p:tgtEl>
                                        <p:attrNameLst>
                                          <p:attrName>ppt_x</p:attrName>
                                        </p:attrNameLst>
                                      </p:cBhvr>
                                      <p:tavLst>
                                        <p:tav tm="0">
                                          <p:val>
                                            <p:strVal val="#ppt_x"/>
                                          </p:val>
                                        </p:tav>
                                        <p:tav tm="100000">
                                          <p:val>
                                            <p:strVal val="#ppt_x"/>
                                          </p:val>
                                        </p:tav>
                                      </p:tavLst>
                                    </p:anim>
                                    <p:anim calcmode="lin" valueType="num">
                                      <p:cBhvr>
                                        <p:cTn id="169" dur="1000" fill="hold"/>
                                        <p:tgtEl>
                                          <p:spTgt spid="35"/>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36"/>
                                        </p:tgtEl>
                                        <p:attrNameLst>
                                          <p:attrName>style.visibility</p:attrName>
                                        </p:attrNameLst>
                                      </p:cBhvr>
                                      <p:to>
                                        <p:strVal val="visible"/>
                                      </p:to>
                                    </p:set>
                                    <p:animEffect transition="in" filter="fade">
                                      <p:cBhvr>
                                        <p:cTn id="172" dur="1000"/>
                                        <p:tgtEl>
                                          <p:spTgt spid="36"/>
                                        </p:tgtEl>
                                      </p:cBhvr>
                                    </p:animEffect>
                                    <p:anim calcmode="lin" valueType="num">
                                      <p:cBhvr>
                                        <p:cTn id="173" dur="1000" fill="hold"/>
                                        <p:tgtEl>
                                          <p:spTgt spid="36"/>
                                        </p:tgtEl>
                                        <p:attrNameLst>
                                          <p:attrName>ppt_x</p:attrName>
                                        </p:attrNameLst>
                                      </p:cBhvr>
                                      <p:tavLst>
                                        <p:tav tm="0">
                                          <p:val>
                                            <p:strVal val="#ppt_x"/>
                                          </p:val>
                                        </p:tav>
                                        <p:tav tm="100000">
                                          <p:val>
                                            <p:strVal val="#ppt_x"/>
                                          </p:val>
                                        </p:tav>
                                      </p:tavLst>
                                    </p:anim>
                                    <p:anim calcmode="lin" valueType="num">
                                      <p:cBhvr>
                                        <p:cTn id="17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p:bldP spid="10" grpId="0"/>
      <p:bldP spid="11" grpId="0"/>
      <p:bldP spid="12" grpId="0"/>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AEF7CFDF-71A3-43C0-B4CE-51A5D3C44FC3}"/>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7BD2607C-D8AE-428F-AA96-31093A56DF55}"/>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93F72473-1A83-4E89-891B-A907B84FEB0C}"/>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TextBox 12">
            <a:extLst>
              <a:ext uri="{FF2B5EF4-FFF2-40B4-BE49-F238E27FC236}">
                <a16:creationId xmlns:a16="http://schemas.microsoft.com/office/drawing/2014/main" xmlns="" id="{F8090C57-826D-4F85-BB6E-A0A1DC26F8E2}"/>
              </a:ext>
            </a:extLst>
          </p:cNvPr>
          <p:cNvSpPr txBox="1"/>
          <p:nvPr/>
        </p:nvSpPr>
        <p:spPr>
          <a:xfrm>
            <a:off x="1101997" y="2575119"/>
            <a:ext cx="3599720" cy="1477328"/>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这里输入简单的文字概述这里输入简单文字概</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述这里输入简单的文字概述这里入简单的文字</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概述这里输入述简单的文字概述这里输入简单</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的文字概述这里输入简单的文字概述这里输入</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简单的文字概述这里输入</a:t>
            </a:r>
          </a:p>
        </p:txBody>
      </p:sp>
      <p:sp>
        <p:nvSpPr>
          <p:cNvPr id="6" name="TextBox 13">
            <a:extLst>
              <a:ext uri="{FF2B5EF4-FFF2-40B4-BE49-F238E27FC236}">
                <a16:creationId xmlns:a16="http://schemas.microsoft.com/office/drawing/2014/main" xmlns="" id="{AC9E72B5-9B8F-4474-8129-DB9AA6753491}"/>
              </a:ext>
            </a:extLst>
          </p:cNvPr>
          <p:cNvSpPr txBox="1"/>
          <p:nvPr/>
        </p:nvSpPr>
        <p:spPr>
          <a:xfrm>
            <a:off x="1901935" y="2114096"/>
            <a:ext cx="2719789" cy="400110"/>
          </a:xfrm>
          <a:prstGeom prst="rect">
            <a:avLst/>
          </a:prstGeom>
          <a:noFill/>
        </p:spPr>
        <p:txBody>
          <a:bodyPr wrap="square" rtlCol="0">
            <a:spAutoFit/>
          </a:bodyPr>
          <a:lstStyle/>
          <a:p>
            <a:pPr algn="r"/>
            <a:r>
              <a:rPr lang="en-US" altLang="zh-CN" sz="2000" b="1" dirty="0">
                <a:solidFill>
                  <a:srgbClr val="E7C606"/>
                </a:solidFill>
                <a:latin typeface="微软雅黑" panose="020B0503020204020204" pitchFamily="34" charset="-122"/>
                <a:ea typeface="微软雅黑" panose="020B0503020204020204" pitchFamily="34" charset="-122"/>
              </a:rPr>
              <a:t>2017</a:t>
            </a:r>
            <a:r>
              <a:rPr lang="zh-CN" altLang="en-US" sz="2000" b="1" dirty="0">
                <a:solidFill>
                  <a:srgbClr val="E7C606"/>
                </a:solidFill>
                <a:latin typeface="微软雅黑" panose="020B0503020204020204" pitchFamily="34" charset="-122"/>
                <a:ea typeface="微软雅黑" panose="020B0503020204020204" pitchFamily="34" charset="-122"/>
              </a:rPr>
              <a:t>年食品卫生等级</a:t>
            </a:r>
          </a:p>
        </p:txBody>
      </p:sp>
      <p:sp>
        <p:nvSpPr>
          <p:cNvPr id="7" name="TextBox 14">
            <a:extLst>
              <a:ext uri="{FF2B5EF4-FFF2-40B4-BE49-F238E27FC236}">
                <a16:creationId xmlns:a16="http://schemas.microsoft.com/office/drawing/2014/main" xmlns="" id="{AC9E0FB5-F828-43AB-8011-4ED2C67E7563}"/>
              </a:ext>
            </a:extLst>
          </p:cNvPr>
          <p:cNvSpPr txBox="1"/>
          <p:nvPr/>
        </p:nvSpPr>
        <p:spPr>
          <a:xfrm>
            <a:off x="6381588" y="2124418"/>
            <a:ext cx="2719789" cy="400110"/>
          </a:xfrm>
          <a:prstGeom prst="rect">
            <a:avLst/>
          </a:prstGeom>
          <a:noFill/>
        </p:spPr>
        <p:txBody>
          <a:bodyPr wrap="square" rtlCol="0">
            <a:spAutoFit/>
          </a:bodyPr>
          <a:lstStyle/>
          <a:p>
            <a:r>
              <a:rPr lang="en-US" altLang="zh-CN" sz="2000" b="1" dirty="0">
                <a:solidFill>
                  <a:srgbClr val="7DAD45"/>
                </a:solidFill>
                <a:latin typeface="微软雅黑" panose="020B0503020204020204" pitchFamily="34" charset="-122"/>
                <a:ea typeface="微软雅黑" panose="020B0503020204020204" pitchFamily="34" charset="-122"/>
              </a:rPr>
              <a:t>2016</a:t>
            </a:r>
            <a:r>
              <a:rPr lang="zh-CN" altLang="en-US" sz="2000" b="1" dirty="0">
                <a:solidFill>
                  <a:srgbClr val="7DAD45"/>
                </a:solidFill>
                <a:latin typeface="微软雅黑" panose="020B0503020204020204" pitchFamily="34" charset="-122"/>
                <a:ea typeface="微软雅黑" panose="020B0503020204020204" pitchFamily="34" charset="-122"/>
              </a:rPr>
              <a:t>年食品卫生等级</a:t>
            </a:r>
          </a:p>
        </p:txBody>
      </p:sp>
      <p:sp>
        <p:nvSpPr>
          <p:cNvPr id="8" name="TextBox 15">
            <a:extLst>
              <a:ext uri="{FF2B5EF4-FFF2-40B4-BE49-F238E27FC236}">
                <a16:creationId xmlns:a16="http://schemas.microsoft.com/office/drawing/2014/main" xmlns="" id="{08927EB4-1473-4B5D-A8B1-4F17BBD4334F}"/>
              </a:ext>
            </a:extLst>
          </p:cNvPr>
          <p:cNvSpPr txBox="1"/>
          <p:nvPr/>
        </p:nvSpPr>
        <p:spPr>
          <a:xfrm>
            <a:off x="6405207" y="2604381"/>
            <a:ext cx="3656096" cy="1477328"/>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
        <p:nvSpPr>
          <p:cNvPr id="9" name="矩形 8">
            <a:extLst>
              <a:ext uri="{FF2B5EF4-FFF2-40B4-BE49-F238E27FC236}">
                <a16:creationId xmlns:a16="http://schemas.microsoft.com/office/drawing/2014/main" xmlns="" id="{707F03DE-9AEF-4C9F-87D4-BF846411BD14}"/>
              </a:ext>
            </a:extLst>
          </p:cNvPr>
          <p:cNvSpPr/>
          <p:nvPr/>
        </p:nvSpPr>
        <p:spPr>
          <a:xfrm>
            <a:off x="2581882" y="4639907"/>
            <a:ext cx="1879854" cy="252127"/>
          </a:xfrm>
          <a:prstGeom prst="rect">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矩形 9">
            <a:extLst>
              <a:ext uri="{FF2B5EF4-FFF2-40B4-BE49-F238E27FC236}">
                <a16:creationId xmlns:a16="http://schemas.microsoft.com/office/drawing/2014/main" xmlns="" id="{D8EFF28D-E9FA-429A-9EC3-E975716641B5}"/>
              </a:ext>
            </a:extLst>
          </p:cNvPr>
          <p:cNvSpPr/>
          <p:nvPr/>
        </p:nvSpPr>
        <p:spPr>
          <a:xfrm>
            <a:off x="1501966" y="5039876"/>
            <a:ext cx="2946332" cy="252127"/>
          </a:xfrm>
          <a:prstGeom prst="rect">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1" name="矩形 10">
            <a:extLst>
              <a:ext uri="{FF2B5EF4-FFF2-40B4-BE49-F238E27FC236}">
                <a16:creationId xmlns:a16="http://schemas.microsoft.com/office/drawing/2014/main" xmlns="" id="{91D58F90-7371-4830-8BBF-70D59E28BDB4}"/>
              </a:ext>
            </a:extLst>
          </p:cNvPr>
          <p:cNvSpPr/>
          <p:nvPr/>
        </p:nvSpPr>
        <p:spPr>
          <a:xfrm>
            <a:off x="2061923" y="5507693"/>
            <a:ext cx="2399814" cy="252127"/>
          </a:xfrm>
          <a:prstGeom prst="rect">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 name="TextBox 19">
            <a:extLst>
              <a:ext uri="{FF2B5EF4-FFF2-40B4-BE49-F238E27FC236}">
                <a16:creationId xmlns:a16="http://schemas.microsoft.com/office/drawing/2014/main" xmlns="" id="{F750AFC6-C559-456F-9247-31B8F67924CA}"/>
              </a:ext>
            </a:extLst>
          </p:cNvPr>
          <p:cNvSpPr txBox="1"/>
          <p:nvPr/>
        </p:nvSpPr>
        <p:spPr>
          <a:xfrm>
            <a:off x="2813927" y="4639907"/>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rPr>
              <a:t>30</a:t>
            </a:r>
            <a:r>
              <a:rPr lang="zh-CN" altLang="en-US" sz="1100" dirty="0">
                <a:solidFill>
                  <a:schemeClr val="bg1"/>
                </a:solidFill>
                <a:latin typeface="微软雅黑" panose="020B0503020204020204" pitchFamily="34" charset="-122"/>
                <a:ea typeface="微软雅黑" panose="020B0503020204020204" pitchFamily="34" charset="-122"/>
              </a:rPr>
              <a:t>％</a:t>
            </a:r>
          </a:p>
        </p:txBody>
      </p:sp>
      <p:sp>
        <p:nvSpPr>
          <p:cNvPr id="13" name="TextBox 20">
            <a:extLst>
              <a:ext uri="{FF2B5EF4-FFF2-40B4-BE49-F238E27FC236}">
                <a16:creationId xmlns:a16="http://schemas.microsoft.com/office/drawing/2014/main" xmlns="" id="{20B870A2-DB51-4116-A739-68BC204C3CEE}"/>
              </a:ext>
            </a:extLst>
          </p:cNvPr>
          <p:cNvSpPr txBox="1"/>
          <p:nvPr/>
        </p:nvSpPr>
        <p:spPr>
          <a:xfrm>
            <a:off x="2381898" y="5039876"/>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rPr>
              <a:t>300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14" name="TextBox 21">
            <a:extLst>
              <a:ext uri="{FF2B5EF4-FFF2-40B4-BE49-F238E27FC236}">
                <a16:creationId xmlns:a16="http://schemas.microsoft.com/office/drawing/2014/main" xmlns="" id="{2182159F-E4E3-4A4E-A216-296E3E4E29C0}"/>
              </a:ext>
            </a:extLst>
          </p:cNvPr>
          <p:cNvSpPr txBox="1"/>
          <p:nvPr/>
        </p:nvSpPr>
        <p:spPr>
          <a:xfrm>
            <a:off x="2861861" y="5513510"/>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rPr>
              <a:t>100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15" name="矩形 14">
            <a:extLst>
              <a:ext uri="{FF2B5EF4-FFF2-40B4-BE49-F238E27FC236}">
                <a16:creationId xmlns:a16="http://schemas.microsoft.com/office/drawing/2014/main" xmlns="" id="{6C6C7FBA-449D-4340-AE18-54C54AAC1A85}"/>
              </a:ext>
            </a:extLst>
          </p:cNvPr>
          <p:cNvSpPr/>
          <p:nvPr/>
        </p:nvSpPr>
        <p:spPr>
          <a:xfrm>
            <a:off x="6541576" y="4639907"/>
            <a:ext cx="1879854" cy="252127"/>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6" name="矩形 15">
            <a:extLst>
              <a:ext uri="{FF2B5EF4-FFF2-40B4-BE49-F238E27FC236}">
                <a16:creationId xmlns:a16="http://schemas.microsoft.com/office/drawing/2014/main" xmlns="" id="{06103742-2417-4734-9498-F0F55E2E9141}"/>
              </a:ext>
            </a:extLst>
          </p:cNvPr>
          <p:cNvSpPr/>
          <p:nvPr/>
        </p:nvSpPr>
        <p:spPr>
          <a:xfrm>
            <a:off x="6555014" y="5039876"/>
            <a:ext cx="2946332" cy="252127"/>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矩形 16">
            <a:extLst>
              <a:ext uri="{FF2B5EF4-FFF2-40B4-BE49-F238E27FC236}">
                <a16:creationId xmlns:a16="http://schemas.microsoft.com/office/drawing/2014/main" xmlns="" id="{7C2CA8FD-28FE-4A5E-B5D4-9AE46A444C80}"/>
              </a:ext>
            </a:extLst>
          </p:cNvPr>
          <p:cNvSpPr/>
          <p:nvPr/>
        </p:nvSpPr>
        <p:spPr>
          <a:xfrm>
            <a:off x="6541576" y="5507693"/>
            <a:ext cx="2399814" cy="252127"/>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8" name="TextBox 25">
            <a:extLst>
              <a:ext uri="{FF2B5EF4-FFF2-40B4-BE49-F238E27FC236}">
                <a16:creationId xmlns:a16="http://schemas.microsoft.com/office/drawing/2014/main" xmlns="" id="{BEC6992D-45F2-4C58-B0C2-EC0A0A631E8A}"/>
              </a:ext>
            </a:extLst>
          </p:cNvPr>
          <p:cNvSpPr txBox="1"/>
          <p:nvPr/>
        </p:nvSpPr>
        <p:spPr>
          <a:xfrm>
            <a:off x="6773621" y="4639907"/>
            <a:ext cx="1197764"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rPr>
              <a:t>20</a:t>
            </a:r>
            <a:r>
              <a:rPr lang="zh-CN" altLang="en-US" sz="1100" dirty="0">
                <a:solidFill>
                  <a:schemeClr val="bg1"/>
                </a:solidFill>
                <a:latin typeface="微软雅黑" panose="020B0503020204020204" pitchFamily="34" charset="-122"/>
                <a:ea typeface="微软雅黑" panose="020B0503020204020204" pitchFamily="34" charset="-122"/>
              </a:rPr>
              <a:t>％</a:t>
            </a:r>
          </a:p>
        </p:txBody>
      </p:sp>
      <p:sp>
        <p:nvSpPr>
          <p:cNvPr id="19" name="TextBox 26">
            <a:extLst>
              <a:ext uri="{FF2B5EF4-FFF2-40B4-BE49-F238E27FC236}">
                <a16:creationId xmlns:a16="http://schemas.microsoft.com/office/drawing/2014/main" xmlns="" id="{D708C77F-312C-44A7-AA1E-4D532F051AF9}"/>
              </a:ext>
            </a:extLst>
          </p:cNvPr>
          <p:cNvSpPr txBox="1"/>
          <p:nvPr/>
        </p:nvSpPr>
        <p:spPr>
          <a:xfrm>
            <a:off x="6781557" y="5039876"/>
            <a:ext cx="1563248"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rPr>
              <a:t>200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20" name="TextBox 27">
            <a:extLst>
              <a:ext uri="{FF2B5EF4-FFF2-40B4-BE49-F238E27FC236}">
                <a16:creationId xmlns:a16="http://schemas.microsoft.com/office/drawing/2014/main" xmlns="" id="{E1AF839E-95B0-48D9-BA74-D6F57CDC4EBC}"/>
              </a:ext>
            </a:extLst>
          </p:cNvPr>
          <p:cNvSpPr txBox="1"/>
          <p:nvPr/>
        </p:nvSpPr>
        <p:spPr>
          <a:xfrm>
            <a:off x="6794968" y="5513510"/>
            <a:ext cx="1140056" cy="261610"/>
          </a:xfrm>
          <a:prstGeom prst="rect">
            <a:avLst/>
          </a:prstGeom>
          <a:noFill/>
        </p:spPr>
        <p:txBody>
          <a:bodyPr wrap="non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rPr>
              <a:t>100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21" name="椭圆 20">
            <a:extLst>
              <a:ext uri="{FF2B5EF4-FFF2-40B4-BE49-F238E27FC236}">
                <a16:creationId xmlns:a16="http://schemas.microsoft.com/office/drawing/2014/main" xmlns="" id="{39340CC2-D718-44F2-9059-624F9E63D93F}"/>
              </a:ext>
            </a:extLst>
          </p:cNvPr>
          <p:cNvSpPr/>
          <p:nvPr/>
        </p:nvSpPr>
        <p:spPr>
          <a:xfrm>
            <a:off x="5110803" y="3253447"/>
            <a:ext cx="941694" cy="941693"/>
          </a:xfrm>
          <a:prstGeom prst="ellipse">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VS</a:t>
            </a:r>
            <a:endParaRPr kumimoji="0" lang="zh-CN" altLang="en-US" sz="2800" b="1"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362023391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124FB4FD-6A5A-4E57-9D40-8E92F701CBF5}"/>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7C48AF65-B35D-4ED2-AC54-E405942FAA6B}"/>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20DC002F-6E54-4504-B7E6-68FAD26AC0A7}"/>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六边形 4">
            <a:extLst>
              <a:ext uri="{FF2B5EF4-FFF2-40B4-BE49-F238E27FC236}">
                <a16:creationId xmlns:a16="http://schemas.microsoft.com/office/drawing/2014/main" xmlns="" id="{4118C1A6-2216-4036-9517-D4B3C68209BA}"/>
              </a:ext>
            </a:extLst>
          </p:cNvPr>
          <p:cNvSpPr/>
          <p:nvPr/>
        </p:nvSpPr>
        <p:spPr>
          <a:xfrm>
            <a:off x="1956179" y="2798236"/>
            <a:ext cx="2047749" cy="1765300"/>
          </a:xfrm>
          <a:prstGeom prst="hexagon">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6" name="六边形 5">
            <a:extLst>
              <a:ext uri="{FF2B5EF4-FFF2-40B4-BE49-F238E27FC236}">
                <a16:creationId xmlns:a16="http://schemas.microsoft.com/office/drawing/2014/main" xmlns="" id="{D5596B2C-8790-488C-8F16-97FF46120DB5}"/>
              </a:ext>
            </a:extLst>
          </p:cNvPr>
          <p:cNvSpPr/>
          <p:nvPr/>
        </p:nvSpPr>
        <p:spPr>
          <a:xfrm>
            <a:off x="3629608" y="3680886"/>
            <a:ext cx="2047749" cy="1765300"/>
          </a:xfrm>
          <a:prstGeom prst="hexagon">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7" name="六边形 6">
            <a:extLst>
              <a:ext uri="{FF2B5EF4-FFF2-40B4-BE49-F238E27FC236}">
                <a16:creationId xmlns:a16="http://schemas.microsoft.com/office/drawing/2014/main" xmlns="" id="{316425B7-2CD8-4346-98DA-DE08D885C701}"/>
              </a:ext>
            </a:extLst>
          </p:cNvPr>
          <p:cNvSpPr/>
          <p:nvPr/>
        </p:nvSpPr>
        <p:spPr>
          <a:xfrm>
            <a:off x="5303037" y="2798236"/>
            <a:ext cx="2047749" cy="1765300"/>
          </a:xfrm>
          <a:prstGeom prst="hexagon">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8" name="六边形 7">
            <a:extLst>
              <a:ext uri="{FF2B5EF4-FFF2-40B4-BE49-F238E27FC236}">
                <a16:creationId xmlns:a16="http://schemas.microsoft.com/office/drawing/2014/main" xmlns="" id="{DE500105-BCF6-44BB-A5BD-47ACBAAEEF0E}"/>
              </a:ext>
            </a:extLst>
          </p:cNvPr>
          <p:cNvSpPr/>
          <p:nvPr/>
        </p:nvSpPr>
        <p:spPr>
          <a:xfrm>
            <a:off x="6976466" y="3680886"/>
            <a:ext cx="2047749" cy="1765300"/>
          </a:xfrm>
          <a:prstGeom prst="hexagon">
            <a:avLst/>
          </a:prstGeom>
          <a:solidFill>
            <a:srgbClr val="E7C60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9" name="六边形 8">
            <a:extLst>
              <a:ext uri="{FF2B5EF4-FFF2-40B4-BE49-F238E27FC236}">
                <a16:creationId xmlns:a16="http://schemas.microsoft.com/office/drawing/2014/main" xmlns="" id="{4C31CE1B-F8D0-4CDF-8631-A789F708C049}"/>
              </a:ext>
            </a:extLst>
          </p:cNvPr>
          <p:cNvSpPr/>
          <p:nvPr/>
        </p:nvSpPr>
        <p:spPr>
          <a:xfrm>
            <a:off x="282750" y="3680886"/>
            <a:ext cx="2047749" cy="1765300"/>
          </a:xfrm>
          <a:prstGeom prst="hexagon">
            <a:avLst/>
          </a:prstGeom>
          <a:noFill/>
          <a:ln w="12700" cap="flat" cmpd="sng" algn="ctr">
            <a:solidFill>
              <a:srgbClr val="3B3B3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11" name="文本框 10">
            <a:extLst>
              <a:ext uri="{FF2B5EF4-FFF2-40B4-BE49-F238E27FC236}">
                <a16:creationId xmlns:a16="http://schemas.microsoft.com/office/drawing/2014/main" xmlns="" id="{386350BC-1D86-42F3-BCBF-629E43A8A706}"/>
              </a:ext>
            </a:extLst>
          </p:cNvPr>
          <p:cNvSpPr txBox="1"/>
          <p:nvPr/>
        </p:nvSpPr>
        <p:spPr>
          <a:xfrm>
            <a:off x="2456856" y="3374553"/>
            <a:ext cx="1005403" cy="584775"/>
          </a:xfrm>
          <a:prstGeom prst="rect">
            <a:avLst/>
          </a:prstGeom>
          <a:noFill/>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12" name="文本框 11">
            <a:extLst>
              <a:ext uri="{FF2B5EF4-FFF2-40B4-BE49-F238E27FC236}">
                <a16:creationId xmlns:a16="http://schemas.microsoft.com/office/drawing/2014/main" xmlns="" id="{FCD8FECE-11C4-477A-919F-90DC55505980}"/>
              </a:ext>
            </a:extLst>
          </p:cNvPr>
          <p:cNvSpPr txBox="1"/>
          <p:nvPr/>
        </p:nvSpPr>
        <p:spPr>
          <a:xfrm>
            <a:off x="4153363" y="4271148"/>
            <a:ext cx="1005404" cy="584775"/>
          </a:xfrm>
          <a:prstGeom prst="rect">
            <a:avLst/>
          </a:prstGeom>
          <a:noFill/>
        </p:spPr>
        <p:txBody>
          <a:bodyPr wrap="non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13" name="文本框 12">
            <a:extLst>
              <a:ext uri="{FF2B5EF4-FFF2-40B4-BE49-F238E27FC236}">
                <a16:creationId xmlns:a16="http://schemas.microsoft.com/office/drawing/2014/main" xmlns="" id="{72D3316D-D8F5-4ED2-86F8-BBEFE47BC793}"/>
              </a:ext>
            </a:extLst>
          </p:cNvPr>
          <p:cNvSpPr txBox="1"/>
          <p:nvPr/>
        </p:nvSpPr>
        <p:spPr>
          <a:xfrm>
            <a:off x="5821627" y="3374553"/>
            <a:ext cx="1005404" cy="584775"/>
          </a:xfrm>
          <a:prstGeom prst="rect">
            <a:avLst/>
          </a:prstGeom>
          <a:noFill/>
        </p:spPr>
        <p:txBody>
          <a:bodyPr wrap="non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14" name="文本框 13">
            <a:extLst>
              <a:ext uri="{FF2B5EF4-FFF2-40B4-BE49-F238E27FC236}">
                <a16:creationId xmlns:a16="http://schemas.microsoft.com/office/drawing/2014/main" xmlns="" id="{EF988951-CA6B-478E-BFBA-FAA585ECBC1C}"/>
              </a:ext>
            </a:extLst>
          </p:cNvPr>
          <p:cNvSpPr txBox="1"/>
          <p:nvPr/>
        </p:nvSpPr>
        <p:spPr>
          <a:xfrm>
            <a:off x="7497638" y="4295685"/>
            <a:ext cx="1005404" cy="584775"/>
          </a:xfrm>
          <a:prstGeom prst="rect">
            <a:avLst/>
          </a:prstGeom>
          <a:noFill/>
        </p:spPr>
        <p:txBody>
          <a:bodyPr wrap="non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标题</a:t>
            </a:r>
          </a:p>
        </p:txBody>
      </p:sp>
      <p:sp>
        <p:nvSpPr>
          <p:cNvPr id="15" name="矩形 1">
            <a:extLst>
              <a:ext uri="{FF2B5EF4-FFF2-40B4-BE49-F238E27FC236}">
                <a16:creationId xmlns:a16="http://schemas.microsoft.com/office/drawing/2014/main" xmlns="" id="{5342A09E-760C-4FB7-AC6B-912790FBA442}"/>
              </a:ext>
            </a:extLst>
          </p:cNvPr>
          <p:cNvSpPr>
            <a:spLocks noChangeArrowheads="1"/>
          </p:cNvSpPr>
          <p:nvPr/>
        </p:nvSpPr>
        <p:spPr bwMode="auto">
          <a:xfrm>
            <a:off x="2330499" y="2133648"/>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16" name="矩形 15">
            <a:extLst>
              <a:ext uri="{FF2B5EF4-FFF2-40B4-BE49-F238E27FC236}">
                <a16:creationId xmlns:a16="http://schemas.microsoft.com/office/drawing/2014/main" xmlns="" id="{126CBD18-BA5B-49DE-8D2C-BE54AB5E8FFC}"/>
              </a:ext>
            </a:extLst>
          </p:cNvPr>
          <p:cNvSpPr/>
          <p:nvPr/>
        </p:nvSpPr>
        <p:spPr>
          <a:xfrm>
            <a:off x="2330499" y="1634024"/>
            <a:ext cx="2236510" cy="499624"/>
          </a:xfrm>
          <a:prstGeom prst="rect">
            <a:avLst/>
          </a:prstGeom>
        </p:spPr>
        <p:txBody>
          <a:bodyPr wrap="none">
            <a:spAutoFit/>
          </a:bodyPr>
          <a:lstStyle/>
          <a:p>
            <a:pPr algn="ct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点击添加文字说明</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7" name="矩形 1">
            <a:extLst>
              <a:ext uri="{FF2B5EF4-FFF2-40B4-BE49-F238E27FC236}">
                <a16:creationId xmlns:a16="http://schemas.microsoft.com/office/drawing/2014/main" xmlns="" id="{EAEA7A19-F1E5-4BCC-969E-B0CE2938CE30}"/>
              </a:ext>
            </a:extLst>
          </p:cNvPr>
          <p:cNvSpPr>
            <a:spLocks noChangeArrowheads="1"/>
          </p:cNvSpPr>
          <p:nvPr/>
        </p:nvSpPr>
        <p:spPr bwMode="auto">
          <a:xfrm>
            <a:off x="5738717" y="2133648"/>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18" name="矩形 17">
            <a:extLst>
              <a:ext uri="{FF2B5EF4-FFF2-40B4-BE49-F238E27FC236}">
                <a16:creationId xmlns:a16="http://schemas.microsoft.com/office/drawing/2014/main" xmlns="" id="{F72D05EB-75E4-473D-9622-E3DBF0D401B9}"/>
              </a:ext>
            </a:extLst>
          </p:cNvPr>
          <p:cNvSpPr/>
          <p:nvPr/>
        </p:nvSpPr>
        <p:spPr>
          <a:xfrm>
            <a:off x="5738717" y="1634024"/>
            <a:ext cx="2236510" cy="499624"/>
          </a:xfrm>
          <a:prstGeom prst="rect">
            <a:avLst/>
          </a:prstGeom>
        </p:spPr>
        <p:txBody>
          <a:bodyPr wrap="none">
            <a:spAutoFit/>
          </a:bodyPr>
          <a:lstStyle/>
          <a:p>
            <a:pPr algn="ct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点击添加文字说明</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9" name="矩形 1">
            <a:extLst>
              <a:ext uri="{FF2B5EF4-FFF2-40B4-BE49-F238E27FC236}">
                <a16:creationId xmlns:a16="http://schemas.microsoft.com/office/drawing/2014/main" xmlns="" id="{1963BF28-E2C2-439E-A2AB-7AB28BA84576}"/>
              </a:ext>
            </a:extLst>
          </p:cNvPr>
          <p:cNvSpPr>
            <a:spLocks noChangeArrowheads="1"/>
          </p:cNvSpPr>
          <p:nvPr/>
        </p:nvSpPr>
        <p:spPr bwMode="auto">
          <a:xfrm>
            <a:off x="4013747" y="6181307"/>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20" name="矩形 19">
            <a:extLst>
              <a:ext uri="{FF2B5EF4-FFF2-40B4-BE49-F238E27FC236}">
                <a16:creationId xmlns:a16="http://schemas.microsoft.com/office/drawing/2014/main" xmlns="" id="{FE045E0E-4ECA-4DD2-8B35-5FA8BD6A108A}"/>
              </a:ext>
            </a:extLst>
          </p:cNvPr>
          <p:cNvSpPr/>
          <p:nvPr/>
        </p:nvSpPr>
        <p:spPr>
          <a:xfrm>
            <a:off x="4013747" y="5681683"/>
            <a:ext cx="2236510" cy="499624"/>
          </a:xfrm>
          <a:prstGeom prst="rect">
            <a:avLst/>
          </a:prstGeom>
        </p:spPr>
        <p:txBody>
          <a:bodyPr wrap="none">
            <a:spAutoFit/>
          </a:bodyPr>
          <a:lstStyle/>
          <a:p>
            <a:pPr algn="ct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点击添加文字说明</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21" name="矩形 1">
            <a:extLst>
              <a:ext uri="{FF2B5EF4-FFF2-40B4-BE49-F238E27FC236}">
                <a16:creationId xmlns:a16="http://schemas.microsoft.com/office/drawing/2014/main" xmlns="" id="{65466DCD-31BA-44A9-8C9F-6654F0FA3CF7}"/>
              </a:ext>
            </a:extLst>
          </p:cNvPr>
          <p:cNvSpPr>
            <a:spLocks noChangeArrowheads="1"/>
          </p:cNvSpPr>
          <p:nvPr/>
        </p:nvSpPr>
        <p:spPr bwMode="auto">
          <a:xfrm>
            <a:off x="7350786" y="6181307"/>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点击添加文字说明</a:t>
            </a:r>
          </a:p>
        </p:txBody>
      </p:sp>
      <p:sp>
        <p:nvSpPr>
          <p:cNvPr id="22" name="矩形 21">
            <a:extLst>
              <a:ext uri="{FF2B5EF4-FFF2-40B4-BE49-F238E27FC236}">
                <a16:creationId xmlns:a16="http://schemas.microsoft.com/office/drawing/2014/main" xmlns="" id="{52B2211E-EBAB-49F0-9424-54CFD824E400}"/>
              </a:ext>
            </a:extLst>
          </p:cNvPr>
          <p:cNvSpPr/>
          <p:nvPr/>
        </p:nvSpPr>
        <p:spPr>
          <a:xfrm>
            <a:off x="7350786" y="5681683"/>
            <a:ext cx="2236510" cy="499624"/>
          </a:xfrm>
          <a:prstGeom prst="rect">
            <a:avLst/>
          </a:prstGeom>
        </p:spPr>
        <p:txBody>
          <a:bodyPr wrap="none">
            <a:spAutoFit/>
          </a:bodyPr>
          <a:lstStyle/>
          <a:p>
            <a:pPr algn="ct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点击添加文字说明</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nvGrpSpPr>
          <p:cNvPr id="23" name="Group 98">
            <a:extLst>
              <a:ext uri="{FF2B5EF4-FFF2-40B4-BE49-F238E27FC236}">
                <a16:creationId xmlns:a16="http://schemas.microsoft.com/office/drawing/2014/main" xmlns="" id="{D8F985CC-3929-443C-9EED-41FC9BD8201E}"/>
              </a:ext>
            </a:extLst>
          </p:cNvPr>
          <p:cNvGrpSpPr>
            <a:grpSpLocks noChangeAspect="1"/>
          </p:cNvGrpSpPr>
          <p:nvPr/>
        </p:nvGrpSpPr>
        <p:grpSpPr bwMode="auto">
          <a:xfrm>
            <a:off x="9138523" y="3186261"/>
            <a:ext cx="1070492" cy="989249"/>
            <a:chOff x="-86" y="2465"/>
            <a:chExt cx="1120" cy="1035"/>
          </a:xfrm>
          <a:solidFill>
            <a:srgbClr val="7DAD45"/>
          </a:solidFill>
        </p:grpSpPr>
        <p:sp>
          <p:nvSpPr>
            <p:cNvPr id="24" name="Freeform 99">
              <a:extLst>
                <a:ext uri="{FF2B5EF4-FFF2-40B4-BE49-F238E27FC236}">
                  <a16:creationId xmlns:a16="http://schemas.microsoft.com/office/drawing/2014/main" xmlns="" id="{A8CF146F-99F2-45AB-B2D6-A2819B0E1B2D}"/>
                </a:ext>
              </a:extLst>
            </p:cNvPr>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25" name="Freeform 100">
              <a:extLst>
                <a:ext uri="{FF2B5EF4-FFF2-40B4-BE49-F238E27FC236}">
                  <a16:creationId xmlns:a16="http://schemas.microsoft.com/office/drawing/2014/main" xmlns="" id="{F52D4E50-9634-4BCC-988B-79FD1C1B8A58}"/>
                </a:ext>
              </a:extLst>
            </p:cNvPr>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26" name="Freeform 101">
              <a:extLst>
                <a:ext uri="{FF2B5EF4-FFF2-40B4-BE49-F238E27FC236}">
                  <a16:creationId xmlns:a16="http://schemas.microsoft.com/office/drawing/2014/main" xmlns="" id="{C62764B2-CECA-4F78-8D5F-A30E42602FAB}"/>
                </a:ext>
              </a:extLst>
            </p:cNvPr>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27" name="Freeform 102">
              <a:extLst>
                <a:ext uri="{FF2B5EF4-FFF2-40B4-BE49-F238E27FC236}">
                  <a16:creationId xmlns:a16="http://schemas.microsoft.com/office/drawing/2014/main" xmlns="" id="{5EA6B273-3893-42D6-B18D-D960C34BA83E}"/>
                </a:ext>
              </a:extLst>
            </p:cNvPr>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grpSp>
      <p:grpSp>
        <p:nvGrpSpPr>
          <p:cNvPr id="28" name="Group 78">
            <a:extLst>
              <a:ext uri="{FF2B5EF4-FFF2-40B4-BE49-F238E27FC236}">
                <a16:creationId xmlns:a16="http://schemas.microsoft.com/office/drawing/2014/main" xmlns="" id="{2F63FA1D-D06D-45D9-B042-0972074B72F2}"/>
              </a:ext>
            </a:extLst>
          </p:cNvPr>
          <p:cNvGrpSpPr>
            <a:grpSpLocks noChangeAspect="1"/>
          </p:cNvGrpSpPr>
          <p:nvPr/>
        </p:nvGrpSpPr>
        <p:grpSpPr bwMode="auto">
          <a:xfrm>
            <a:off x="732006" y="4030023"/>
            <a:ext cx="1074738" cy="940814"/>
            <a:chOff x="3233" y="2705"/>
            <a:chExt cx="1284" cy="1124"/>
          </a:xfrm>
          <a:solidFill>
            <a:srgbClr val="7DAD45"/>
          </a:solidFill>
        </p:grpSpPr>
        <p:sp>
          <p:nvSpPr>
            <p:cNvPr id="29" name="Freeform 82">
              <a:extLst>
                <a:ext uri="{FF2B5EF4-FFF2-40B4-BE49-F238E27FC236}">
                  <a16:creationId xmlns:a16="http://schemas.microsoft.com/office/drawing/2014/main" xmlns="" id="{B6313EA7-7915-4E3A-B6DC-459D92029F2B}"/>
                </a:ext>
              </a:extLst>
            </p:cNvPr>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30" name="Freeform 83">
              <a:extLst>
                <a:ext uri="{FF2B5EF4-FFF2-40B4-BE49-F238E27FC236}">
                  <a16:creationId xmlns:a16="http://schemas.microsoft.com/office/drawing/2014/main" xmlns="" id="{B79CABE1-B177-4878-8D17-660CD1A5C452}"/>
                </a:ext>
              </a:extLst>
            </p:cNvPr>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31" name="Freeform 84">
              <a:extLst>
                <a:ext uri="{FF2B5EF4-FFF2-40B4-BE49-F238E27FC236}">
                  <a16:creationId xmlns:a16="http://schemas.microsoft.com/office/drawing/2014/main" xmlns="" id="{E662447E-F8C9-4C63-AEC9-89E86F155FB6}"/>
                </a:ext>
              </a:extLst>
            </p:cNvPr>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32" name="Freeform 85">
              <a:extLst>
                <a:ext uri="{FF2B5EF4-FFF2-40B4-BE49-F238E27FC236}">
                  <a16:creationId xmlns:a16="http://schemas.microsoft.com/office/drawing/2014/main" xmlns="" id="{F318BC28-9C3B-4BDF-8C7C-D5FC14AA3DA6}"/>
                </a:ext>
              </a:extLst>
            </p:cNvPr>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sp>
          <p:nvSpPr>
            <p:cNvPr id="33" name="Freeform 86">
              <a:extLst>
                <a:ext uri="{FF2B5EF4-FFF2-40B4-BE49-F238E27FC236}">
                  <a16:creationId xmlns:a16="http://schemas.microsoft.com/office/drawing/2014/main" xmlns="" id="{0138BF15-56FD-4FC4-AA5C-8371823944B2}"/>
                </a:ext>
              </a:extLst>
            </p:cNvPr>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latin typeface="Calibri"/>
                <a:ea typeface="宋体" panose="02010600030101010101" pitchFamily="2" charset="-122"/>
              </a:endParaRPr>
            </a:p>
          </p:txBody>
        </p:sp>
      </p:grpSp>
    </p:spTree>
    <p:extLst>
      <p:ext uri="{BB962C8B-B14F-4D97-AF65-F5344CB8AC3E}">
        <p14:creationId xmlns:p14="http://schemas.microsoft.com/office/powerpoint/2010/main" val="3537632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Effect transition="in" filter="fade">
                                      <p:cBhvr>
                                        <p:cTn id="60" dur="500"/>
                                        <p:tgtEl>
                                          <p:spTgt spid="1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p:cTn id="78" dur="500" fill="hold"/>
                                        <p:tgtEl>
                                          <p:spTgt spid="19"/>
                                        </p:tgtEl>
                                        <p:attrNameLst>
                                          <p:attrName>ppt_w</p:attrName>
                                        </p:attrNameLst>
                                      </p:cBhvr>
                                      <p:tavLst>
                                        <p:tav tm="0">
                                          <p:val>
                                            <p:fltVal val="0"/>
                                          </p:val>
                                        </p:tav>
                                        <p:tav tm="100000">
                                          <p:val>
                                            <p:strVal val="#ppt_w"/>
                                          </p:val>
                                        </p:tav>
                                      </p:tavLst>
                                    </p:anim>
                                    <p:anim calcmode="lin" valueType="num">
                                      <p:cBhvr>
                                        <p:cTn id="79" dur="500" fill="hold"/>
                                        <p:tgtEl>
                                          <p:spTgt spid="19"/>
                                        </p:tgtEl>
                                        <p:attrNameLst>
                                          <p:attrName>ppt_h</p:attrName>
                                        </p:attrNameLst>
                                      </p:cBhvr>
                                      <p:tavLst>
                                        <p:tav tm="0">
                                          <p:val>
                                            <p:fltVal val="0"/>
                                          </p:val>
                                        </p:tav>
                                        <p:tav tm="100000">
                                          <p:val>
                                            <p:strVal val="#ppt_h"/>
                                          </p:val>
                                        </p:tav>
                                      </p:tavLst>
                                    </p:anim>
                                    <p:animEffect transition="in" filter="fade">
                                      <p:cBhvr>
                                        <p:cTn id="80" dur="500"/>
                                        <p:tgtEl>
                                          <p:spTgt spid="1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p:cTn id="88" dur="500" fill="hold"/>
                                        <p:tgtEl>
                                          <p:spTgt spid="21"/>
                                        </p:tgtEl>
                                        <p:attrNameLst>
                                          <p:attrName>ppt_w</p:attrName>
                                        </p:attrNameLst>
                                      </p:cBhvr>
                                      <p:tavLst>
                                        <p:tav tm="0">
                                          <p:val>
                                            <p:fltVal val="0"/>
                                          </p:val>
                                        </p:tav>
                                        <p:tav tm="100000">
                                          <p:val>
                                            <p:strVal val="#ppt_w"/>
                                          </p:val>
                                        </p:tav>
                                      </p:tavLst>
                                    </p:anim>
                                    <p:anim calcmode="lin" valueType="num">
                                      <p:cBhvr>
                                        <p:cTn id="89" dur="500" fill="hold"/>
                                        <p:tgtEl>
                                          <p:spTgt spid="21"/>
                                        </p:tgtEl>
                                        <p:attrNameLst>
                                          <p:attrName>ppt_h</p:attrName>
                                        </p:attrNameLst>
                                      </p:cBhvr>
                                      <p:tavLst>
                                        <p:tav tm="0">
                                          <p:val>
                                            <p:fltVal val="0"/>
                                          </p:val>
                                        </p:tav>
                                        <p:tav tm="100000">
                                          <p:val>
                                            <p:strVal val="#ppt_h"/>
                                          </p:val>
                                        </p:tav>
                                      </p:tavLst>
                                    </p:anim>
                                    <p:animEffect transition="in" filter="fade">
                                      <p:cBhvr>
                                        <p:cTn id="90" dur="500"/>
                                        <p:tgtEl>
                                          <p:spTgt spid="21"/>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par>
                                <p:cTn id="96" presetID="53" presetClass="entr" presetSubtype="16" fill="hold" nodeType="with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par>
                                <p:cTn id="101" presetID="53" presetClass="entr" presetSubtype="16" fill="hold" nodeType="with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8" grpId="0" animBg="1"/>
      <p:bldP spid="9"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B3631EC6-C3CD-4E04-8D09-4C095A826CD5}"/>
              </a:ext>
            </a:extLst>
          </p:cNvPr>
          <p:cNvSpPr txBox="1"/>
          <p:nvPr/>
        </p:nvSpPr>
        <p:spPr>
          <a:xfrm>
            <a:off x="282750" y="89129"/>
            <a:ext cx="2922596" cy="932178"/>
          </a:xfrm>
          <a:prstGeom prst="rect">
            <a:avLst/>
          </a:prstGeom>
          <a:noFill/>
        </p:spPr>
        <p:txBody>
          <a:bodyPr wrap="none" rtlCol="0">
            <a:spAutoFit/>
          </a:bodyPr>
          <a:lstStyle/>
          <a:p>
            <a:pPr algn="r" defTabSz="914370">
              <a:lnSpc>
                <a:spcPct val="110000"/>
              </a:lnSpc>
            </a:pPr>
            <a:r>
              <a:rPr kumimoji="1" lang="zh-CN" altLang="en-US" sz="5333" b="1" dirty="0">
                <a:solidFill>
                  <a:srgbClr val="FFFFFF"/>
                </a:solidFill>
                <a:latin typeface="微软雅黑" pitchFamily="34" charset="-122"/>
                <a:ea typeface="微软雅黑" pitchFamily="34" charset="-122"/>
                <a:cs typeface="Arial"/>
              </a:rPr>
              <a:t>食品安全</a:t>
            </a:r>
          </a:p>
        </p:txBody>
      </p:sp>
      <p:cxnSp>
        <p:nvCxnSpPr>
          <p:cNvPr id="3" name="直接连接符 2">
            <a:extLst>
              <a:ext uri="{FF2B5EF4-FFF2-40B4-BE49-F238E27FC236}">
                <a16:creationId xmlns:a16="http://schemas.microsoft.com/office/drawing/2014/main" xmlns="" id="{BFBF0356-6108-47F2-954F-3E134A8D33A7}"/>
              </a:ext>
            </a:extLst>
          </p:cNvPr>
          <p:cNvCxnSpPr/>
          <p:nvPr/>
        </p:nvCxnSpPr>
        <p:spPr>
          <a:xfrm>
            <a:off x="133350" y="1021307"/>
            <a:ext cx="32213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DA99147D-1174-4DBE-BFA3-6FC0C86BDA0B}"/>
              </a:ext>
            </a:extLst>
          </p:cNvPr>
          <p:cNvSpPr txBox="1"/>
          <p:nvPr/>
        </p:nvSpPr>
        <p:spPr>
          <a:xfrm>
            <a:off x="465100" y="1143000"/>
            <a:ext cx="2557897" cy="369332"/>
          </a:xfrm>
          <a:prstGeom prst="rect">
            <a:avLst/>
          </a:prstGeom>
          <a:noFill/>
        </p:spPr>
        <p:txBody>
          <a:bodyPr wrap="square" rtlCol="0">
            <a:spAutoFit/>
          </a:bodyPr>
          <a:lstStyle/>
          <a:p>
            <a:r>
              <a:rPr lang="zh-CN" altLang="zh-CN" dirty="0">
                <a:solidFill>
                  <a:srgbClr val="FFFFFF"/>
                </a:solidFill>
                <a:latin typeface="微软雅黑" pitchFamily="34" charset="-122"/>
                <a:ea typeface="微软雅黑" pitchFamily="34" charset="-122"/>
              </a:rPr>
              <a:t>点击此处添加文本信息</a:t>
            </a:r>
          </a:p>
        </p:txBody>
      </p:sp>
      <p:sp>
        <p:nvSpPr>
          <p:cNvPr id="5" name="矩形 4">
            <a:extLst>
              <a:ext uri="{FF2B5EF4-FFF2-40B4-BE49-F238E27FC236}">
                <a16:creationId xmlns:a16="http://schemas.microsoft.com/office/drawing/2014/main" xmlns="" id="{DCA728EE-D1A2-4FD8-BBF8-0EE9F5D8C792}"/>
              </a:ext>
            </a:extLst>
          </p:cNvPr>
          <p:cNvSpPr/>
          <p:nvPr/>
        </p:nvSpPr>
        <p:spPr>
          <a:xfrm>
            <a:off x="7841730" y="1512332"/>
            <a:ext cx="2489951" cy="4921365"/>
          </a:xfrm>
          <a:prstGeom prst="rect">
            <a:avLst/>
          </a:prstGeom>
          <a:solidFill>
            <a:sysClr val="window" lastClr="FFFFFF">
              <a:lumMod val="95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 name="矩形 5">
            <a:extLst>
              <a:ext uri="{FF2B5EF4-FFF2-40B4-BE49-F238E27FC236}">
                <a16:creationId xmlns:a16="http://schemas.microsoft.com/office/drawing/2014/main" xmlns="" id="{2C2182E3-570E-4490-9EC4-3CF0F46FAA5E}"/>
              </a:ext>
            </a:extLst>
          </p:cNvPr>
          <p:cNvSpPr/>
          <p:nvPr/>
        </p:nvSpPr>
        <p:spPr>
          <a:xfrm>
            <a:off x="4852035" y="1512332"/>
            <a:ext cx="2489951" cy="4921365"/>
          </a:xfrm>
          <a:prstGeom prst="rect">
            <a:avLst/>
          </a:prstGeom>
          <a:solidFill>
            <a:sysClr val="window" lastClr="FFFFFF">
              <a:lumMod val="95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C000"/>
              </a:solidFill>
              <a:effectLst/>
              <a:uLnTx/>
              <a:uFillTx/>
              <a:latin typeface="Calibri"/>
              <a:ea typeface="宋体" panose="02010600030101010101" pitchFamily="2" charset="-122"/>
              <a:cs typeface="+mn-cs"/>
            </a:endParaRPr>
          </a:p>
        </p:txBody>
      </p:sp>
      <p:sp>
        <p:nvSpPr>
          <p:cNvPr id="7" name="矩形 6">
            <a:extLst>
              <a:ext uri="{FF2B5EF4-FFF2-40B4-BE49-F238E27FC236}">
                <a16:creationId xmlns:a16="http://schemas.microsoft.com/office/drawing/2014/main" xmlns="" id="{891290B9-E958-49AA-80C7-A44053AE1D05}"/>
              </a:ext>
            </a:extLst>
          </p:cNvPr>
          <p:cNvSpPr/>
          <p:nvPr/>
        </p:nvSpPr>
        <p:spPr>
          <a:xfrm>
            <a:off x="1874202" y="1512332"/>
            <a:ext cx="2489951" cy="4921365"/>
          </a:xfrm>
          <a:prstGeom prst="rect">
            <a:avLst/>
          </a:prstGeom>
          <a:solidFill>
            <a:sysClr val="window" lastClr="FFFFFF">
              <a:lumMod val="95000"/>
            </a:sys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8" name="组合 7">
            <a:extLst>
              <a:ext uri="{FF2B5EF4-FFF2-40B4-BE49-F238E27FC236}">
                <a16:creationId xmlns:a16="http://schemas.microsoft.com/office/drawing/2014/main" xmlns="" id="{E3BF2175-FFE5-4755-87AC-911366909453}"/>
              </a:ext>
            </a:extLst>
          </p:cNvPr>
          <p:cNvGrpSpPr/>
          <p:nvPr/>
        </p:nvGrpSpPr>
        <p:grpSpPr>
          <a:xfrm>
            <a:off x="965498" y="3270239"/>
            <a:ext cx="3398655" cy="2575500"/>
            <a:chOff x="2508210" y="2672862"/>
            <a:chExt cx="2654633" cy="2011680"/>
          </a:xfrm>
          <a:solidFill>
            <a:srgbClr val="E7C606"/>
          </a:solidFill>
        </p:grpSpPr>
        <p:sp>
          <p:nvSpPr>
            <p:cNvPr id="9" name="矩形 8">
              <a:extLst>
                <a:ext uri="{FF2B5EF4-FFF2-40B4-BE49-F238E27FC236}">
                  <a16:creationId xmlns:a16="http://schemas.microsoft.com/office/drawing/2014/main" xmlns="" id="{E0B6D3D9-1E56-43FE-8E1F-B81A2D7E4DDF}"/>
                </a:ext>
              </a:extLst>
            </p:cNvPr>
            <p:cNvSpPr/>
            <p:nvPr/>
          </p:nvSpPr>
          <p:spPr>
            <a:xfrm>
              <a:off x="3217984" y="2672862"/>
              <a:ext cx="1944859" cy="201168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 name="直角三角形 9">
              <a:extLst>
                <a:ext uri="{FF2B5EF4-FFF2-40B4-BE49-F238E27FC236}">
                  <a16:creationId xmlns:a16="http://schemas.microsoft.com/office/drawing/2014/main" xmlns="" id="{6CA95E5E-FF0B-4A46-9B1F-F56FD0C12056}"/>
                </a:ext>
              </a:extLst>
            </p:cNvPr>
            <p:cNvSpPr/>
            <p:nvPr/>
          </p:nvSpPr>
          <p:spPr>
            <a:xfrm rot="2690097">
              <a:off x="2508210" y="2966221"/>
              <a:ext cx="1416789" cy="1424974"/>
            </a:xfrm>
            <a:prstGeom prst="rtTriangle">
              <a:avLst/>
            </a:prstGeom>
            <a:grpFill/>
            <a:ln w="12700" cap="flat" cmpd="sng" algn="ctr">
              <a:noFill/>
              <a:prstDash val="solid"/>
              <a:miter lim="800000"/>
            </a:ln>
            <a:effectLst>
              <a:outerShdw blurRad="50800" dist="38100" algn="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1" name="矩形 10">
            <a:extLst>
              <a:ext uri="{FF2B5EF4-FFF2-40B4-BE49-F238E27FC236}">
                <a16:creationId xmlns:a16="http://schemas.microsoft.com/office/drawing/2014/main" xmlns="" id="{0CFDED3E-3537-4362-B0EB-A7DC98C1AF7B}"/>
              </a:ext>
            </a:extLst>
          </p:cNvPr>
          <p:cNvSpPr/>
          <p:nvPr/>
        </p:nvSpPr>
        <p:spPr>
          <a:xfrm>
            <a:off x="4852573" y="3270239"/>
            <a:ext cx="2488874" cy="2574386"/>
          </a:xfrm>
          <a:prstGeom prst="rect">
            <a:avLst/>
          </a:prstGeom>
          <a:solidFill>
            <a:srgbClr val="7DAD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7DAD45"/>
              </a:solidFill>
              <a:effectLst/>
              <a:uLnTx/>
              <a:uFillTx/>
              <a:latin typeface="Calibri"/>
              <a:ea typeface="宋体" panose="02010600030101010101" pitchFamily="2" charset="-122"/>
              <a:cs typeface="+mn-cs"/>
            </a:endParaRPr>
          </a:p>
        </p:txBody>
      </p:sp>
      <p:grpSp>
        <p:nvGrpSpPr>
          <p:cNvPr id="12" name="组合 11">
            <a:extLst>
              <a:ext uri="{FF2B5EF4-FFF2-40B4-BE49-F238E27FC236}">
                <a16:creationId xmlns:a16="http://schemas.microsoft.com/office/drawing/2014/main" xmlns="" id="{F17C2472-5733-4B1E-807D-6C1498E31A81}"/>
              </a:ext>
            </a:extLst>
          </p:cNvPr>
          <p:cNvGrpSpPr/>
          <p:nvPr/>
        </p:nvGrpSpPr>
        <p:grpSpPr>
          <a:xfrm>
            <a:off x="7816925" y="3270239"/>
            <a:ext cx="3394079" cy="2574386"/>
            <a:chOff x="8597736" y="2671748"/>
            <a:chExt cx="2652206" cy="2011680"/>
          </a:xfrm>
          <a:solidFill>
            <a:srgbClr val="E7C606"/>
          </a:solidFill>
        </p:grpSpPr>
        <p:sp>
          <p:nvSpPr>
            <p:cNvPr id="13" name="矩形 12">
              <a:extLst>
                <a:ext uri="{FF2B5EF4-FFF2-40B4-BE49-F238E27FC236}">
                  <a16:creationId xmlns:a16="http://schemas.microsoft.com/office/drawing/2014/main" xmlns="" id="{299D5A08-3B3C-407C-8D14-61AE3322DAB4}"/>
                </a:ext>
              </a:extLst>
            </p:cNvPr>
            <p:cNvSpPr/>
            <p:nvPr/>
          </p:nvSpPr>
          <p:spPr>
            <a:xfrm rot="10800000">
              <a:off x="8597736" y="2671748"/>
              <a:ext cx="1944859" cy="201168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直角三角形 13">
              <a:extLst>
                <a:ext uri="{FF2B5EF4-FFF2-40B4-BE49-F238E27FC236}">
                  <a16:creationId xmlns:a16="http://schemas.microsoft.com/office/drawing/2014/main" xmlns="" id="{067D5D05-C7A0-4F22-8E81-2381B66FAF40}"/>
                </a:ext>
              </a:extLst>
            </p:cNvPr>
            <p:cNvSpPr/>
            <p:nvPr/>
          </p:nvSpPr>
          <p:spPr>
            <a:xfrm rot="13490097">
              <a:off x="9833153" y="2966221"/>
              <a:ext cx="1416789" cy="1424974"/>
            </a:xfrm>
            <a:prstGeom prst="rtTriangle">
              <a:avLst/>
            </a:prstGeom>
            <a:grpFill/>
            <a:ln w="12700" cap="flat" cmpd="sng" algn="ctr">
              <a:noFill/>
              <a:prstDash val="solid"/>
              <a:miter lim="800000"/>
            </a:ln>
            <a:effectLst>
              <a:outerShdw blurRad="50800" dist="38100" dir="10800000" algn="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sp>
        <p:nvSpPr>
          <p:cNvPr id="15" name="矩形 1">
            <a:extLst>
              <a:ext uri="{FF2B5EF4-FFF2-40B4-BE49-F238E27FC236}">
                <a16:creationId xmlns:a16="http://schemas.microsoft.com/office/drawing/2014/main" xmlns="" id="{A58E6EB6-D014-4E57-B36B-0D49BB565D16}"/>
              </a:ext>
            </a:extLst>
          </p:cNvPr>
          <p:cNvSpPr>
            <a:spLocks noChangeArrowheads="1"/>
          </p:cNvSpPr>
          <p:nvPr/>
        </p:nvSpPr>
        <p:spPr bwMode="auto">
          <a:xfrm>
            <a:off x="2247664" y="4244762"/>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endParaRPr lang="en-US" altLang="zh-CN" sz="1400" dirty="0">
              <a:solidFill>
                <a:prstClr val="white"/>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p:txBody>
      </p:sp>
      <p:sp>
        <p:nvSpPr>
          <p:cNvPr id="16" name="文本框 15">
            <a:extLst>
              <a:ext uri="{FF2B5EF4-FFF2-40B4-BE49-F238E27FC236}">
                <a16:creationId xmlns:a16="http://schemas.microsoft.com/office/drawing/2014/main" xmlns="" id="{843DEF70-D1CE-4AA5-8672-D2A663FBB772}"/>
              </a:ext>
            </a:extLst>
          </p:cNvPr>
          <p:cNvSpPr txBox="1"/>
          <p:nvPr/>
        </p:nvSpPr>
        <p:spPr>
          <a:xfrm>
            <a:off x="2567234" y="3491493"/>
            <a:ext cx="1177022" cy="646331"/>
          </a:xfrm>
          <a:prstGeom prst="rect">
            <a:avLst/>
          </a:prstGeom>
          <a:noFill/>
        </p:spPr>
        <p:txBody>
          <a:bodyPr wrap="square" rtlCol="0">
            <a:spAutoFit/>
          </a:bodyPr>
          <a:lstStyle/>
          <a:p>
            <a:r>
              <a:rPr lang="zh-CN" altLang="en-US" sz="3600" dirty="0">
                <a:solidFill>
                  <a:prstClr val="white"/>
                </a:solidFill>
                <a:latin typeface="微软雅黑" panose="020B0503020204020204" pitchFamily="34" charset="-122"/>
                <a:ea typeface="微软雅黑" panose="020B0503020204020204" pitchFamily="34" charset="-122"/>
              </a:rPr>
              <a:t>标题</a:t>
            </a:r>
          </a:p>
        </p:txBody>
      </p:sp>
      <p:sp>
        <p:nvSpPr>
          <p:cNvPr id="17" name="矩形 1">
            <a:extLst>
              <a:ext uri="{FF2B5EF4-FFF2-40B4-BE49-F238E27FC236}">
                <a16:creationId xmlns:a16="http://schemas.microsoft.com/office/drawing/2014/main" xmlns="" id="{BF7C952F-4A0D-4850-9F0F-68C6A64ADCC4}"/>
              </a:ext>
            </a:extLst>
          </p:cNvPr>
          <p:cNvSpPr>
            <a:spLocks noChangeArrowheads="1"/>
          </p:cNvSpPr>
          <p:nvPr/>
        </p:nvSpPr>
        <p:spPr bwMode="auto">
          <a:xfrm>
            <a:off x="5319038" y="4259242"/>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endParaRPr lang="en-US" altLang="zh-CN" sz="1400" dirty="0">
              <a:solidFill>
                <a:prstClr val="white"/>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p:txBody>
      </p:sp>
      <p:sp>
        <p:nvSpPr>
          <p:cNvPr id="18" name="文本框 17">
            <a:extLst>
              <a:ext uri="{FF2B5EF4-FFF2-40B4-BE49-F238E27FC236}">
                <a16:creationId xmlns:a16="http://schemas.microsoft.com/office/drawing/2014/main" xmlns="" id="{4E31BB4A-9CE6-4293-AC54-0B8D5903C3CE}"/>
              </a:ext>
            </a:extLst>
          </p:cNvPr>
          <p:cNvSpPr txBox="1"/>
          <p:nvPr/>
        </p:nvSpPr>
        <p:spPr>
          <a:xfrm>
            <a:off x="5566172" y="3505973"/>
            <a:ext cx="1177022" cy="646331"/>
          </a:xfrm>
          <a:prstGeom prst="rect">
            <a:avLst/>
          </a:prstGeom>
          <a:noFill/>
        </p:spPr>
        <p:txBody>
          <a:bodyPr wrap="square" rtlCol="0">
            <a:spAutoFit/>
          </a:bodyPr>
          <a:lstStyle/>
          <a:p>
            <a:r>
              <a:rPr lang="zh-CN" altLang="en-US" sz="3600" dirty="0">
                <a:solidFill>
                  <a:prstClr val="white"/>
                </a:solidFill>
                <a:latin typeface="微软雅黑" panose="020B0503020204020204" pitchFamily="34" charset="-122"/>
                <a:ea typeface="微软雅黑" panose="020B0503020204020204" pitchFamily="34" charset="-122"/>
              </a:rPr>
              <a:t>标题</a:t>
            </a:r>
          </a:p>
        </p:txBody>
      </p:sp>
      <p:sp>
        <p:nvSpPr>
          <p:cNvPr id="19" name="矩形 1">
            <a:extLst>
              <a:ext uri="{FF2B5EF4-FFF2-40B4-BE49-F238E27FC236}">
                <a16:creationId xmlns:a16="http://schemas.microsoft.com/office/drawing/2014/main" xmlns="" id="{1DF48BFF-748B-4B1B-A06E-42B903C498D3}"/>
              </a:ext>
            </a:extLst>
          </p:cNvPr>
          <p:cNvSpPr>
            <a:spLocks noChangeArrowheads="1"/>
          </p:cNvSpPr>
          <p:nvPr/>
        </p:nvSpPr>
        <p:spPr bwMode="auto">
          <a:xfrm>
            <a:off x="8142718" y="4244762"/>
            <a:ext cx="1671290" cy="1384995"/>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endParaRPr lang="en-US" altLang="zh-CN" sz="1400" dirty="0">
              <a:solidFill>
                <a:prstClr val="white"/>
              </a:solidFill>
              <a:latin typeface="Franklin Gothic Book" panose="020B0503020102020204" pitchFamily="34" charset="0"/>
              <a:ea typeface="微软雅黑" panose="020B0503020204020204" pitchFamily="34" charset="-122"/>
            </a:endParaRPr>
          </a:p>
          <a:p>
            <a:pPr algn="ctr">
              <a:lnSpc>
                <a:spcPct val="150000"/>
              </a:lnSpc>
            </a:pPr>
            <a:r>
              <a:rPr lang="zh-CN" altLang="en-US" sz="1400" dirty="0">
                <a:solidFill>
                  <a:prstClr val="white"/>
                </a:solidFill>
                <a:latin typeface="Franklin Gothic Book" panose="020B0503020102020204" pitchFamily="34" charset="0"/>
                <a:ea typeface="微软雅黑" panose="020B0503020204020204" pitchFamily="34" charset="-122"/>
              </a:rPr>
              <a:t>点击添加文字说明</a:t>
            </a:r>
          </a:p>
        </p:txBody>
      </p:sp>
      <p:sp>
        <p:nvSpPr>
          <p:cNvPr id="20" name="文本框 19">
            <a:extLst>
              <a:ext uri="{FF2B5EF4-FFF2-40B4-BE49-F238E27FC236}">
                <a16:creationId xmlns:a16="http://schemas.microsoft.com/office/drawing/2014/main" xmlns="" id="{61653DEA-BA0B-4065-9B44-06D8A299C9F3}"/>
              </a:ext>
            </a:extLst>
          </p:cNvPr>
          <p:cNvSpPr txBox="1"/>
          <p:nvPr/>
        </p:nvSpPr>
        <p:spPr>
          <a:xfrm>
            <a:off x="8420084" y="3491493"/>
            <a:ext cx="1177022" cy="646331"/>
          </a:xfrm>
          <a:prstGeom prst="rect">
            <a:avLst/>
          </a:prstGeom>
          <a:noFill/>
        </p:spPr>
        <p:txBody>
          <a:bodyPr wrap="square" rtlCol="0">
            <a:spAutoFit/>
          </a:bodyPr>
          <a:lstStyle/>
          <a:p>
            <a:r>
              <a:rPr lang="zh-CN" altLang="en-US" sz="3600" dirty="0">
                <a:solidFill>
                  <a:prstClr val="white"/>
                </a:solidFill>
                <a:latin typeface="微软雅黑" panose="020B0503020204020204" pitchFamily="34" charset="-122"/>
                <a:ea typeface="微软雅黑" panose="020B0503020204020204" pitchFamily="34" charset="-122"/>
              </a:rPr>
              <a:t>标题</a:t>
            </a:r>
          </a:p>
        </p:txBody>
      </p:sp>
      <p:sp>
        <p:nvSpPr>
          <p:cNvPr id="21" name="文本框 20">
            <a:extLst>
              <a:ext uri="{FF2B5EF4-FFF2-40B4-BE49-F238E27FC236}">
                <a16:creationId xmlns:a16="http://schemas.microsoft.com/office/drawing/2014/main" xmlns="" id="{47A9CEEC-A500-4DCD-BF5F-081BB79F00E4}"/>
              </a:ext>
            </a:extLst>
          </p:cNvPr>
          <p:cNvSpPr txBox="1"/>
          <p:nvPr/>
        </p:nvSpPr>
        <p:spPr>
          <a:xfrm>
            <a:off x="2113794" y="1708489"/>
            <a:ext cx="2010765" cy="1446550"/>
          </a:xfrm>
          <a:prstGeom prst="rect">
            <a:avLst/>
          </a:prstGeom>
          <a:noFill/>
        </p:spPr>
        <p:txBody>
          <a:bodyPr wrap="square" rtlCol="0">
            <a:spAutoFit/>
          </a:bodyPr>
          <a:lstStyle/>
          <a:p>
            <a:pPr algn="ctr"/>
            <a:r>
              <a:rPr lang="en-US" altLang="zh-CN" sz="8800" b="1" dirty="0">
                <a:solidFill>
                  <a:srgbClr val="E7C606"/>
                </a:solidFill>
                <a:latin typeface="微软雅黑" panose="020B0503020204020204" pitchFamily="34" charset="-122"/>
                <a:ea typeface="微软雅黑" panose="020B0503020204020204" pitchFamily="34" charset="-122"/>
              </a:rPr>
              <a:t>01</a:t>
            </a:r>
            <a:endParaRPr lang="zh-CN" altLang="en-US" sz="8800" b="1" dirty="0">
              <a:solidFill>
                <a:srgbClr val="E7C606"/>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xmlns="" id="{A2357315-9049-417A-AD4F-E96EFD4DD7ED}"/>
              </a:ext>
            </a:extLst>
          </p:cNvPr>
          <p:cNvSpPr txBox="1"/>
          <p:nvPr/>
        </p:nvSpPr>
        <p:spPr>
          <a:xfrm>
            <a:off x="5257124" y="1716751"/>
            <a:ext cx="1795118"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800" b="1" i="0" u="none" strike="noStrike" kern="0" cap="none" spc="0" normalizeH="0" baseline="0" noProof="0" dirty="0">
                <a:ln>
                  <a:noFill/>
                </a:ln>
                <a:solidFill>
                  <a:srgbClr val="7DAD45"/>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02</a:t>
            </a:r>
            <a:endParaRPr kumimoji="0" lang="zh-CN" altLang="en-US" sz="8800" b="1" i="0" u="none" strike="noStrike" kern="0" cap="none" spc="0" normalizeH="0" baseline="0" noProof="0" dirty="0">
              <a:ln>
                <a:noFill/>
              </a:ln>
              <a:solidFill>
                <a:srgbClr val="7DAD45"/>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6915E845-9608-4D44-8CC3-7DEC00C0996A}"/>
              </a:ext>
            </a:extLst>
          </p:cNvPr>
          <p:cNvSpPr txBox="1"/>
          <p:nvPr/>
        </p:nvSpPr>
        <p:spPr>
          <a:xfrm>
            <a:off x="8276353" y="1770220"/>
            <a:ext cx="1620703" cy="1446550"/>
          </a:xfrm>
          <a:prstGeom prst="rect">
            <a:avLst/>
          </a:prstGeom>
          <a:noFill/>
        </p:spPr>
        <p:txBody>
          <a:bodyPr wrap="square"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8800" b="1" i="0" u="none" strike="noStrike" kern="0" cap="none" spc="0" normalizeH="0" baseline="0" noProof="0" dirty="0">
                <a:ln>
                  <a:noFill/>
                </a:ln>
                <a:solidFill>
                  <a:srgbClr val="E7C606"/>
                </a:solidFill>
                <a:effectLst/>
                <a:uLnTx/>
                <a:uFillTx/>
                <a:latin typeface="微软雅黑" panose="020B0503020204020204" pitchFamily="34" charset="-122"/>
                <a:ea typeface="微软雅黑" panose="020B0503020204020204" pitchFamily="34" charset="-122"/>
              </a:rPr>
              <a:t>03</a:t>
            </a:r>
            <a:endParaRPr kumimoji="0" lang="zh-CN" altLang="en-US" sz="8800" b="1" i="0" u="none" strike="noStrike" kern="0" cap="none" spc="0" normalizeH="0" baseline="0" noProof="0" dirty="0">
              <a:ln>
                <a:noFill/>
              </a:ln>
              <a:solidFill>
                <a:srgbClr val="E7C606"/>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0015411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anim calcmode="lin" valueType="num">
                                      <p:cBhvr>
                                        <p:cTn id="51" dur="1000" fill="hold"/>
                                        <p:tgtEl>
                                          <p:spTgt spid="17"/>
                                        </p:tgtEl>
                                        <p:attrNameLst>
                                          <p:attrName>ppt_x</p:attrName>
                                        </p:attrNameLst>
                                      </p:cBhvr>
                                      <p:tavLst>
                                        <p:tav tm="0">
                                          <p:val>
                                            <p:strVal val="#ppt_x"/>
                                          </p:val>
                                        </p:tav>
                                        <p:tav tm="100000">
                                          <p:val>
                                            <p:strVal val="#ppt_x"/>
                                          </p:val>
                                        </p:tav>
                                      </p:tavLst>
                                    </p:anim>
                                    <p:anim calcmode="lin" valueType="num">
                                      <p:cBhvr>
                                        <p:cTn id="52" dur="1000" fill="hold"/>
                                        <p:tgtEl>
                                          <p:spTgt spid="17"/>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0"/>
                                        <p:tgtEl>
                                          <p:spTgt spid="22"/>
                                        </p:tgtEl>
                                      </p:cBhvr>
                                    </p:animEffect>
                                    <p:anim calcmode="lin" valueType="num">
                                      <p:cBhvr>
                                        <p:cTn id="61" dur="1000" fill="hold"/>
                                        <p:tgtEl>
                                          <p:spTgt spid="22"/>
                                        </p:tgtEl>
                                        <p:attrNameLst>
                                          <p:attrName>ppt_x</p:attrName>
                                        </p:attrNameLst>
                                      </p:cBhvr>
                                      <p:tavLst>
                                        <p:tav tm="0">
                                          <p:val>
                                            <p:strVal val="#ppt_x"/>
                                          </p:val>
                                        </p:tav>
                                        <p:tav tm="100000">
                                          <p:val>
                                            <p:strVal val="#ppt_x"/>
                                          </p:val>
                                        </p:tav>
                                      </p:tavLst>
                                    </p:anim>
                                    <p:anim calcmode="lin" valueType="num">
                                      <p:cBhvr>
                                        <p:cTn id="6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1000"/>
                                        <p:tgtEl>
                                          <p:spTgt spid="5"/>
                                        </p:tgtEl>
                                      </p:cBhvr>
                                    </p:animEffect>
                                    <p:anim calcmode="lin" valueType="num">
                                      <p:cBhvr>
                                        <p:cTn id="68" dur="1000" fill="hold"/>
                                        <p:tgtEl>
                                          <p:spTgt spid="5"/>
                                        </p:tgtEl>
                                        <p:attrNameLst>
                                          <p:attrName>ppt_x</p:attrName>
                                        </p:attrNameLst>
                                      </p:cBhvr>
                                      <p:tavLst>
                                        <p:tav tm="0">
                                          <p:val>
                                            <p:strVal val="#ppt_x"/>
                                          </p:val>
                                        </p:tav>
                                        <p:tav tm="100000">
                                          <p:val>
                                            <p:strVal val="#ppt_x"/>
                                          </p:val>
                                        </p:tav>
                                      </p:tavLst>
                                    </p:anim>
                                    <p:anim calcmode="lin" valueType="num">
                                      <p:cBhvr>
                                        <p:cTn id="69" dur="1000" fill="hold"/>
                                        <p:tgtEl>
                                          <p:spTgt spid="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1000"/>
                                        <p:tgtEl>
                                          <p:spTgt spid="12"/>
                                        </p:tgtEl>
                                      </p:cBhvr>
                                    </p:animEffect>
                                    <p:anim calcmode="lin" valueType="num">
                                      <p:cBhvr>
                                        <p:cTn id="73" dur="1000" fill="hold"/>
                                        <p:tgtEl>
                                          <p:spTgt spid="12"/>
                                        </p:tgtEl>
                                        <p:attrNameLst>
                                          <p:attrName>ppt_x</p:attrName>
                                        </p:attrNameLst>
                                      </p:cBhvr>
                                      <p:tavLst>
                                        <p:tav tm="0">
                                          <p:val>
                                            <p:strVal val="#ppt_x"/>
                                          </p:val>
                                        </p:tav>
                                        <p:tav tm="100000">
                                          <p:val>
                                            <p:strVal val="#ppt_x"/>
                                          </p:val>
                                        </p:tav>
                                      </p:tavLst>
                                    </p:anim>
                                    <p:anim calcmode="lin" valueType="num">
                                      <p:cBhvr>
                                        <p:cTn id="74" dur="1000" fill="hold"/>
                                        <p:tgtEl>
                                          <p:spTgt spid="12"/>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1000"/>
                                        <p:tgtEl>
                                          <p:spTgt spid="19"/>
                                        </p:tgtEl>
                                      </p:cBhvr>
                                    </p:animEffect>
                                    <p:anim calcmode="lin" valueType="num">
                                      <p:cBhvr>
                                        <p:cTn id="78" dur="1000" fill="hold"/>
                                        <p:tgtEl>
                                          <p:spTgt spid="19"/>
                                        </p:tgtEl>
                                        <p:attrNameLst>
                                          <p:attrName>ppt_x</p:attrName>
                                        </p:attrNameLst>
                                      </p:cBhvr>
                                      <p:tavLst>
                                        <p:tav tm="0">
                                          <p:val>
                                            <p:strVal val="#ppt_x"/>
                                          </p:val>
                                        </p:tav>
                                        <p:tav tm="100000">
                                          <p:val>
                                            <p:strVal val="#ppt_x"/>
                                          </p:val>
                                        </p:tav>
                                      </p:tavLst>
                                    </p:anim>
                                    <p:anim calcmode="lin" valueType="num">
                                      <p:cBhvr>
                                        <p:cTn id="79" dur="1000" fill="hold"/>
                                        <p:tgtEl>
                                          <p:spTgt spid="1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11" grpId="0" animBg="1"/>
      <p:bldP spid="15" grpId="0"/>
      <p:bldP spid="16" grpId="0"/>
      <p:bldP spid="17" grpId="0"/>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9D78CD32-A40E-410D-9551-90C685E531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572" y="0"/>
            <a:ext cx="13060092" cy="6966857"/>
          </a:xfrm>
          <a:prstGeom prst="rect">
            <a:avLst/>
          </a:prstGeom>
        </p:spPr>
      </p:pic>
      <p:pic>
        <p:nvPicPr>
          <p:cNvPr id="3" name="图片 2">
            <a:extLst>
              <a:ext uri="{FF2B5EF4-FFF2-40B4-BE49-F238E27FC236}">
                <a16:creationId xmlns:a16="http://schemas.microsoft.com/office/drawing/2014/main" xmlns="" id="{DAFF79C9-2B49-4583-B2AE-4B0AFA73C2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21782" y="1016633"/>
            <a:ext cx="6512014" cy="1164592"/>
          </a:xfrm>
          <a:prstGeom prst="rect">
            <a:avLst/>
          </a:prstGeom>
        </p:spPr>
      </p:pic>
    </p:spTree>
    <p:extLst>
      <p:ext uri="{BB962C8B-B14F-4D97-AF65-F5344CB8AC3E}">
        <p14:creationId xmlns:p14="http://schemas.microsoft.com/office/powerpoint/2010/main" val="27168361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226827cfe29cf3b4e23692e466e9e8a969ad10a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TotalTime>
  <Words>2643</Words>
  <Application>Microsoft Office PowerPoint</Application>
  <PresentationFormat>自定义</PresentationFormat>
  <Paragraphs>273</Paragraphs>
  <Slides>25</Slides>
  <Notes>1</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拉普耶鲁</cp:lastModifiedBy>
  <cp:revision>22</cp:revision>
  <dcterms:created xsi:type="dcterms:W3CDTF">2017-05-21T05:34:57Z</dcterms:created>
  <dcterms:modified xsi:type="dcterms:W3CDTF">2018-03-15T07:28:59Z</dcterms:modified>
</cp:coreProperties>
</file>